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2" r:id="rId2"/>
    <p:sldMasterId id="2147483666" r:id="rId3"/>
    <p:sldMasterId id="2147483679" r:id="rId4"/>
    <p:sldMasterId id="2147483691" r:id="rId5"/>
  </p:sldMasterIdLst>
  <p:notesMasterIdLst>
    <p:notesMasterId r:id="rId65"/>
  </p:notesMasterIdLst>
  <p:sldIdLst>
    <p:sldId id="290" r:id="rId6"/>
    <p:sldId id="601" r:id="rId7"/>
    <p:sldId id="599" r:id="rId8"/>
    <p:sldId id="619" r:id="rId9"/>
    <p:sldId id="292" r:id="rId10"/>
    <p:sldId id="317" r:id="rId11"/>
    <p:sldId id="293" r:id="rId12"/>
    <p:sldId id="295" r:id="rId13"/>
    <p:sldId id="602" r:id="rId14"/>
    <p:sldId id="321" r:id="rId15"/>
    <p:sldId id="324" r:id="rId16"/>
    <p:sldId id="603" r:id="rId17"/>
    <p:sldId id="322" r:id="rId18"/>
    <p:sldId id="598" r:id="rId19"/>
    <p:sldId id="611" r:id="rId20"/>
    <p:sldId id="319" r:id="rId21"/>
    <p:sldId id="296" r:id="rId22"/>
    <p:sldId id="298" r:id="rId23"/>
    <p:sldId id="605" r:id="rId24"/>
    <p:sldId id="326" r:id="rId25"/>
    <p:sldId id="327" r:id="rId26"/>
    <p:sldId id="606" r:id="rId27"/>
    <p:sldId id="299" r:id="rId28"/>
    <p:sldId id="301" r:id="rId29"/>
    <p:sldId id="607" r:id="rId30"/>
    <p:sldId id="302" r:id="rId31"/>
    <p:sldId id="304" r:id="rId32"/>
    <p:sldId id="608" r:id="rId33"/>
    <p:sldId id="318" r:id="rId34"/>
    <p:sldId id="289" r:id="rId35"/>
    <p:sldId id="309" r:id="rId36"/>
    <p:sldId id="609" r:id="rId37"/>
    <p:sldId id="330" r:id="rId38"/>
    <p:sldId id="372" r:id="rId39"/>
    <p:sldId id="610" r:id="rId40"/>
    <p:sldId id="334" r:id="rId41"/>
    <p:sldId id="286" r:id="rId42"/>
    <p:sldId id="612" r:id="rId43"/>
    <p:sldId id="336" r:id="rId44"/>
    <p:sldId id="291" r:id="rId45"/>
    <p:sldId id="597" r:id="rId46"/>
    <p:sldId id="613" r:id="rId47"/>
    <p:sldId id="337" r:id="rId48"/>
    <p:sldId id="311" r:id="rId49"/>
    <p:sldId id="614" r:id="rId50"/>
    <p:sldId id="339" r:id="rId51"/>
    <p:sldId id="341" r:id="rId52"/>
    <p:sldId id="615" r:id="rId53"/>
    <p:sldId id="342" r:id="rId54"/>
    <p:sldId id="344" r:id="rId55"/>
    <p:sldId id="616" r:id="rId56"/>
    <p:sldId id="320" r:id="rId57"/>
    <p:sldId id="305" r:id="rId58"/>
    <p:sldId id="307" r:id="rId59"/>
    <p:sldId id="617" r:id="rId60"/>
    <p:sldId id="312" r:id="rId61"/>
    <p:sldId id="313" r:id="rId62"/>
    <p:sldId id="618" r:id="rId63"/>
    <p:sldId id="316" r:id="rId64"/>
  </p:sldIdLst>
  <p:sldSz cx="9144000" cy="5143500" type="screen16x9"/>
  <p:notesSz cx="7102475" cy="9388475"/>
  <p:embeddedFontLst>
    <p:embeddedFont>
      <p:font typeface="Aptos Black" panose="020B0004020202020204" pitchFamily="34" charset="0"/>
      <p:bold r:id="rId66"/>
    </p:embeddedFont>
    <p:embeddedFont>
      <p:font typeface="Dosis" panose="02010503020202060003" pitchFamily="2" charset="0"/>
      <p:regular r:id="rId67"/>
    </p:embeddedFont>
    <p:embeddedFont>
      <p:font typeface="Ebrima" panose="02000000000000000000" pitchFamily="2" charset="0"/>
      <p:regular r:id="rId68"/>
      <p:bold r:id="rId69"/>
    </p:embeddedFont>
    <p:embeddedFont>
      <p:font typeface="Fira Sans Extra Condensed SemiBold" panose="020B0604020202020204" charset="0"/>
      <p:regular r:id="rId70"/>
      <p:bold r:id="rId71"/>
      <p:italic r:id="rId72"/>
      <p:boldItalic r:id="rId73"/>
    </p:embeddedFont>
    <p:embeddedFont>
      <p:font typeface="Montserrat" panose="00000500000000000000" pitchFamily="2" charset="0"/>
      <p:regular r:id="rId74"/>
      <p:bold r:id="rId75"/>
      <p:italic r:id="rId76"/>
      <p:boldItalic r:id="rId77"/>
    </p:embeddedFont>
    <p:embeddedFont>
      <p:font typeface="Narkisim" panose="020E0502050101010101" pitchFamily="34" charset="-79"/>
      <p:regular r:id="rId78"/>
    </p:embeddedFont>
    <p:embeddedFont>
      <p:font typeface="Noto Sans" panose="020B0502040504020204" pitchFamily="34" charset="0"/>
      <p:regular r:id="rId79"/>
      <p:bold r:id="rId80"/>
      <p:italic r:id="rId81"/>
      <p:boldItalic r:id="rId82"/>
    </p:embeddedFont>
    <p:embeddedFont>
      <p:font typeface="Open Sans" panose="020B0606030504020204" pitchFamily="34" charset="0"/>
      <p:regular r:id="rId83"/>
      <p:bold r:id="rId84"/>
      <p:italic r:id="rId85"/>
      <p:boldItalic r:id="rId86"/>
    </p:embeddedFont>
    <p:embeddedFont>
      <p:font typeface="Open Sans Light" panose="020B0306030504020204" pitchFamily="34" charset="0"/>
      <p:regular r:id="rId87"/>
      <p:italic r:id="rId88"/>
    </p:embeddedFont>
    <p:embeddedFont>
      <p:font typeface="Open Sans Semibold" panose="020B0706030804020204" pitchFamily="34" charset="0"/>
      <p:bold r:id="rId89"/>
      <p:boldItalic r:id="rId90"/>
    </p:embeddedFont>
    <p:embeddedFont>
      <p:font typeface="Open Sans Semibold" panose="020B0706030804020204" pitchFamily="34" charset="0"/>
      <p:bold r:id="rId89"/>
      <p:boldItalic r:id="rId90"/>
    </p:embeddedFont>
    <p:embeddedFont>
      <p:font typeface="Poppins SemiBold" panose="00000700000000000000" pitchFamily="2" charset="0"/>
      <p:bold r:id="rId91"/>
      <p:boldItalic r:id="rId92"/>
    </p:embeddedFont>
    <p:embeddedFont>
      <p:font typeface="Roboto" panose="02000000000000000000" pitchFamily="2" charset="0"/>
      <p:regular r:id="rId93"/>
      <p:bold r:id="rId94"/>
      <p:italic r:id="rId95"/>
      <p:boldItalic r:id="rId96"/>
    </p:embeddedFont>
    <p:embeddedFont>
      <p:font typeface="Segoe UI" panose="020B0502040204020203" pitchFamily="34" charset="0"/>
      <p:regular r:id="rId97"/>
      <p:bold r:id="rId98"/>
      <p:italic r:id="rId99"/>
      <p:boldItalic r:id="rId100"/>
    </p:embeddedFont>
    <p:embeddedFont>
      <p:font typeface="Segoe UI Black" panose="020B0A02040204020203" pitchFamily="34" charset="0"/>
      <p:bold r:id="rId101"/>
      <p:boldItalic r:id="rId10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3.fntdata"/><Relationship Id="rId84" Type="http://schemas.openxmlformats.org/officeDocument/2006/relationships/font" Target="fonts/font19.fntdata"/><Relationship Id="rId89" Type="http://schemas.openxmlformats.org/officeDocument/2006/relationships/font" Target="fonts/font24.fntdata"/><Relationship Id="rId7" Type="http://schemas.openxmlformats.org/officeDocument/2006/relationships/slide" Target="slides/slide2.xml"/><Relationship Id="rId71" Type="http://schemas.openxmlformats.org/officeDocument/2006/relationships/font" Target="fonts/font6.fntdata"/><Relationship Id="rId92" Type="http://schemas.openxmlformats.org/officeDocument/2006/relationships/font" Target="fonts/font2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font" Target="fonts/font14.fntdata"/><Relationship Id="rId87" Type="http://schemas.openxmlformats.org/officeDocument/2006/relationships/font" Target="fonts/font22.fntdata"/><Relationship Id="rId102" Type="http://schemas.openxmlformats.org/officeDocument/2006/relationships/font" Target="fonts/font37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font" Target="fonts/font17.fntdata"/><Relationship Id="rId90" Type="http://schemas.openxmlformats.org/officeDocument/2006/relationships/font" Target="fonts/font25.fntdata"/><Relationship Id="rId95" Type="http://schemas.openxmlformats.org/officeDocument/2006/relationships/font" Target="fonts/font30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4.fntdata"/><Relationship Id="rId77" Type="http://schemas.openxmlformats.org/officeDocument/2006/relationships/font" Target="fonts/font12.fntdata"/><Relationship Id="rId100" Type="http://schemas.openxmlformats.org/officeDocument/2006/relationships/font" Target="fonts/font35.fntdata"/><Relationship Id="rId105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7.fntdata"/><Relationship Id="rId80" Type="http://schemas.openxmlformats.org/officeDocument/2006/relationships/font" Target="fonts/font15.fntdata"/><Relationship Id="rId85" Type="http://schemas.openxmlformats.org/officeDocument/2006/relationships/font" Target="fonts/font20.fntdata"/><Relationship Id="rId93" Type="http://schemas.openxmlformats.org/officeDocument/2006/relationships/font" Target="fonts/font28.fntdata"/><Relationship Id="rId98" Type="http://schemas.openxmlformats.org/officeDocument/2006/relationships/font" Target="fonts/font3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2.fntdata"/><Relationship Id="rId103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83" Type="http://schemas.openxmlformats.org/officeDocument/2006/relationships/font" Target="fonts/font18.fntdata"/><Relationship Id="rId88" Type="http://schemas.openxmlformats.org/officeDocument/2006/relationships/font" Target="fonts/font23.fntdata"/><Relationship Id="rId91" Type="http://schemas.openxmlformats.org/officeDocument/2006/relationships/font" Target="fonts/font26.fntdata"/><Relationship Id="rId96" Type="http://schemas.openxmlformats.org/officeDocument/2006/relationships/font" Target="fonts/font3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font" Target="fonts/font13.fntdata"/><Relationship Id="rId81" Type="http://schemas.openxmlformats.org/officeDocument/2006/relationships/font" Target="fonts/font16.fntdata"/><Relationship Id="rId86" Type="http://schemas.openxmlformats.org/officeDocument/2006/relationships/font" Target="fonts/font21.fntdata"/><Relationship Id="rId94" Type="http://schemas.openxmlformats.org/officeDocument/2006/relationships/font" Target="fonts/font29.fntdata"/><Relationship Id="rId99" Type="http://schemas.openxmlformats.org/officeDocument/2006/relationships/font" Target="fonts/font34.fntdata"/><Relationship Id="rId101" Type="http://schemas.openxmlformats.org/officeDocument/2006/relationships/font" Target="fonts/font3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11.fntdata"/><Relationship Id="rId97" Type="http://schemas.openxmlformats.org/officeDocument/2006/relationships/font" Target="fonts/font32.fntdata"/><Relationship Id="rId10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9513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8" tIns="94208" rIns="94208" bIns="9420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31813"/>
            <a:ext cx="4737100" cy="266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spcFirstLastPara="1" wrap="square" lIns="94205" tIns="94205" rIns="94205" bIns="9420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6006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Google Shape;951;p2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5" name="Google Shape;952;p20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Google Shape;951;p2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5" name="Google Shape;952;p20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6714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133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8220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1214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6459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0101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301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3477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946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571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331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568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2887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31813"/>
            <a:ext cx="4737100" cy="266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spcFirstLastPara="1" wrap="square" lIns="94205" tIns="94205" rIns="94205" bIns="9420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7046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31813"/>
            <a:ext cx="4737100" cy="266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spcFirstLastPara="1" wrap="square" lIns="94205" tIns="94205" rIns="94205" bIns="9420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31813"/>
            <a:ext cx="4737100" cy="266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spcFirstLastPara="1" wrap="square" lIns="94205" tIns="94205" rIns="94205" bIns="9420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5661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31813"/>
            <a:ext cx="4737100" cy="26638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spcFirstLastPara="1" wrap="square" lIns="94205" tIns="94205" rIns="94205" bIns="9420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43914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88787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8653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185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50514" y="1623400"/>
            <a:ext cx="3514500" cy="14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50514" y="3142400"/>
            <a:ext cx="35145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94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541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75656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35696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846040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35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22222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3903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rgbClr val="FF8700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193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44050" y="-38100"/>
            <a:ext cx="4139800" cy="5192625"/>
          </a:xfrm>
          <a:custGeom>
            <a:avLst/>
            <a:gdLst/>
            <a:ahLst/>
            <a:cxnLst/>
            <a:rect l="0" t="0" r="0" b="0"/>
            <a:pathLst>
              <a:path w="165592" h="207705" extrusionOk="0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" name="Shape 23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932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2" name="Shape 4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Shape 4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Shape 4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7229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1" name="Shape 9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Shape 93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93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Shape 3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Shape 3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Shape 3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Shape 3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Shape 3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17199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3" name="Shape 53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" name="Shape 54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5" name="Shape 5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Shape 56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" name="Shape 57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83851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65" name="Shape 6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6" name="Shape 66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" name="Shape 6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8" name="Shape 68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9" name="Shape 6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1088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ted">
  <p:cSld name="Blank inverted">
    <p:bg>
      <p:bgPr>
        <a:solidFill>
          <a:srgbClr val="22222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97" name="Shape 9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" name="Shape 9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" name="Shape 9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224495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099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933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02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782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819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00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664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451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505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929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0482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22222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 flipH="1">
            <a:off x="-418950" y="4044758"/>
            <a:ext cx="8172300" cy="1098742"/>
          </a:xfrm>
          <a:prstGeom prst="parallelogram">
            <a:avLst>
              <a:gd name="adj" fmla="val 51542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 flipH="1">
            <a:off x="1028473" y="3597088"/>
            <a:ext cx="8411361" cy="44767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30894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rgbClr val="FF8700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8192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44050" y="-38100"/>
            <a:ext cx="4139800" cy="5192625"/>
          </a:xfrm>
          <a:custGeom>
            <a:avLst/>
            <a:gdLst/>
            <a:ahLst/>
            <a:cxnLst/>
            <a:rect l="0" t="0" r="0" b="0"/>
            <a:pathLst>
              <a:path w="165592" h="207705" extrusionOk="0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" name="Shape 23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457200" rtl="0">
              <a:spcBef>
                <a:spcPts val="600"/>
              </a:spcBef>
              <a:spcAft>
                <a:spcPts val="0"/>
              </a:spcAft>
              <a:buSzPts val="3600"/>
              <a:buChar char="▸"/>
              <a:defRPr sz="3600" i="1"/>
            </a:lvl1pPr>
            <a:lvl2pPr marL="914400" lvl="1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2pPr>
            <a:lvl3pPr marL="1371600" lvl="2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3pPr>
            <a:lvl4pPr marL="1828800" lvl="3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4pPr>
            <a:lvl5pPr marL="2286000" lvl="4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5pPr>
            <a:lvl6pPr marL="2743200" lvl="5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6pPr>
            <a:lvl7pPr marL="3200400" lvl="6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7pPr>
            <a:lvl8pPr marL="3657600" lvl="7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8pPr>
            <a:lvl9pPr marL="4114800" lvl="8" indent="-45720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9pPr>
          </a:lstStyle>
          <a:p>
            <a:endParaRPr/>
          </a:p>
        </p:txBody>
      </p:sp>
      <p:sp>
        <p:nvSpPr>
          <p:cNvPr id="25" name="Shape 25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" name="Shape 26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/>
          <p:nvPr/>
        </p:nvSpPr>
        <p:spPr>
          <a:xfrm flipH="1">
            <a:off x="6957299" y="4394650"/>
            <a:ext cx="26439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Shape 28"/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" name="Shape 29"/>
          <p:cNvSpPr/>
          <p:nvPr/>
        </p:nvSpPr>
        <p:spPr>
          <a:xfrm flipH="1">
            <a:off x="6626547" y="43946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63834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Shape 3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Shape 3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7982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2" name="Shape 4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Shape 4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Shape 4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6577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3" name="Shape 53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Shape 5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Shape 56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57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64924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65" name="Shape 6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57651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1" name="Shape 9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Shape 93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81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ted">
  <p:cSld name="Blank inverted">
    <p:bg>
      <p:bgPr>
        <a:solidFill>
          <a:srgbClr val="22222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97" name="Shape 9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Shape 9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584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68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92602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1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83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0817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blosaraviatasayco.com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xicocomovamos.mx/semaforo-nacional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579472"/>
            <a:ext cx="59183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kern="1200" dirty="0" err="1">
                <a:solidFill>
                  <a:schemeClr val="bg1"/>
                </a:solidFill>
                <a:latin typeface="Aptos Black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Análisis</a:t>
            </a:r>
            <a:r>
              <a:rPr lang="en-US" altLang="ko-KR" sz="2400" b="1" kern="1200" dirty="0">
                <a:solidFill>
                  <a:schemeClr val="bg1"/>
                </a:solidFill>
                <a:latin typeface="Aptos Black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del performance de un </a:t>
            </a:r>
            <a:r>
              <a:rPr lang="en-US" altLang="ko-KR" sz="2400" b="1" kern="1200" dirty="0" err="1">
                <a:solidFill>
                  <a:schemeClr val="bg1"/>
                </a:solidFill>
                <a:latin typeface="Aptos Black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país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Black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67544" y="132922"/>
            <a:ext cx="609654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ptos Black" panose="020B0004020202020204" pitchFamily="34" charset="0"/>
                <a:ea typeface="맑은 고딕" pitchFamily="50" charset="-127"/>
                <a:cs typeface="Arial" pitchFamily="34" charset="0"/>
              </a:rPr>
              <a:t>INDICADORES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Black" panose="020B0004020202020204" pitchFamily="34" charset="0"/>
                <a:ea typeface="맑은 고딕" pitchFamily="50" charset="-127"/>
                <a:cs typeface="Arial" pitchFamily="34" charset="0"/>
              </a:rPr>
              <a:t>MACROECONÓMICO</a:t>
            </a:r>
            <a:endParaRPr kumimoji="0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ptos Black" panose="020B0004020202020204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D827AF60-EE8C-5AC7-C0B0-6E4051C1EB9A}"/>
              </a:ext>
            </a:extLst>
          </p:cNvPr>
          <p:cNvSpPr txBox="1"/>
          <p:nvPr/>
        </p:nvSpPr>
        <p:spPr>
          <a:xfrm>
            <a:off x="3630113" y="4445772"/>
            <a:ext cx="547306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kern="1200" dirty="0" err="1">
                <a:solidFill>
                  <a:schemeClr val="bg1"/>
                </a:solidFill>
                <a:latin typeface="Arial" pitchFamily="34" charset="0"/>
                <a:ea typeface="맑은 고딕" panose="020B0503020000020004" pitchFamily="34" charset="-127"/>
                <a:cs typeface="Arial" pitchFamily="34" charset="0"/>
              </a:rPr>
              <a:t>Facilitador</a:t>
            </a:r>
            <a:r>
              <a:rPr lang="en-US" altLang="ko-KR" sz="1800" b="1" kern="1200" dirty="0">
                <a:solidFill>
                  <a:schemeClr val="bg1"/>
                </a:solidFill>
                <a:latin typeface="Arial" pitchFamily="34" charset="0"/>
                <a:ea typeface="맑은 고딕" panose="020B0503020000020004" pitchFamily="34" charset="-127"/>
                <a:cs typeface="Arial" pitchFamily="34" charset="0"/>
              </a:rPr>
              <a:t>: </a:t>
            </a:r>
            <a:r>
              <a:rPr lang="en-US" altLang="ko-KR" sz="1800" b="1" kern="1200" dirty="0" err="1">
                <a:solidFill>
                  <a:schemeClr val="bg1"/>
                </a:solidFill>
                <a:latin typeface="Arial" pitchFamily="34" charset="0"/>
                <a:ea typeface="맑은 고딕" panose="020B0503020000020004" pitchFamily="34" charset="-127"/>
                <a:cs typeface="Arial" pitchFamily="34" charset="0"/>
              </a:rPr>
              <a:t>Mtro</a:t>
            </a:r>
            <a:r>
              <a:rPr lang="en-US" altLang="ko-KR" sz="1800" b="1" kern="1200" dirty="0">
                <a:solidFill>
                  <a:schemeClr val="bg1"/>
                </a:solidFill>
                <a:latin typeface="Arial" pitchFamily="34" charset="0"/>
                <a:ea typeface="맑은 고딕" panose="020B0503020000020004" pitchFamily="34" charset="-127"/>
                <a:cs typeface="Arial" pitchFamily="34" charset="0"/>
              </a:rPr>
              <a:t>. Pablo Luis Saravia Tasayco</a:t>
            </a:r>
          </a:p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www.pablosaraviatasayco.com</a:t>
            </a:r>
            <a:r>
              <a:rPr kumimoji="0" lang="en-US" altLang="ko-KR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Importancia de los indicadores económicos</a:t>
            </a:r>
            <a:endParaRPr sz="2800" dirty="0"/>
          </a:p>
        </p:txBody>
      </p:sp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Shape 120">
            <a:extLst>
              <a:ext uri="{FF2B5EF4-FFF2-40B4-BE49-F238E27FC236}">
                <a16:creationId xmlns:a16="http://schemas.microsoft.com/office/drawing/2014/main" id="{87BE08E5-D73C-4C8A-8254-FB409789DD1A}"/>
              </a:ext>
            </a:extLst>
          </p:cNvPr>
          <p:cNvSpPr txBox="1">
            <a:spLocks/>
          </p:cNvSpPr>
          <p:nvPr/>
        </p:nvSpPr>
        <p:spPr>
          <a:xfrm>
            <a:off x="2280704" y="1210376"/>
            <a:ext cx="6752209" cy="3422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tabLst/>
              <a:defRPr/>
            </a:pPr>
            <a:r>
              <a:rPr kumimoji="0" lang="es-MX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Roboto"/>
              </a:rPr>
              <a:t>Los indicadores económicos muestran la situación actual de una economía.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tabLst/>
              <a:defRPr/>
            </a:pPr>
            <a:r>
              <a:rPr kumimoji="0" lang="es-MX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Roboto"/>
              </a:rPr>
              <a:t>Nos proporciona la información necesaria para predecir la tendencia a seguir por la economía.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tabLst/>
              <a:defRPr/>
            </a:pPr>
            <a:r>
              <a:rPr kumimoji="0" lang="es-MX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Roboto"/>
              </a:rPr>
              <a:t>Nos permite entender, relacionar e interpretar el devenir económico.</a:t>
            </a:r>
          </a:p>
        </p:txBody>
      </p:sp>
      <p:pic>
        <p:nvPicPr>
          <p:cNvPr id="2050" name="Picture 2" descr="Indicadores económicos se mantienen en color rojo | Marquesina">
            <a:extLst>
              <a:ext uri="{FF2B5EF4-FFF2-40B4-BE49-F238E27FC236}">
                <a16:creationId xmlns:a16="http://schemas.microsoft.com/office/drawing/2014/main" id="{49FD40A5-CD34-441C-B9A9-8361F8DE8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1792">
            <a:off x="-314559" y="2093159"/>
            <a:ext cx="2337175" cy="193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9BE6E7-512A-C30A-7858-9350E3CDEB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9" t="5603" r="3483" b="5546"/>
          <a:stretch/>
        </p:blipFill>
        <p:spPr>
          <a:xfrm>
            <a:off x="297366" y="14867"/>
            <a:ext cx="8586439" cy="511040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F72817-5960-14E8-2FDA-881500337774}"/>
              </a:ext>
            </a:extLst>
          </p:cNvPr>
          <p:cNvSpPr txBox="1"/>
          <p:nvPr/>
        </p:nvSpPr>
        <p:spPr>
          <a:xfrm>
            <a:off x="260195" y="465452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dirty="0">
                <a:hlinkClick r:id="rId3"/>
              </a:rPr>
              <a:t>https://mexicocomovamos.mx/semaforo-nacional/</a:t>
            </a:r>
            <a:r>
              <a:rPr lang="es-MX" sz="1200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3CFBD5-A41C-19F6-0749-D56B4FE687EF}"/>
              </a:ext>
            </a:extLst>
          </p:cNvPr>
          <p:cNvSpPr txBox="1"/>
          <p:nvPr/>
        </p:nvSpPr>
        <p:spPr>
          <a:xfrm>
            <a:off x="260195" y="4192858"/>
            <a:ext cx="431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Visitar el siguiente enlace para conocer los indicadores macroeconómicos de México:</a:t>
            </a:r>
          </a:p>
        </p:txBody>
      </p:sp>
    </p:spTree>
    <p:extLst>
      <p:ext uri="{BB962C8B-B14F-4D97-AF65-F5344CB8AC3E}">
        <p14:creationId xmlns:p14="http://schemas.microsoft.com/office/powerpoint/2010/main" val="40704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Google Shape;954;p32"/>
          <p:cNvSpPr txBox="1">
            <a:spLocks noChangeArrowheads="1"/>
          </p:cNvSpPr>
          <p:nvPr/>
        </p:nvSpPr>
        <p:spPr bwMode="auto">
          <a:xfrm>
            <a:off x="5614823" y="924324"/>
            <a:ext cx="1898441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Principales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hallazgos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del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análisis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51" name="Google Shape;955;p32"/>
          <p:cNvSpPr>
            <a:spLocks/>
          </p:cNvSpPr>
          <p:nvPr/>
        </p:nvSpPr>
        <p:spPr bwMode="auto">
          <a:xfrm>
            <a:off x="2768203" y="2806637"/>
            <a:ext cx="1271588" cy="915590"/>
          </a:xfrm>
          <a:custGeom>
            <a:avLst/>
            <a:gdLst>
              <a:gd name="T0" fmla="*/ 51 w 411"/>
              <a:gd name="T1" fmla="*/ 282 h 296"/>
              <a:gd name="T2" fmla="*/ 72 w 411"/>
              <a:gd name="T3" fmla="*/ 293 h 296"/>
              <a:gd name="T4" fmla="*/ 227 w 411"/>
              <a:gd name="T5" fmla="*/ 255 h 296"/>
              <a:gd name="T6" fmla="*/ 230 w 411"/>
              <a:gd name="T7" fmla="*/ 259 h 296"/>
              <a:gd name="T8" fmla="*/ 255 w 411"/>
              <a:gd name="T9" fmla="*/ 289 h 296"/>
              <a:gd name="T10" fmla="*/ 277 w 411"/>
              <a:gd name="T11" fmla="*/ 290 h 296"/>
              <a:gd name="T12" fmla="*/ 405 w 411"/>
              <a:gd name="T13" fmla="*/ 162 h 296"/>
              <a:gd name="T14" fmla="*/ 406 w 411"/>
              <a:gd name="T15" fmla="*/ 142 h 296"/>
              <a:gd name="T16" fmla="*/ 353 w 411"/>
              <a:gd name="T17" fmla="*/ 13 h 296"/>
              <a:gd name="T18" fmla="*/ 338 w 411"/>
              <a:gd name="T19" fmla="*/ 0 h 296"/>
              <a:gd name="T20" fmla="*/ 157 w 411"/>
              <a:gd name="T21" fmla="*/ 0 h 296"/>
              <a:gd name="T22" fmla="*/ 142 w 411"/>
              <a:gd name="T23" fmla="*/ 16 h 296"/>
              <a:gd name="T24" fmla="*/ 146 w 411"/>
              <a:gd name="T25" fmla="*/ 55 h 296"/>
              <a:gd name="T26" fmla="*/ 147 w 411"/>
              <a:gd name="T27" fmla="*/ 60 h 296"/>
              <a:gd name="T28" fmla="*/ 11 w 411"/>
              <a:gd name="T29" fmla="*/ 143 h 296"/>
              <a:gd name="T30" fmla="*/ 3 w 411"/>
              <a:gd name="T31" fmla="*/ 166 h 296"/>
              <a:gd name="T32" fmla="*/ 51 w 411"/>
              <a:gd name="T33" fmla="*/ 28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1" h="296" extrusionOk="0">
                <a:moveTo>
                  <a:pt x="51" y="282"/>
                </a:moveTo>
                <a:cubicBezTo>
                  <a:pt x="54" y="290"/>
                  <a:pt x="64" y="295"/>
                  <a:pt x="72" y="293"/>
                </a:cubicBezTo>
                <a:cubicBezTo>
                  <a:pt x="227" y="255"/>
                  <a:pt x="227" y="255"/>
                  <a:pt x="227" y="255"/>
                </a:cubicBezTo>
                <a:cubicBezTo>
                  <a:pt x="230" y="259"/>
                  <a:pt x="230" y="259"/>
                  <a:pt x="230" y="259"/>
                </a:cubicBezTo>
                <a:cubicBezTo>
                  <a:pt x="238" y="269"/>
                  <a:pt x="247" y="279"/>
                  <a:pt x="255" y="289"/>
                </a:cubicBezTo>
                <a:cubicBezTo>
                  <a:pt x="261" y="296"/>
                  <a:pt x="271" y="296"/>
                  <a:pt x="277" y="290"/>
                </a:cubicBezTo>
                <a:cubicBezTo>
                  <a:pt x="405" y="162"/>
                  <a:pt x="405" y="162"/>
                  <a:pt x="405" y="162"/>
                </a:cubicBezTo>
                <a:cubicBezTo>
                  <a:pt x="410" y="156"/>
                  <a:pt x="411" y="148"/>
                  <a:pt x="406" y="142"/>
                </a:cubicBezTo>
                <a:cubicBezTo>
                  <a:pt x="376" y="105"/>
                  <a:pt x="357" y="60"/>
                  <a:pt x="353" y="13"/>
                </a:cubicBezTo>
                <a:cubicBezTo>
                  <a:pt x="352" y="6"/>
                  <a:pt x="346" y="0"/>
                  <a:pt x="338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49" y="0"/>
                  <a:pt x="142" y="7"/>
                  <a:pt x="142" y="16"/>
                </a:cubicBezTo>
                <a:cubicBezTo>
                  <a:pt x="143" y="29"/>
                  <a:pt x="144" y="42"/>
                  <a:pt x="146" y="55"/>
                </a:cubicBezTo>
                <a:cubicBezTo>
                  <a:pt x="147" y="60"/>
                  <a:pt x="147" y="60"/>
                  <a:pt x="147" y="60"/>
                </a:cubicBezTo>
                <a:cubicBezTo>
                  <a:pt x="11" y="143"/>
                  <a:pt x="11" y="143"/>
                  <a:pt x="11" y="143"/>
                </a:cubicBezTo>
                <a:cubicBezTo>
                  <a:pt x="3" y="147"/>
                  <a:pt x="0" y="158"/>
                  <a:pt x="3" y="166"/>
                </a:cubicBezTo>
                <a:lnTo>
                  <a:pt x="51" y="28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2" name="Google Shape;956;p32"/>
          <p:cNvSpPr>
            <a:spLocks/>
          </p:cNvSpPr>
          <p:nvPr/>
        </p:nvSpPr>
        <p:spPr bwMode="auto">
          <a:xfrm>
            <a:off x="3637360" y="3323367"/>
            <a:ext cx="917972" cy="1271588"/>
          </a:xfrm>
          <a:custGeom>
            <a:avLst/>
            <a:gdLst>
              <a:gd name="T0" fmla="*/ 134 w 297"/>
              <a:gd name="T1" fmla="*/ 5 h 411"/>
              <a:gd name="T2" fmla="*/ 6 w 297"/>
              <a:gd name="T3" fmla="*/ 133 h 411"/>
              <a:gd name="T4" fmla="*/ 7 w 297"/>
              <a:gd name="T5" fmla="*/ 155 h 411"/>
              <a:gd name="T6" fmla="*/ 38 w 297"/>
              <a:gd name="T7" fmla="*/ 180 h 411"/>
              <a:gd name="T8" fmla="*/ 42 w 297"/>
              <a:gd name="T9" fmla="*/ 183 h 411"/>
              <a:gd name="T10" fmla="*/ 4 w 297"/>
              <a:gd name="T11" fmla="*/ 338 h 411"/>
              <a:gd name="T12" fmla="*/ 15 w 297"/>
              <a:gd name="T13" fmla="*/ 360 h 411"/>
              <a:gd name="T14" fmla="*/ 131 w 297"/>
              <a:gd name="T15" fmla="*/ 407 h 411"/>
              <a:gd name="T16" fmla="*/ 154 w 297"/>
              <a:gd name="T17" fmla="*/ 400 h 411"/>
              <a:gd name="T18" fmla="*/ 236 w 297"/>
              <a:gd name="T19" fmla="*/ 264 h 411"/>
              <a:gd name="T20" fmla="*/ 241 w 297"/>
              <a:gd name="T21" fmla="*/ 265 h 411"/>
              <a:gd name="T22" fmla="*/ 281 w 297"/>
              <a:gd name="T23" fmla="*/ 269 h 411"/>
              <a:gd name="T24" fmla="*/ 297 w 297"/>
              <a:gd name="T25" fmla="*/ 254 h 411"/>
              <a:gd name="T26" fmla="*/ 297 w 297"/>
              <a:gd name="T27" fmla="*/ 72 h 411"/>
              <a:gd name="T28" fmla="*/ 283 w 297"/>
              <a:gd name="T29" fmla="*/ 58 h 411"/>
              <a:gd name="T30" fmla="*/ 155 w 297"/>
              <a:gd name="T31" fmla="*/ 5 h 411"/>
              <a:gd name="T32" fmla="*/ 134 w 297"/>
              <a:gd name="T33" fmla="*/ 5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7" h="411" extrusionOk="0">
                <a:moveTo>
                  <a:pt x="134" y="5"/>
                </a:moveTo>
                <a:cubicBezTo>
                  <a:pt x="6" y="133"/>
                  <a:pt x="6" y="133"/>
                  <a:pt x="6" y="133"/>
                </a:cubicBezTo>
                <a:cubicBezTo>
                  <a:pt x="0" y="139"/>
                  <a:pt x="0" y="149"/>
                  <a:pt x="7" y="155"/>
                </a:cubicBezTo>
                <a:cubicBezTo>
                  <a:pt x="17" y="164"/>
                  <a:pt x="27" y="172"/>
                  <a:pt x="38" y="180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4" y="338"/>
                  <a:pt x="4" y="338"/>
                  <a:pt x="4" y="338"/>
                </a:cubicBezTo>
                <a:cubicBezTo>
                  <a:pt x="2" y="346"/>
                  <a:pt x="7" y="356"/>
                  <a:pt x="15" y="360"/>
                </a:cubicBezTo>
                <a:cubicBezTo>
                  <a:pt x="131" y="407"/>
                  <a:pt x="131" y="407"/>
                  <a:pt x="131" y="407"/>
                </a:cubicBezTo>
                <a:cubicBezTo>
                  <a:pt x="139" y="411"/>
                  <a:pt x="149" y="407"/>
                  <a:pt x="154" y="400"/>
                </a:cubicBezTo>
                <a:cubicBezTo>
                  <a:pt x="236" y="264"/>
                  <a:pt x="236" y="264"/>
                  <a:pt x="236" y="264"/>
                </a:cubicBezTo>
                <a:cubicBezTo>
                  <a:pt x="241" y="265"/>
                  <a:pt x="241" y="265"/>
                  <a:pt x="241" y="265"/>
                </a:cubicBezTo>
                <a:cubicBezTo>
                  <a:pt x="254" y="267"/>
                  <a:pt x="268" y="268"/>
                  <a:pt x="281" y="269"/>
                </a:cubicBezTo>
                <a:cubicBezTo>
                  <a:pt x="290" y="269"/>
                  <a:pt x="297" y="262"/>
                  <a:pt x="297" y="254"/>
                </a:cubicBezTo>
                <a:cubicBezTo>
                  <a:pt x="297" y="72"/>
                  <a:pt x="297" y="72"/>
                  <a:pt x="297" y="72"/>
                </a:cubicBezTo>
                <a:cubicBezTo>
                  <a:pt x="297" y="65"/>
                  <a:pt x="290" y="58"/>
                  <a:pt x="283" y="58"/>
                </a:cubicBezTo>
                <a:cubicBezTo>
                  <a:pt x="236" y="53"/>
                  <a:pt x="191" y="35"/>
                  <a:pt x="155" y="5"/>
                </a:cubicBezTo>
                <a:cubicBezTo>
                  <a:pt x="149" y="0"/>
                  <a:pt x="140" y="0"/>
                  <a:pt x="134" y="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3" name="Google Shape;957;p32"/>
          <p:cNvSpPr>
            <a:spLocks/>
          </p:cNvSpPr>
          <p:nvPr/>
        </p:nvSpPr>
        <p:spPr bwMode="auto">
          <a:xfrm>
            <a:off x="4601766" y="3319796"/>
            <a:ext cx="912019" cy="1275160"/>
          </a:xfrm>
          <a:custGeom>
            <a:avLst/>
            <a:gdLst>
              <a:gd name="T0" fmla="*/ 0 w 295"/>
              <a:gd name="T1" fmla="*/ 73 h 412"/>
              <a:gd name="T2" fmla="*/ 0 w 295"/>
              <a:gd name="T3" fmla="*/ 255 h 412"/>
              <a:gd name="T4" fmla="*/ 15 w 295"/>
              <a:gd name="T5" fmla="*/ 269 h 412"/>
              <a:gd name="T6" fmla="*/ 55 w 295"/>
              <a:gd name="T7" fmla="*/ 266 h 412"/>
              <a:gd name="T8" fmla="*/ 59 w 295"/>
              <a:gd name="T9" fmla="*/ 265 h 412"/>
              <a:gd name="T10" fmla="*/ 142 w 295"/>
              <a:gd name="T11" fmla="*/ 401 h 412"/>
              <a:gd name="T12" fmla="*/ 165 w 295"/>
              <a:gd name="T13" fmla="*/ 409 h 412"/>
              <a:gd name="T14" fmla="*/ 281 w 295"/>
              <a:gd name="T15" fmla="*/ 361 h 412"/>
              <a:gd name="T16" fmla="*/ 292 w 295"/>
              <a:gd name="T17" fmla="*/ 339 h 412"/>
              <a:gd name="T18" fmla="*/ 254 w 295"/>
              <a:gd name="T19" fmla="*/ 184 h 412"/>
              <a:gd name="T20" fmla="*/ 258 w 295"/>
              <a:gd name="T21" fmla="*/ 181 h 412"/>
              <a:gd name="T22" fmla="*/ 289 w 295"/>
              <a:gd name="T23" fmla="*/ 156 h 412"/>
              <a:gd name="T24" fmla="*/ 289 w 295"/>
              <a:gd name="T25" fmla="*/ 134 h 412"/>
              <a:gd name="T26" fmla="*/ 161 w 295"/>
              <a:gd name="T27" fmla="*/ 6 h 412"/>
              <a:gd name="T28" fmla="*/ 141 w 295"/>
              <a:gd name="T29" fmla="*/ 5 h 412"/>
              <a:gd name="T30" fmla="*/ 13 w 295"/>
              <a:gd name="T31" fmla="*/ 59 h 412"/>
              <a:gd name="T32" fmla="*/ 0 w 295"/>
              <a:gd name="T33" fmla="*/ 73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5" h="412" extrusionOk="0">
                <a:moveTo>
                  <a:pt x="0" y="73"/>
                </a:moveTo>
                <a:cubicBezTo>
                  <a:pt x="0" y="255"/>
                  <a:pt x="0" y="255"/>
                  <a:pt x="0" y="255"/>
                </a:cubicBezTo>
                <a:cubicBezTo>
                  <a:pt x="0" y="263"/>
                  <a:pt x="7" y="270"/>
                  <a:pt x="15" y="269"/>
                </a:cubicBezTo>
                <a:cubicBezTo>
                  <a:pt x="28" y="269"/>
                  <a:pt x="41" y="268"/>
                  <a:pt x="55" y="266"/>
                </a:cubicBezTo>
                <a:cubicBezTo>
                  <a:pt x="59" y="265"/>
                  <a:pt x="59" y="265"/>
                  <a:pt x="59" y="265"/>
                </a:cubicBezTo>
                <a:cubicBezTo>
                  <a:pt x="142" y="401"/>
                  <a:pt x="142" y="401"/>
                  <a:pt x="142" y="401"/>
                </a:cubicBezTo>
                <a:cubicBezTo>
                  <a:pt x="147" y="409"/>
                  <a:pt x="157" y="412"/>
                  <a:pt x="165" y="409"/>
                </a:cubicBezTo>
                <a:cubicBezTo>
                  <a:pt x="281" y="361"/>
                  <a:pt x="281" y="361"/>
                  <a:pt x="281" y="361"/>
                </a:cubicBezTo>
                <a:cubicBezTo>
                  <a:pt x="289" y="357"/>
                  <a:pt x="294" y="348"/>
                  <a:pt x="292" y="339"/>
                </a:cubicBezTo>
                <a:cubicBezTo>
                  <a:pt x="254" y="184"/>
                  <a:pt x="254" y="184"/>
                  <a:pt x="254" y="184"/>
                </a:cubicBezTo>
                <a:cubicBezTo>
                  <a:pt x="258" y="181"/>
                  <a:pt x="258" y="181"/>
                  <a:pt x="258" y="181"/>
                </a:cubicBezTo>
                <a:cubicBezTo>
                  <a:pt x="269" y="173"/>
                  <a:pt x="279" y="165"/>
                  <a:pt x="289" y="156"/>
                </a:cubicBezTo>
                <a:cubicBezTo>
                  <a:pt x="295" y="150"/>
                  <a:pt x="295" y="140"/>
                  <a:pt x="289" y="134"/>
                </a:cubicBezTo>
                <a:cubicBezTo>
                  <a:pt x="161" y="6"/>
                  <a:pt x="161" y="6"/>
                  <a:pt x="161" y="6"/>
                </a:cubicBezTo>
                <a:cubicBezTo>
                  <a:pt x="156" y="1"/>
                  <a:pt x="147" y="0"/>
                  <a:pt x="141" y="5"/>
                </a:cubicBezTo>
                <a:cubicBezTo>
                  <a:pt x="105" y="36"/>
                  <a:pt x="60" y="54"/>
                  <a:pt x="13" y="59"/>
                </a:cubicBezTo>
                <a:cubicBezTo>
                  <a:pt x="5" y="59"/>
                  <a:pt x="0" y="66"/>
                  <a:pt x="0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4" name="Google Shape;958;p32"/>
          <p:cNvSpPr>
            <a:spLocks/>
          </p:cNvSpPr>
          <p:nvPr/>
        </p:nvSpPr>
        <p:spPr bwMode="auto">
          <a:xfrm>
            <a:off x="5114925" y="1844612"/>
            <a:ext cx="1271588" cy="915590"/>
          </a:xfrm>
          <a:custGeom>
            <a:avLst/>
            <a:gdLst>
              <a:gd name="T0" fmla="*/ 181 w 411"/>
              <a:gd name="T1" fmla="*/ 37 h 296"/>
              <a:gd name="T2" fmla="*/ 155 w 411"/>
              <a:gd name="T3" fmla="*/ 6 h 296"/>
              <a:gd name="T4" fmla="*/ 134 w 411"/>
              <a:gd name="T5" fmla="*/ 6 h 296"/>
              <a:gd name="T6" fmla="*/ 6 w 411"/>
              <a:gd name="T7" fmla="*/ 134 h 296"/>
              <a:gd name="T8" fmla="*/ 4 w 411"/>
              <a:gd name="T9" fmla="*/ 154 h 296"/>
              <a:gd name="T10" fmla="*/ 58 w 411"/>
              <a:gd name="T11" fmla="*/ 283 h 296"/>
              <a:gd name="T12" fmla="*/ 73 w 411"/>
              <a:gd name="T13" fmla="*/ 296 h 296"/>
              <a:gd name="T14" fmla="*/ 254 w 411"/>
              <a:gd name="T15" fmla="*/ 296 h 296"/>
              <a:gd name="T16" fmla="*/ 269 w 411"/>
              <a:gd name="T17" fmla="*/ 281 h 296"/>
              <a:gd name="T18" fmla="*/ 265 w 411"/>
              <a:gd name="T19" fmla="*/ 241 h 296"/>
              <a:gd name="T20" fmla="*/ 264 w 411"/>
              <a:gd name="T21" fmla="*/ 236 h 296"/>
              <a:gd name="T22" fmla="*/ 400 w 411"/>
              <a:gd name="T23" fmla="*/ 153 h 296"/>
              <a:gd name="T24" fmla="*/ 408 w 411"/>
              <a:gd name="T25" fmla="*/ 130 h 296"/>
              <a:gd name="T26" fmla="*/ 360 w 411"/>
              <a:gd name="T27" fmla="*/ 15 h 296"/>
              <a:gd name="T28" fmla="*/ 339 w 411"/>
              <a:gd name="T29" fmla="*/ 4 h 296"/>
              <a:gd name="T30" fmla="*/ 184 w 411"/>
              <a:gd name="T31" fmla="*/ 41 h 296"/>
              <a:gd name="T32" fmla="*/ 181 w 411"/>
              <a:gd name="T33" fmla="*/ 37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1" h="296" extrusionOk="0">
                <a:moveTo>
                  <a:pt x="181" y="37"/>
                </a:moveTo>
                <a:cubicBezTo>
                  <a:pt x="173" y="27"/>
                  <a:pt x="164" y="16"/>
                  <a:pt x="155" y="6"/>
                </a:cubicBezTo>
                <a:cubicBezTo>
                  <a:pt x="149" y="0"/>
                  <a:pt x="140" y="0"/>
                  <a:pt x="134" y="6"/>
                </a:cubicBezTo>
                <a:cubicBezTo>
                  <a:pt x="6" y="134"/>
                  <a:pt x="6" y="134"/>
                  <a:pt x="6" y="134"/>
                </a:cubicBezTo>
                <a:cubicBezTo>
                  <a:pt x="0" y="140"/>
                  <a:pt x="0" y="148"/>
                  <a:pt x="4" y="154"/>
                </a:cubicBezTo>
                <a:cubicBezTo>
                  <a:pt x="35" y="190"/>
                  <a:pt x="54" y="236"/>
                  <a:pt x="58" y="283"/>
                </a:cubicBezTo>
                <a:cubicBezTo>
                  <a:pt x="59" y="290"/>
                  <a:pt x="65" y="296"/>
                  <a:pt x="73" y="296"/>
                </a:cubicBezTo>
                <a:cubicBezTo>
                  <a:pt x="254" y="296"/>
                  <a:pt x="254" y="296"/>
                  <a:pt x="254" y="296"/>
                </a:cubicBezTo>
                <a:cubicBezTo>
                  <a:pt x="262" y="296"/>
                  <a:pt x="269" y="289"/>
                  <a:pt x="269" y="281"/>
                </a:cubicBezTo>
                <a:cubicBezTo>
                  <a:pt x="268" y="267"/>
                  <a:pt x="267" y="254"/>
                  <a:pt x="265" y="241"/>
                </a:cubicBezTo>
                <a:cubicBezTo>
                  <a:pt x="264" y="236"/>
                  <a:pt x="264" y="236"/>
                  <a:pt x="264" y="236"/>
                </a:cubicBezTo>
                <a:cubicBezTo>
                  <a:pt x="400" y="153"/>
                  <a:pt x="400" y="153"/>
                  <a:pt x="400" y="153"/>
                </a:cubicBezTo>
                <a:cubicBezTo>
                  <a:pt x="408" y="149"/>
                  <a:pt x="411" y="138"/>
                  <a:pt x="408" y="130"/>
                </a:cubicBezTo>
                <a:cubicBezTo>
                  <a:pt x="360" y="15"/>
                  <a:pt x="360" y="15"/>
                  <a:pt x="360" y="15"/>
                </a:cubicBezTo>
                <a:cubicBezTo>
                  <a:pt x="357" y="7"/>
                  <a:pt x="347" y="2"/>
                  <a:pt x="339" y="4"/>
                </a:cubicBezTo>
                <a:cubicBezTo>
                  <a:pt x="184" y="41"/>
                  <a:pt x="184" y="41"/>
                  <a:pt x="184" y="41"/>
                </a:cubicBezTo>
                <a:lnTo>
                  <a:pt x="181" y="37"/>
                </a:lnTo>
                <a:close/>
              </a:path>
            </a:pathLst>
          </a:custGeom>
          <a:solidFill>
            <a:srgbClr val="FAC3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5" name="Google Shape;959;p32"/>
          <p:cNvSpPr>
            <a:spLocks/>
          </p:cNvSpPr>
          <p:nvPr/>
        </p:nvSpPr>
        <p:spPr bwMode="auto">
          <a:xfrm>
            <a:off x="4601766" y="971883"/>
            <a:ext cx="912019" cy="1271588"/>
          </a:xfrm>
          <a:custGeom>
            <a:avLst/>
            <a:gdLst>
              <a:gd name="T0" fmla="*/ 254 w 295"/>
              <a:gd name="T1" fmla="*/ 228 h 411"/>
              <a:gd name="T2" fmla="*/ 292 w 295"/>
              <a:gd name="T3" fmla="*/ 73 h 411"/>
              <a:gd name="T4" fmla="*/ 281 w 295"/>
              <a:gd name="T5" fmla="*/ 52 h 411"/>
              <a:gd name="T6" fmla="*/ 165 w 295"/>
              <a:gd name="T7" fmla="*/ 4 h 411"/>
              <a:gd name="T8" fmla="*/ 142 w 295"/>
              <a:gd name="T9" fmla="*/ 11 h 411"/>
              <a:gd name="T10" fmla="*/ 60 w 295"/>
              <a:gd name="T11" fmla="*/ 147 h 411"/>
              <a:gd name="T12" fmla="*/ 55 w 295"/>
              <a:gd name="T13" fmla="*/ 147 h 411"/>
              <a:gd name="T14" fmla="*/ 15 w 295"/>
              <a:gd name="T15" fmla="*/ 143 h 411"/>
              <a:gd name="T16" fmla="*/ 0 w 295"/>
              <a:gd name="T17" fmla="*/ 158 h 411"/>
              <a:gd name="T18" fmla="*/ 0 w 295"/>
              <a:gd name="T19" fmla="*/ 339 h 411"/>
              <a:gd name="T20" fmla="*/ 13 w 295"/>
              <a:gd name="T21" fmla="*/ 354 h 411"/>
              <a:gd name="T22" fmla="*/ 141 w 295"/>
              <a:gd name="T23" fmla="*/ 406 h 411"/>
              <a:gd name="T24" fmla="*/ 161 w 295"/>
              <a:gd name="T25" fmla="*/ 406 h 411"/>
              <a:gd name="T26" fmla="*/ 289 w 295"/>
              <a:gd name="T27" fmla="*/ 277 h 411"/>
              <a:gd name="T28" fmla="*/ 289 w 295"/>
              <a:gd name="T29" fmla="*/ 256 h 411"/>
              <a:gd name="T30" fmla="*/ 258 w 295"/>
              <a:gd name="T31" fmla="*/ 231 h 411"/>
              <a:gd name="T32" fmla="*/ 254 w 295"/>
              <a:gd name="T33" fmla="*/ 228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5" h="411" extrusionOk="0">
                <a:moveTo>
                  <a:pt x="254" y="228"/>
                </a:moveTo>
                <a:cubicBezTo>
                  <a:pt x="292" y="73"/>
                  <a:pt x="292" y="73"/>
                  <a:pt x="292" y="73"/>
                </a:cubicBezTo>
                <a:cubicBezTo>
                  <a:pt x="294" y="65"/>
                  <a:pt x="289" y="55"/>
                  <a:pt x="281" y="52"/>
                </a:cubicBezTo>
                <a:cubicBezTo>
                  <a:pt x="165" y="4"/>
                  <a:pt x="165" y="4"/>
                  <a:pt x="165" y="4"/>
                </a:cubicBezTo>
                <a:cubicBezTo>
                  <a:pt x="157" y="0"/>
                  <a:pt x="147" y="4"/>
                  <a:pt x="142" y="11"/>
                </a:cubicBezTo>
                <a:cubicBezTo>
                  <a:pt x="60" y="147"/>
                  <a:pt x="60" y="147"/>
                  <a:pt x="60" y="147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42" y="145"/>
                  <a:pt x="28" y="143"/>
                  <a:pt x="15" y="143"/>
                </a:cubicBezTo>
                <a:cubicBezTo>
                  <a:pt x="7" y="142"/>
                  <a:pt x="0" y="149"/>
                  <a:pt x="0" y="158"/>
                </a:cubicBezTo>
                <a:cubicBezTo>
                  <a:pt x="0" y="339"/>
                  <a:pt x="0" y="339"/>
                  <a:pt x="0" y="339"/>
                </a:cubicBezTo>
                <a:cubicBezTo>
                  <a:pt x="0" y="347"/>
                  <a:pt x="6" y="353"/>
                  <a:pt x="13" y="354"/>
                </a:cubicBezTo>
                <a:cubicBezTo>
                  <a:pt x="60" y="358"/>
                  <a:pt x="105" y="376"/>
                  <a:pt x="141" y="406"/>
                </a:cubicBezTo>
                <a:cubicBezTo>
                  <a:pt x="147" y="411"/>
                  <a:pt x="155" y="411"/>
                  <a:pt x="161" y="406"/>
                </a:cubicBezTo>
                <a:cubicBezTo>
                  <a:pt x="289" y="277"/>
                  <a:pt x="289" y="277"/>
                  <a:pt x="289" y="277"/>
                </a:cubicBezTo>
                <a:cubicBezTo>
                  <a:pt x="295" y="271"/>
                  <a:pt x="295" y="262"/>
                  <a:pt x="289" y="256"/>
                </a:cubicBezTo>
                <a:cubicBezTo>
                  <a:pt x="279" y="247"/>
                  <a:pt x="269" y="239"/>
                  <a:pt x="258" y="231"/>
                </a:cubicBezTo>
                <a:lnTo>
                  <a:pt x="254" y="228"/>
                </a:lnTo>
                <a:close/>
              </a:path>
            </a:pathLst>
          </a:custGeom>
          <a:solidFill>
            <a:srgbClr val="E241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6" name="Google Shape;960;p32"/>
          <p:cNvSpPr>
            <a:spLocks/>
          </p:cNvSpPr>
          <p:nvPr/>
        </p:nvSpPr>
        <p:spPr bwMode="auto">
          <a:xfrm>
            <a:off x="2768203" y="1844612"/>
            <a:ext cx="1271588" cy="915590"/>
          </a:xfrm>
          <a:custGeom>
            <a:avLst/>
            <a:gdLst>
              <a:gd name="T0" fmla="*/ 227 w 411"/>
              <a:gd name="T1" fmla="*/ 41 h 296"/>
              <a:gd name="T2" fmla="*/ 72 w 411"/>
              <a:gd name="T3" fmla="*/ 4 h 296"/>
              <a:gd name="T4" fmla="*/ 51 w 411"/>
              <a:gd name="T5" fmla="*/ 15 h 296"/>
              <a:gd name="T6" fmla="*/ 3 w 411"/>
              <a:gd name="T7" fmla="*/ 130 h 296"/>
              <a:gd name="T8" fmla="*/ 10 w 411"/>
              <a:gd name="T9" fmla="*/ 153 h 296"/>
              <a:gd name="T10" fmla="*/ 147 w 411"/>
              <a:gd name="T11" fmla="*/ 236 h 296"/>
              <a:gd name="T12" fmla="*/ 146 w 411"/>
              <a:gd name="T13" fmla="*/ 241 h 296"/>
              <a:gd name="T14" fmla="*/ 142 w 411"/>
              <a:gd name="T15" fmla="*/ 281 h 296"/>
              <a:gd name="T16" fmla="*/ 157 w 411"/>
              <a:gd name="T17" fmla="*/ 296 h 296"/>
              <a:gd name="T18" fmla="*/ 338 w 411"/>
              <a:gd name="T19" fmla="*/ 296 h 296"/>
              <a:gd name="T20" fmla="*/ 353 w 411"/>
              <a:gd name="T21" fmla="*/ 282 h 296"/>
              <a:gd name="T22" fmla="*/ 370 w 411"/>
              <a:gd name="T23" fmla="*/ 215 h 296"/>
              <a:gd name="T24" fmla="*/ 406 w 411"/>
              <a:gd name="T25" fmla="*/ 155 h 296"/>
              <a:gd name="T26" fmla="*/ 405 w 411"/>
              <a:gd name="T27" fmla="*/ 134 h 296"/>
              <a:gd name="T28" fmla="*/ 277 w 411"/>
              <a:gd name="T29" fmla="*/ 6 h 296"/>
              <a:gd name="T30" fmla="*/ 256 w 411"/>
              <a:gd name="T31" fmla="*/ 7 h 296"/>
              <a:gd name="T32" fmla="*/ 230 w 411"/>
              <a:gd name="T33" fmla="*/ 37 h 296"/>
              <a:gd name="T34" fmla="*/ 227 w 411"/>
              <a:gd name="T35" fmla="*/ 41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11" h="296" extrusionOk="0">
                <a:moveTo>
                  <a:pt x="227" y="41"/>
                </a:moveTo>
                <a:cubicBezTo>
                  <a:pt x="72" y="4"/>
                  <a:pt x="72" y="4"/>
                  <a:pt x="72" y="4"/>
                </a:cubicBezTo>
                <a:cubicBezTo>
                  <a:pt x="64" y="2"/>
                  <a:pt x="54" y="7"/>
                  <a:pt x="51" y="15"/>
                </a:cubicBezTo>
                <a:cubicBezTo>
                  <a:pt x="3" y="130"/>
                  <a:pt x="3" y="130"/>
                  <a:pt x="3" y="130"/>
                </a:cubicBezTo>
                <a:cubicBezTo>
                  <a:pt x="0" y="138"/>
                  <a:pt x="3" y="149"/>
                  <a:pt x="10" y="153"/>
                </a:cubicBezTo>
                <a:cubicBezTo>
                  <a:pt x="147" y="236"/>
                  <a:pt x="147" y="236"/>
                  <a:pt x="147" y="236"/>
                </a:cubicBezTo>
                <a:cubicBezTo>
                  <a:pt x="146" y="241"/>
                  <a:pt x="146" y="241"/>
                  <a:pt x="146" y="241"/>
                </a:cubicBezTo>
                <a:cubicBezTo>
                  <a:pt x="144" y="254"/>
                  <a:pt x="143" y="267"/>
                  <a:pt x="142" y="281"/>
                </a:cubicBezTo>
                <a:cubicBezTo>
                  <a:pt x="142" y="289"/>
                  <a:pt x="149" y="296"/>
                  <a:pt x="157" y="296"/>
                </a:cubicBezTo>
                <a:cubicBezTo>
                  <a:pt x="338" y="296"/>
                  <a:pt x="338" y="296"/>
                  <a:pt x="338" y="296"/>
                </a:cubicBezTo>
                <a:cubicBezTo>
                  <a:pt x="346" y="296"/>
                  <a:pt x="352" y="290"/>
                  <a:pt x="353" y="282"/>
                </a:cubicBezTo>
                <a:cubicBezTo>
                  <a:pt x="355" y="259"/>
                  <a:pt x="361" y="236"/>
                  <a:pt x="370" y="215"/>
                </a:cubicBezTo>
                <a:cubicBezTo>
                  <a:pt x="379" y="193"/>
                  <a:pt x="391" y="173"/>
                  <a:pt x="406" y="155"/>
                </a:cubicBezTo>
                <a:cubicBezTo>
                  <a:pt x="411" y="149"/>
                  <a:pt x="411" y="140"/>
                  <a:pt x="405" y="134"/>
                </a:cubicBezTo>
                <a:cubicBezTo>
                  <a:pt x="277" y="6"/>
                  <a:pt x="277" y="6"/>
                  <a:pt x="277" y="6"/>
                </a:cubicBezTo>
                <a:cubicBezTo>
                  <a:pt x="271" y="0"/>
                  <a:pt x="261" y="0"/>
                  <a:pt x="256" y="7"/>
                </a:cubicBezTo>
                <a:cubicBezTo>
                  <a:pt x="247" y="16"/>
                  <a:pt x="238" y="27"/>
                  <a:pt x="230" y="37"/>
                </a:cubicBezTo>
                <a:lnTo>
                  <a:pt x="227" y="41"/>
                </a:lnTo>
                <a:close/>
              </a:path>
            </a:pathLst>
          </a:custGeom>
          <a:solidFill>
            <a:srgbClr val="616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7" name="Google Shape;961;p32"/>
          <p:cNvSpPr>
            <a:spLocks/>
          </p:cNvSpPr>
          <p:nvPr/>
        </p:nvSpPr>
        <p:spPr bwMode="auto">
          <a:xfrm>
            <a:off x="5114925" y="2806637"/>
            <a:ext cx="1271588" cy="915590"/>
          </a:xfrm>
          <a:custGeom>
            <a:avLst/>
            <a:gdLst>
              <a:gd name="T0" fmla="*/ 184 w 411"/>
              <a:gd name="T1" fmla="*/ 255 h 296"/>
              <a:gd name="T2" fmla="*/ 338 w 411"/>
              <a:gd name="T3" fmla="*/ 292 h 296"/>
              <a:gd name="T4" fmla="*/ 360 w 411"/>
              <a:gd name="T5" fmla="*/ 282 h 296"/>
              <a:gd name="T6" fmla="*/ 408 w 411"/>
              <a:gd name="T7" fmla="*/ 166 h 296"/>
              <a:gd name="T8" fmla="*/ 400 w 411"/>
              <a:gd name="T9" fmla="*/ 143 h 296"/>
              <a:gd name="T10" fmla="*/ 264 w 411"/>
              <a:gd name="T11" fmla="*/ 60 h 296"/>
              <a:gd name="T12" fmla="*/ 265 w 411"/>
              <a:gd name="T13" fmla="*/ 55 h 296"/>
              <a:gd name="T14" fmla="*/ 269 w 411"/>
              <a:gd name="T15" fmla="*/ 15 h 296"/>
              <a:gd name="T16" fmla="*/ 254 w 411"/>
              <a:gd name="T17" fmla="*/ 0 h 296"/>
              <a:gd name="T18" fmla="*/ 73 w 411"/>
              <a:gd name="T19" fmla="*/ 0 h 296"/>
              <a:gd name="T20" fmla="*/ 58 w 411"/>
              <a:gd name="T21" fmla="*/ 14 h 296"/>
              <a:gd name="T22" fmla="*/ 41 w 411"/>
              <a:gd name="T23" fmla="*/ 82 h 296"/>
              <a:gd name="T24" fmla="*/ 5 w 411"/>
              <a:gd name="T25" fmla="*/ 141 h 296"/>
              <a:gd name="T26" fmla="*/ 6 w 411"/>
              <a:gd name="T27" fmla="*/ 162 h 296"/>
              <a:gd name="T28" fmla="*/ 134 w 411"/>
              <a:gd name="T29" fmla="*/ 290 h 296"/>
              <a:gd name="T30" fmla="*/ 155 w 411"/>
              <a:gd name="T31" fmla="*/ 290 h 296"/>
              <a:gd name="T32" fmla="*/ 181 w 411"/>
              <a:gd name="T33" fmla="*/ 259 h 296"/>
              <a:gd name="T34" fmla="*/ 184 w 411"/>
              <a:gd name="T35" fmla="*/ 255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11" h="296" extrusionOk="0">
                <a:moveTo>
                  <a:pt x="184" y="255"/>
                </a:moveTo>
                <a:cubicBezTo>
                  <a:pt x="338" y="292"/>
                  <a:pt x="338" y="292"/>
                  <a:pt x="338" y="292"/>
                </a:cubicBezTo>
                <a:cubicBezTo>
                  <a:pt x="347" y="295"/>
                  <a:pt x="357" y="290"/>
                  <a:pt x="360" y="282"/>
                </a:cubicBezTo>
                <a:cubicBezTo>
                  <a:pt x="408" y="166"/>
                  <a:pt x="408" y="166"/>
                  <a:pt x="408" y="166"/>
                </a:cubicBezTo>
                <a:cubicBezTo>
                  <a:pt x="411" y="158"/>
                  <a:pt x="408" y="147"/>
                  <a:pt x="400" y="143"/>
                </a:cubicBezTo>
                <a:cubicBezTo>
                  <a:pt x="264" y="60"/>
                  <a:pt x="264" y="60"/>
                  <a:pt x="264" y="60"/>
                </a:cubicBezTo>
                <a:cubicBezTo>
                  <a:pt x="265" y="55"/>
                  <a:pt x="265" y="55"/>
                  <a:pt x="265" y="55"/>
                </a:cubicBezTo>
                <a:cubicBezTo>
                  <a:pt x="267" y="42"/>
                  <a:pt x="268" y="29"/>
                  <a:pt x="269" y="15"/>
                </a:cubicBezTo>
                <a:cubicBezTo>
                  <a:pt x="269" y="7"/>
                  <a:pt x="262" y="0"/>
                  <a:pt x="25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65" y="0"/>
                  <a:pt x="59" y="6"/>
                  <a:pt x="58" y="14"/>
                </a:cubicBezTo>
                <a:cubicBezTo>
                  <a:pt x="56" y="37"/>
                  <a:pt x="50" y="60"/>
                  <a:pt x="41" y="82"/>
                </a:cubicBezTo>
                <a:cubicBezTo>
                  <a:pt x="32" y="104"/>
                  <a:pt x="20" y="124"/>
                  <a:pt x="5" y="141"/>
                </a:cubicBezTo>
                <a:cubicBezTo>
                  <a:pt x="0" y="147"/>
                  <a:pt x="0" y="156"/>
                  <a:pt x="6" y="162"/>
                </a:cubicBezTo>
                <a:cubicBezTo>
                  <a:pt x="134" y="290"/>
                  <a:pt x="134" y="290"/>
                  <a:pt x="134" y="290"/>
                </a:cubicBezTo>
                <a:cubicBezTo>
                  <a:pt x="140" y="296"/>
                  <a:pt x="150" y="296"/>
                  <a:pt x="155" y="290"/>
                </a:cubicBezTo>
                <a:cubicBezTo>
                  <a:pt x="164" y="280"/>
                  <a:pt x="173" y="269"/>
                  <a:pt x="181" y="259"/>
                </a:cubicBezTo>
                <a:lnTo>
                  <a:pt x="184" y="25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8" name="Google Shape;962;p32"/>
          <p:cNvSpPr>
            <a:spLocks/>
          </p:cNvSpPr>
          <p:nvPr/>
        </p:nvSpPr>
        <p:spPr bwMode="auto">
          <a:xfrm>
            <a:off x="3640931" y="971883"/>
            <a:ext cx="914400" cy="1273969"/>
          </a:xfrm>
          <a:custGeom>
            <a:avLst/>
            <a:gdLst>
              <a:gd name="T0" fmla="*/ 296 w 296"/>
              <a:gd name="T1" fmla="*/ 339 h 412"/>
              <a:gd name="T2" fmla="*/ 296 w 296"/>
              <a:gd name="T3" fmla="*/ 158 h 412"/>
              <a:gd name="T4" fmla="*/ 280 w 296"/>
              <a:gd name="T5" fmla="*/ 143 h 412"/>
              <a:gd name="T6" fmla="*/ 240 w 296"/>
              <a:gd name="T7" fmla="*/ 147 h 412"/>
              <a:gd name="T8" fmla="*/ 236 w 296"/>
              <a:gd name="T9" fmla="*/ 147 h 412"/>
              <a:gd name="T10" fmla="*/ 153 w 296"/>
              <a:gd name="T11" fmla="*/ 11 h 412"/>
              <a:gd name="T12" fmla="*/ 130 w 296"/>
              <a:gd name="T13" fmla="*/ 4 h 412"/>
              <a:gd name="T14" fmla="*/ 14 w 296"/>
              <a:gd name="T15" fmla="*/ 51 h 412"/>
              <a:gd name="T16" fmla="*/ 3 w 296"/>
              <a:gd name="T17" fmla="*/ 73 h 412"/>
              <a:gd name="T18" fmla="*/ 41 w 296"/>
              <a:gd name="T19" fmla="*/ 228 h 412"/>
              <a:gd name="T20" fmla="*/ 37 w 296"/>
              <a:gd name="T21" fmla="*/ 231 h 412"/>
              <a:gd name="T22" fmla="*/ 6 w 296"/>
              <a:gd name="T23" fmla="*/ 256 h 412"/>
              <a:gd name="T24" fmla="*/ 6 w 296"/>
              <a:gd name="T25" fmla="*/ 278 h 412"/>
              <a:gd name="T26" fmla="*/ 134 w 296"/>
              <a:gd name="T27" fmla="*/ 406 h 412"/>
              <a:gd name="T28" fmla="*/ 154 w 296"/>
              <a:gd name="T29" fmla="*/ 407 h 412"/>
              <a:gd name="T30" fmla="*/ 282 w 296"/>
              <a:gd name="T31" fmla="*/ 354 h 412"/>
              <a:gd name="T32" fmla="*/ 296 w 296"/>
              <a:gd name="T33" fmla="*/ 339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412" extrusionOk="0">
                <a:moveTo>
                  <a:pt x="296" y="339"/>
                </a:moveTo>
                <a:cubicBezTo>
                  <a:pt x="296" y="158"/>
                  <a:pt x="296" y="158"/>
                  <a:pt x="296" y="158"/>
                </a:cubicBezTo>
                <a:cubicBezTo>
                  <a:pt x="296" y="149"/>
                  <a:pt x="289" y="142"/>
                  <a:pt x="280" y="143"/>
                </a:cubicBezTo>
                <a:cubicBezTo>
                  <a:pt x="267" y="143"/>
                  <a:pt x="254" y="145"/>
                  <a:pt x="240" y="147"/>
                </a:cubicBezTo>
                <a:cubicBezTo>
                  <a:pt x="236" y="147"/>
                  <a:pt x="236" y="147"/>
                  <a:pt x="236" y="147"/>
                </a:cubicBezTo>
                <a:cubicBezTo>
                  <a:pt x="153" y="11"/>
                  <a:pt x="153" y="11"/>
                  <a:pt x="153" y="11"/>
                </a:cubicBezTo>
                <a:cubicBezTo>
                  <a:pt x="148" y="4"/>
                  <a:pt x="137" y="0"/>
                  <a:pt x="130" y="4"/>
                </a:cubicBezTo>
                <a:cubicBezTo>
                  <a:pt x="14" y="51"/>
                  <a:pt x="14" y="51"/>
                  <a:pt x="14" y="51"/>
                </a:cubicBezTo>
                <a:cubicBezTo>
                  <a:pt x="6" y="55"/>
                  <a:pt x="1" y="65"/>
                  <a:pt x="3" y="73"/>
                </a:cubicBezTo>
                <a:cubicBezTo>
                  <a:pt x="41" y="228"/>
                  <a:pt x="41" y="228"/>
                  <a:pt x="41" y="228"/>
                </a:cubicBezTo>
                <a:cubicBezTo>
                  <a:pt x="37" y="231"/>
                  <a:pt x="37" y="231"/>
                  <a:pt x="37" y="231"/>
                </a:cubicBezTo>
                <a:cubicBezTo>
                  <a:pt x="26" y="239"/>
                  <a:pt x="16" y="247"/>
                  <a:pt x="6" y="256"/>
                </a:cubicBezTo>
                <a:cubicBezTo>
                  <a:pt x="0" y="262"/>
                  <a:pt x="0" y="272"/>
                  <a:pt x="6" y="278"/>
                </a:cubicBezTo>
                <a:cubicBezTo>
                  <a:pt x="134" y="406"/>
                  <a:pt x="134" y="406"/>
                  <a:pt x="134" y="406"/>
                </a:cubicBezTo>
                <a:cubicBezTo>
                  <a:pt x="139" y="411"/>
                  <a:pt x="148" y="412"/>
                  <a:pt x="154" y="407"/>
                </a:cubicBezTo>
                <a:cubicBezTo>
                  <a:pt x="190" y="377"/>
                  <a:pt x="235" y="358"/>
                  <a:pt x="282" y="354"/>
                </a:cubicBezTo>
                <a:cubicBezTo>
                  <a:pt x="290" y="353"/>
                  <a:pt x="296" y="346"/>
                  <a:pt x="296" y="33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59" name="Google Shape;963;p32"/>
          <p:cNvSpPr txBox="1">
            <a:spLocks noChangeArrowheads="1"/>
          </p:cNvSpPr>
          <p:nvPr/>
        </p:nvSpPr>
        <p:spPr bwMode="auto">
          <a:xfrm>
            <a:off x="602949" y="4095100"/>
            <a:ext cx="2879564" cy="31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26B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II. </a:t>
            </a:r>
            <a:r>
              <a:rPr kumimoji="0" lang="en-US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Precios</a:t>
            </a: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 de la Economía</a:t>
            </a:r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0" name="Google Shape;964;p32"/>
          <p:cNvSpPr txBox="1">
            <a:spLocks noChangeArrowheads="1"/>
          </p:cNvSpPr>
          <p:nvPr/>
        </p:nvSpPr>
        <p:spPr bwMode="auto">
          <a:xfrm>
            <a:off x="5675336" y="4244168"/>
            <a:ext cx="2358326" cy="30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0AF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5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III. </a:t>
            </a:r>
            <a:r>
              <a:rPr kumimoji="0" lang="en-US" altLang="en-US" sz="165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Indicadores</a:t>
            </a:r>
            <a:r>
              <a:rPr kumimoji="0" lang="en-US" altLang="en-US" sz="165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 </a:t>
            </a:r>
            <a:r>
              <a:rPr kumimoji="0" lang="en-US" altLang="en-US" sz="165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sociales</a:t>
            </a:r>
            <a:endParaRPr kumimoji="0" lang="en-US" altLang="en-US" sz="105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1" name="Google Shape;965;p32"/>
          <p:cNvSpPr txBox="1">
            <a:spLocks noChangeArrowheads="1"/>
          </p:cNvSpPr>
          <p:nvPr/>
        </p:nvSpPr>
        <p:spPr bwMode="auto">
          <a:xfrm>
            <a:off x="6451418" y="2782255"/>
            <a:ext cx="2143276" cy="36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05E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IV. </a:t>
            </a:r>
            <a:r>
              <a:rPr kumimoji="0" lang="en-US" altLang="en-US" sz="165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Balanza</a:t>
            </a:r>
            <a:r>
              <a:rPr kumimoji="0" lang="en-US" altLang="en-US" sz="16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 de </a:t>
            </a:r>
            <a:r>
              <a:rPr kumimoji="0" lang="en-US" altLang="en-US" sz="165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pagos</a:t>
            </a:r>
            <a:endParaRPr kumimoji="0" lang="en-US" alt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2" name="Google Shape;966;p32"/>
          <p:cNvSpPr txBox="1">
            <a:spLocks noChangeArrowheads="1"/>
          </p:cNvSpPr>
          <p:nvPr/>
        </p:nvSpPr>
        <p:spPr bwMode="auto">
          <a:xfrm>
            <a:off x="1156098" y="2505306"/>
            <a:ext cx="1483518" cy="36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929E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EB2FC">
                    <a:lumMod val="75000"/>
                  </a:srgb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sym typeface="Arial" panose="020B0604020202020204" pitchFamily="34" charset="0"/>
              </a:rPr>
              <a:t>I. Sector Real</a:t>
            </a:r>
          </a:p>
        </p:txBody>
      </p:sp>
      <p:sp>
        <p:nvSpPr>
          <p:cNvPr id="53263" name="Google Shape;967;p32"/>
          <p:cNvSpPr txBox="1">
            <a:spLocks noChangeArrowheads="1"/>
          </p:cNvSpPr>
          <p:nvPr/>
        </p:nvSpPr>
        <p:spPr bwMode="auto">
          <a:xfrm>
            <a:off x="6457855" y="1598074"/>
            <a:ext cx="2038350" cy="31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C344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50" b="1" i="0" u="none" strike="noStrike" kern="0" cap="none" spc="0" normalizeH="0" baseline="0" noProof="0" dirty="0">
                <a:ln>
                  <a:noFill/>
                </a:ln>
                <a:solidFill>
                  <a:srgbClr val="FAC344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V. Sector </a:t>
            </a:r>
            <a:r>
              <a:rPr kumimoji="0" lang="en-US" altLang="en-US" sz="1650" b="1" i="0" u="none" strike="noStrike" kern="0" cap="none" spc="0" normalizeH="0" baseline="0" noProof="0" dirty="0" err="1">
                <a:ln>
                  <a:noFill/>
                </a:ln>
                <a:solidFill>
                  <a:srgbClr val="FAC344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público</a:t>
            </a:r>
            <a:endParaRPr kumimoji="0" lang="en-US" alt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4" name="Google Shape;968;p32"/>
          <p:cNvSpPr txBox="1">
            <a:spLocks noChangeArrowheads="1"/>
          </p:cNvSpPr>
          <p:nvPr/>
        </p:nvSpPr>
        <p:spPr bwMode="auto">
          <a:xfrm>
            <a:off x="1035797" y="1485265"/>
            <a:ext cx="1635920" cy="77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05E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Introducción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5" name="Google Shape;969;p32"/>
          <p:cNvSpPr txBox="1">
            <a:spLocks noChangeArrowheads="1"/>
          </p:cNvSpPr>
          <p:nvPr/>
        </p:nvSpPr>
        <p:spPr bwMode="auto">
          <a:xfrm>
            <a:off x="5661714" y="643296"/>
            <a:ext cx="1835045" cy="25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12A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50" b="1" i="0" u="none" strike="noStrike" kern="0" cap="none" spc="0" normalizeH="0" baseline="0" noProof="0" dirty="0" err="1">
                <a:ln>
                  <a:noFill/>
                </a:ln>
                <a:solidFill>
                  <a:srgbClr val="E2412A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Conclusiones</a:t>
            </a:r>
            <a:endParaRPr kumimoji="0" lang="en-US" alt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6" name="Google Shape;970;p32"/>
          <p:cNvSpPr txBox="1">
            <a:spLocks noChangeArrowheads="1"/>
          </p:cNvSpPr>
          <p:nvPr/>
        </p:nvSpPr>
        <p:spPr bwMode="auto">
          <a:xfrm>
            <a:off x="2121403" y="727487"/>
            <a:ext cx="1360885" cy="29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0AF"/>
              </a:buClr>
              <a:buSzPts val="22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Carátula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8" name="Google Shape;972;p32"/>
          <p:cNvSpPr txBox="1">
            <a:spLocks noChangeArrowheads="1"/>
          </p:cNvSpPr>
          <p:nvPr/>
        </p:nvSpPr>
        <p:spPr bwMode="auto">
          <a:xfrm>
            <a:off x="8305640" y="4194659"/>
            <a:ext cx="578105" cy="88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 panose="02000505000000020004" pitchFamily="2" charset="0"/>
                <a:cs typeface="Arial" panose="020B0604020202020204" pitchFamily="34" charset="0"/>
                <a:sym typeface="Montserrat" panose="02000505000000020004" pitchFamily="2" charset="0"/>
              </a:rPr>
              <a:t>5</a:t>
            </a:r>
            <a:endParaRPr kumimoji="0" lang="en-US" altLang="en-US" sz="6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69" name="Google Shape;973;p32"/>
          <p:cNvSpPr txBox="1">
            <a:spLocks noChangeArrowheads="1"/>
          </p:cNvSpPr>
          <p:nvPr/>
        </p:nvSpPr>
        <p:spPr bwMode="auto">
          <a:xfrm>
            <a:off x="8458470" y="3030620"/>
            <a:ext cx="578104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05E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2000505000000020004" pitchFamily="2" charset="0"/>
                <a:cs typeface="Arial" panose="020B0604020202020204" pitchFamily="34" charset="0"/>
                <a:sym typeface="Montserrat" panose="02000505000000020004" pitchFamily="2" charset="0"/>
              </a:rPr>
              <a:t>6</a:t>
            </a:r>
            <a:endParaRPr kumimoji="0" lang="en-US" alt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71" name="Google Shape;975;p32"/>
          <p:cNvSpPr txBox="1">
            <a:spLocks noChangeArrowheads="1"/>
          </p:cNvSpPr>
          <p:nvPr/>
        </p:nvSpPr>
        <p:spPr bwMode="auto">
          <a:xfrm>
            <a:off x="8305641" y="1757246"/>
            <a:ext cx="57810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C344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AC344"/>
                </a:solidFill>
                <a:effectLst/>
                <a:uLnTx/>
                <a:uFillTx/>
                <a:latin typeface="Montserrat" panose="02000505000000020004" pitchFamily="2" charset="0"/>
                <a:cs typeface="Arial" panose="020B0604020202020204" pitchFamily="34" charset="0"/>
                <a:sym typeface="Montserrat" panose="02000505000000020004" pitchFamily="2" charset="0"/>
              </a:rPr>
              <a:t>7</a:t>
            </a:r>
            <a:endParaRPr kumimoji="0" lang="en-US" altLang="en-US" sz="6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75" name="Google Shape;979;p32"/>
          <p:cNvSpPr>
            <a:spLocks/>
          </p:cNvSpPr>
          <p:nvPr/>
        </p:nvSpPr>
        <p:spPr bwMode="auto">
          <a:xfrm>
            <a:off x="3408760" y="2199418"/>
            <a:ext cx="325040" cy="390525"/>
          </a:xfrm>
          <a:custGeom>
            <a:avLst/>
            <a:gdLst>
              <a:gd name="T0" fmla="*/ 40 w 105"/>
              <a:gd name="T1" fmla="*/ 126 h 126"/>
              <a:gd name="T2" fmla="*/ 40 w 105"/>
              <a:gd name="T3" fmla="*/ 117 h 126"/>
              <a:gd name="T4" fmla="*/ 71 w 105"/>
              <a:gd name="T5" fmla="*/ 110 h 126"/>
              <a:gd name="T6" fmla="*/ 36 w 105"/>
              <a:gd name="T7" fmla="*/ 110 h 126"/>
              <a:gd name="T8" fmla="*/ 66 w 105"/>
              <a:gd name="T9" fmla="*/ 114 h 126"/>
              <a:gd name="T10" fmla="*/ 52 w 105"/>
              <a:gd name="T11" fmla="*/ 62 h 126"/>
              <a:gd name="T12" fmla="*/ 53 w 105"/>
              <a:gd name="T13" fmla="*/ 103 h 126"/>
              <a:gd name="T14" fmla="*/ 53 w 105"/>
              <a:gd name="T15" fmla="*/ 103 h 126"/>
              <a:gd name="T16" fmla="*/ 57 w 105"/>
              <a:gd name="T17" fmla="*/ 62 h 126"/>
              <a:gd name="T18" fmla="*/ 39 w 105"/>
              <a:gd name="T19" fmla="*/ 58 h 126"/>
              <a:gd name="T20" fmla="*/ 39 w 105"/>
              <a:gd name="T21" fmla="*/ 45 h 126"/>
              <a:gd name="T22" fmla="*/ 61 w 105"/>
              <a:gd name="T23" fmla="*/ 52 h 126"/>
              <a:gd name="T24" fmla="*/ 74 w 105"/>
              <a:gd name="T25" fmla="*/ 52 h 126"/>
              <a:gd name="T26" fmla="*/ 18 w 105"/>
              <a:gd name="T27" fmla="*/ 40 h 126"/>
              <a:gd name="T28" fmla="*/ 36 w 105"/>
              <a:gd name="T29" fmla="*/ 99 h 126"/>
              <a:gd name="T30" fmla="*/ 45 w 105"/>
              <a:gd name="T31" fmla="*/ 62 h 126"/>
              <a:gd name="T32" fmla="*/ 28 w 105"/>
              <a:gd name="T33" fmla="*/ 52 h 126"/>
              <a:gd name="T34" fmla="*/ 49 w 105"/>
              <a:gd name="T35" fmla="*/ 52 h 126"/>
              <a:gd name="T36" fmla="*/ 52 w 105"/>
              <a:gd name="T37" fmla="*/ 58 h 126"/>
              <a:gd name="T38" fmla="*/ 57 w 105"/>
              <a:gd name="T39" fmla="*/ 52 h 126"/>
              <a:gd name="T40" fmla="*/ 75 w 105"/>
              <a:gd name="T41" fmla="*/ 44 h 126"/>
              <a:gd name="T42" fmla="*/ 68 w 105"/>
              <a:gd name="T43" fmla="*/ 62 h 126"/>
              <a:gd name="T44" fmla="*/ 64 w 105"/>
              <a:gd name="T45" fmla="*/ 103 h 126"/>
              <a:gd name="T46" fmla="*/ 84 w 105"/>
              <a:gd name="T47" fmla="*/ 65 h 126"/>
              <a:gd name="T48" fmla="*/ 53 w 105"/>
              <a:gd name="T49" fmla="*/ 0 h 126"/>
              <a:gd name="T50" fmla="*/ 49 w 105"/>
              <a:gd name="T51" fmla="*/ 11 h 126"/>
              <a:gd name="T52" fmla="*/ 57 w 105"/>
              <a:gd name="T53" fmla="*/ 11 h 126"/>
              <a:gd name="T54" fmla="*/ 77 w 105"/>
              <a:gd name="T55" fmla="*/ 5 h 126"/>
              <a:gd name="T56" fmla="*/ 68 w 105"/>
              <a:gd name="T57" fmla="*/ 13 h 126"/>
              <a:gd name="T58" fmla="*/ 75 w 105"/>
              <a:gd name="T59" fmla="*/ 17 h 126"/>
              <a:gd name="T60" fmla="*/ 94 w 105"/>
              <a:gd name="T61" fmla="*/ 17 h 126"/>
              <a:gd name="T62" fmla="*/ 83 w 105"/>
              <a:gd name="T63" fmla="*/ 22 h 126"/>
              <a:gd name="T64" fmla="*/ 89 w 105"/>
              <a:gd name="T65" fmla="*/ 27 h 126"/>
              <a:gd name="T66" fmla="*/ 105 w 105"/>
              <a:gd name="T67" fmla="*/ 37 h 126"/>
              <a:gd name="T68" fmla="*/ 94 w 105"/>
              <a:gd name="T69" fmla="*/ 35 h 126"/>
              <a:gd name="T70" fmla="*/ 95 w 105"/>
              <a:gd name="T71" fmla="*/ 43 h 126"/>
              <a:gd name="T72" fmla="*/ 105 w 105"/>
              <a:gd name="T73" fmla="*/ 59 h 126"/>
              <a:gd name="T74" fmla="*/ 95 w 105"/>
              <a:gd name="T75" fmla="*/ 53 h 126"/>
              <a:gd name="T76" fmla="*/ 93 w 105"/>
              <a:gd name="T77" fmla="*/ 60 h 126"/>
              <a:gd name="T78" fmla="*/ 36 w 105"/>
              <a:gd name="T79" fmla="*/ 18 h 126"/>
              <a:gd name="T80" fmla="*/ 34 w 105"/>
              <a:gd name="T81" fmla="*/ 7 h 126"/>
              <a:gd name="T82" fmla="*/ 28 w 105"/>
              <a:gd name="T83" fmla="*/ 10 h 126"/>
              <a:gd name="T84" fmla="*/ 23 w 105"/>
              <a:gd name="T85" fmla="*/ 27 h 126"/>
              <a:gd name="T86" fmla="*/ 17 w 105"/>
              <a:gd name="T87" fmla="*/ 17 h 126"/>
              <a:gd name="T88" fmla="*/ 12 w 105"/>
              <a:gd name="T89" fmla="*/ 23 h 126"/>
              <a:gd name="T90" fmla="*/ 15 w 105"/>
              <a:gd name="T91" fmla="*/ 40 h 126"/>
              <a:gd name="T92" fmla="*/ 5 w 105"/>
              <a:gd name="T93" fmla="*/ 34 h 126"/>
              <a:gd name="T94" fmla="*/ 4 w 105"/>
              <a:gd name="T95" fmla="*/ 41 h 126"/>
              <a:gd name="T96" fmla="*/ 15 w 105"/>
              <a:gd name="T97" fmla="*/ 56 h 126"/>
              <a:gd name="T98" fmla="*/ 4 w 105"/>
              <a:gd name="T99" fmla="*/ 54 h 126"/>
              <a:gd name="T100" fmla="*/ 5 w 105"/>
              <a:gd name="T101" fmla="*/ 6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5" h="126" extrusionOk="0">
                <a:moveTo>
                  <a:pt x="71" y="121"/>
                </a:moveTo>
                <a:cubicBezTo>
                  <a:pt x="71" y="124"/>
                  <a:pt x="69" y="126"/>
                  <a:pt x="66" y="126"/>
                </a:cubicBezTo>
                <a:cubicBezTo>
                  <a:pt x="40" y="126"/>
                  <a:pt x="40" y="126"/>
                  <a:pt x="40" y="126"/>
                </a:cubicBezTo>
                <a:cubicBezTo>
                  <a:pt x="38" y="126"/>
                  <a:pt x="36" y="124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19"/>
                  <a:pt x="38" y="117"/>
                  <a:pt x="40" y="117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69" y="117"/>
                  <a:pt x="71" y="119"/>
                  <a:pt x="71" y="121"/>
                </a:cubicBezTo>
                <a:close/>
                <a:moveTo>
                  <a:pt x="71" y="110"/>
                </a:moveTo>
                <a:cubicBezTo>
                  <a:pt x="71" y="108"/>
                  <a:pt x="69" y="106"/>
                  <a:pt x="66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8" y="106"/>
                  <a:pt x="36" y="108"/>
                  <a:pt x="36" y="110"/>
                </a:cubicBezTo>
                <a:cubicBezTo>
                  <a:pt x="36" y="110"/>
                  <a:pt x="36" y="110"/>
                  <a:pt x="36" y="110"/>
                </a:cubicBezTo>
                <a:cubicBezTo>
                  <a:pt x="36" y="112"/>
                  <a:pt x="38" y="114"/>
                  <a:pt x="40" y="114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9" y="114"/>
                  <a:pt x="71" y="112"/>
                  <a:pt x="71" y="110"/>
                </a:cubicBezTo>
                <a:close/>
                <a:moveTo>
                  <a:pt x="57" y="62"/>
                </a:moveTo>
                <a:cubicBezTo>
                  <a:pt x="52" y="62"/>
                  <a:pt x="52" y="62"/>
                  <a:pt x="52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50" y="103"/>
                  <a:pt x="52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5" y="103"/>
                  <a:pt x="56" y="103"/>
                  <a:pt x="57" y="103"/>
                </a:cubicBezTo>
                <a:lnTo>
                  <a:pt x="57" y="62"/>
                </a:lnTo>
                <a:close/>
                <a:moveTo>
                  <a:pt x="39" y="45"/>
                </a:moveTo>
                <a:cubicBezTo>
                  <a:pt x="35" y="45"/>
                  <a:pt x="32" y="48"/>
                  <a:pt x="32" y="52"/>
                </a:cubicBezTo>
                <a:cubicBezTo>
                  <a:pt x="32" y="55"/>
                  <a:pt x="35" y="58"/>
                  <a:pt x="39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48"/>
                  <a:pt x="42" y="45"/>
                  <a:pt x="39" y="45"/>
                </a:cubicBezTo>
                <a:close/>
                <a:moveTo>
                  <a:pt x="74" y="52"/>
                </a:moveTo>
                <a:cubicBezTo>
                  <a:pt x="74" y="48"/>
                  <a:pt x="71" y="45"/>
                  <a:pt x="68" y="45"/>
                </a:cubicBezTo>
                <a:cubicBezTo>
                  <a:pt x="64" y="45"/>
                  <a:pt x="61" y="48"/>
                  <a:pt x="61" y="52"/>
                </a:cubicBezTo>
                <a:cubicBezTo>
                  <a:pt x="61" y="58"/>
                  <a:pt x="61" y="58"/>
                  <a:pt x="61" y="58"/>
                </a:cubicBezTo>
                <a:cubicBezTo>
                  <a:pt x="68" y="58"/>
                  <a:pt x="68" y="58"/>
                  <a:pt x="68" y="58"/>
                </a:cubicBezTo>
                <a:cubicBezTo>
                  <a:pt x="71" y="58"/>
                  <a:pt x="74" y="55"/>
                  <a:pt x="74" y="52"/>
                </a:cubicBezTo>
                <a:close/>
                <a:moveTo>
                  <a:pt x="88" y="40"/>
                </a:moveTo>
                <a:cubicBezTo>
                  <a:pt x="85" y="29"/>
                  <a:pt x="72" y="17"/>
                  <a:pt x="53" y="17"/>
                </a:cubicBezTo>
                <a:cubicBezTo>
                  <a:pt x="35" y="17"/>
                  <a:pt x="21" y="29"/>
                  <a:pt x="18" y="40"/>
                </a:cubicBezTo>
                <a:cubicBezTo>
                  <a:pt x="16" y="49"/>
                  <a:pt x="18" y="57"/>
                  <a:pt x="22" y="65"/>
                </a:cubicBezTo>
                <a:cubicBezTo>
                  <a:pt x="26" y="72"/>
                  <a:pt x="30" y="78"/>
                  <a:pt x="33" y="85"/>
                </a:cubicBezTo>
                <a:cubicBezTo>
                  <a:pt x="35" y="89"/>
                  <a:pt x="35" y="94"/>
                  <a:pt x="36" y="99"/>
                </a:cubicBezTo>
                <a:cubicBezTo>
                  <a:pt x="37" y="102"/>
                  <a:pt x="38" y="103"/>
                  <a:pt x="42" y="103"/>
                </a:cubicBezTo>
                <a:cubicBezTo>
                  <a:pt x="43" y="103"/>
                  <a:pt x="44" y="103"/>
                  <a:pt x="45" y="103"/>
                </a:cubicBezTo>
                <a:cubicBezTo>
                  <a:pt x="45" y="62"/>
                  <a:pt x="45" y="62"/>
                  <a:pt x="45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36" y="62"/>
                  <a:pt x="33" y="61"/>
                  <a:pt x="31" y="59"/>
                </a:cubicBezTo>
                <a:cubicBezTo>
                  <a:pt x="29" y="57"/>
                  <a:pt x="28" y="54"/>
                  <a:pt x="28" y="52"/>
                </a:cubicBezTo>
                <a:cubicBezTo>
                  <a:pt x="28" y="49"/>
                  <a:pt x="29" y="46"/>
                  <a:pt x="31" y="44"/>
                </a:cubicBezTo>
                <a:cubicBezTo>
                  <a:pt x="33" y="42"/>
                  <a:pt x="36" y="41"/>
                  <a:pt x="39" y="41"/>
                </a:cubicBezTo>
                <a:cubicBezTo>
                  <a:pt x="44" y="41"/>
                  <a:pt x="49" y="46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8"/>
                  <a:pt x="49" y="58"/>
                  <a:pt x="49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49"/>
                  <a:pt x="58" y="46"/>
                  <a:pt x="60" y="44"/>
                </a:cubicBezTo>
                <a:cubicBezTo>
                  <a:pt x="62" y="42"/>
                  <a:pt x="65" y="41"/>
                  <a:pt x="68" y="41"/>
                </a:cubicBezTo>
                <a:cubicBezTo>
                  <a:pt x="71" y="41"/>
                  <a:pt x="73" y="42"/>
                  <a:pt x="75" y="44"/>
                </a:cubicBezTo>
                <a:cubicBezTo>
                  <a:pt x="77" y="46"/>
                  <a:pt x="78" y="49"/>
                  <a:pt x="78" y="52"/>
                </a:cubicBezTo>
                <a:cubicBezTo>
                  <a:pt x="78" y="54"/>
                  <a:pt x="77" y="57"/>
                  <a:pt x="75" y="59"/>
                </a:cubicBezTo>
                <a:cubicBezTo>
                  <a:pt x="73" y="61"/>
                  <a:pt x="71" y="62"/>
                  <a:pt x="68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2" y="103"/>
                  <a:pt x="63" y="103"/>
                  <a:pt x="64" y="103"/>
                </a:cubicBezTo>
                <a:cubicBezTo>
                  <a:pt x="68" y="103"/>
                  <a:pt x="69" y="102"/>
                  <a:pt x="70" y="99"/>
                </a:cubicBezTo>
                <a:cubicBezTo>
                  <a:pt x="71" y="94"/>
                  <a:pt x="72" y="89"/>
                  <a:pt x="73" y="85"/>
                </a:cubicBezTo>
                <a:cubicBezTo>
                  <a:pt x="77" y="78"/>
                  <a:pt x="80" y="72"/>
                  <a:pt x="84" y="65"/>
                </a:cubicBezTo>
                <a:cubicBezTo>
                  <a:pt x="88" y="57"/>
                  <a:pt x="90" y="49"/>
                  <a:pt x="88" y="40"/>
                </a:cubicBezTo>
                <a:close/>
                <a:moveTo>
                  <a:pt x="57" y="4"/>
                </a:moveTo>
                <a:cubicBezTo>
                  <a:pt x="57" y="2"/>
                  <a:pt x="55" y="0"/>
                  <a:pt x="53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0"/>
                  <a:pt x="49" y="2"/>
                  <a:pt x="49" y="4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3"/>
                  <a:pt x="51" y="15"/>
                  <a:pt x="53" y="15"/>
                </a:cubicBezTo>
                <a:cubicBezTo>
                  <a:pt x="53" y="15"/>
                  <a:pt x="53" y="15"/>
                  <a:pt x="53" y="15"/>
                </a:cubicBezTo>
                <a:cubicBezTo>
                  <a:pt x="55" y="15"/>
                  <a:pt x="57" y="13"/>
                  <a:pt x="57" y="11"/>
                </a:cubicBezTo>
                <a:lnTo>
                  <a:pt x="57" y="4"/>
                </a:lnTo>
                <a:close/>
                <a:moveTo>
                  <a:pt x="78" y="10"/>
                </a:moveTo>
                <a:cubicBezTo>
                  <a:pt x="79" y="8"/>
                  <a:pt x="79" y="6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5" y="4"/>
                  <a:pt x="72" y="5"/>
                  <a:pt x="71" y="7"/>
                </a:cubicBezTo>
                <a:cubicBezTo>
                  <a:pt x="68" y="13"/>
                  <a:pt x="68" y="13"/>
                  <a:pt x="68" y="13"/>
                </a:cubicBezTo>
                <a:cubicBezTo>
                  <a:pt x="67" y="15"/>
                  <a:pt x="68" y="17"/>
                  <a:pt x="70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72" y="19"/>
                  <a:pt x="74" y="18"/>
                  <a:pt x="75" y="17"/>
                </a:cubicBezTo>
                <a:lnTo>
                  <a:pt x="78" y="10"/>
                </a:lnTo>
                <a:close/>
                <a:moveTo>
                  <a:pt x="94" y="23"/>
                </a:moveTo>
                <a:cubicBezTo>
                  <a:pt x="95" y="21"/>
                  <a:pt x="96" y="19"/>
                  <a:pt x="94" y="17"/>
                </a:cubicBezTo>
                <a:cubicBezTo>
                  <a:pt x="94" y="17"/>
                  <a:pt x="94" y="17"/>
                  <a:pt x="94" y="17"/>
                </a:cubicBezTo>
                <a:cubicBezTo>
                  <a:pt x="93" y="16"/>
                  <a:pt x="90" y="16"/>
                  <a:pt x="89" y="17"/>
                </a:cubicBezTo>
                <a:cubicBezTo>
                  <a:pt x="83" y="22"/>
                  <a:pt x="83" y="22"/>
                  <a:pt x="83" y="22"/>
                </a:cubicBezTo>
                <a:cubicBezTo>
                  <a:pt x="82" y="23"/>
                  <a:pt x="82" y="25"/>
                  <a:pt x="83" y="27"/>
                </a:cubicBezTo>
                <a:cubicBezTo>
                  <a:pt x="83" y="27"/>
                  <a:pt x="83" y="27"/>
                  <a:pt x="83" y="27"/>
                </a:cubicBezTo>
                <a:cubicBezTo>
                  <a:pt x="85" y="29"/>
                  <a:pt x="87" y="29"/>
                  <a:pt x="89" y="27"/>
                </a:cubicBezTo>
                <a:lnTo>
                  <a:pt x="94" y="23"/>
                </a:lnTo>
                <a:close/>
                <a:moveTo>
                  <a:pt x="102" y="41"/>
                </a:moveTo>
                <a:cubicBezTo>
                  <a:pt x="104" y="41"/>
                  <a:pt x="105" y="39"/>
                  <a:pt x="105" y="37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5"/>
                  <a:pt x="103" y="34"/>
                  <a:pt x="101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2" y="36"/>
                  <a:pt x="90" y="38"/>
                  <a:pt x="91" y="40"/>
                </a:cubicBezTo>
                <a:cubicBezTo>
                  <a:pt x="91" y="40"/>
                  <a:pt x="91" y="40"/>
                  <a:pt x="91" y="40"/>
                </a:cubicBezTo>
                <a:cubicBezTo>
                  <a:pt x="91" y="42"/>
                  <a:pt x="93" y="43"/>
                  <a:pt x="95" y="43"/>
                </a:cubicBezTo>
                <a:lnTo>
                  <a:pt x="102" y="41"/>
                </a:lnTo>
                <a:close/>
                <a:moveTo>
                  <a:pt x="100" y="62"/>
                </a:moveTo>
                <a:cubicBezTo>
                  <a:pt x="102" y="62"/>
                  <a:pt x="104" y="61"/>
                  <a:pt x="105" y="59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5" y="57"/>
                  <a:pt x="104" y="55"/>
                  <a:pt x="102" y="54"/>
                </a:cubicBezTo>
                <a:cubicBezTo>
                  <a:pt x="95" y="53"/>
                  <a:pt x="95" y="53"/>
                  <a:pt x="95" y="53"/>
                </a:cubicBezTo>
                <a:cubicBezTo>
                  <a:pt x="93" y="53"/>
                  <a:pt x="91" y="54"/>
                  <a:pt x="90" y="56"/>
                </a:cubicBezTo>
                <a:cubicBezTo>
                  <a:pt x="90" y="56"/>
                  <a:pt x="90" y="56"/>
                  <a:pt x="90" y="56"/>
                </a:cubicBezTo>
                <a:cubicBezTo>
                  <a:pt x="90" y="58"/>
                  <a:pt x="91" y="60"/>
                  <a:pt x="93" y="60"/>
                </a:cubicBezTo>
                <a:lnTo>
                  <a:pt x="100" y="62"/>
                </a:lnTo>
                <a:close/>
                <a:moveTo>
                  <a:pt x="31" y="17"/>
                </a:moveTo>
                <a:cubicBezTo>
                  <a:pt x="32" y="18"/>
                  <a:pt x="34" y="19"/>
                  <a:pt x="36" y="18"/>
                </a:cubicBezTo>
                <a:cubicBezTo>
                  <a:pt x="36" y="18"/>
                  <a:pt x="36" y="18"/>
                  <a:pt x="36" y="18"/>
                </a:cubicBezTo>
                <a:cubicBezTo>
                  <a:pt x="38" y="17"/>
                  <a:pt x="39" y="15"/>
                  <a:pt x="38" y="13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5"/>
                  <a:pt x="31" y="4"/>
                  <a:pt x="29" y="5"/>
                </a:cubicBezTo>
                <a:cubicBezTo>
                  <a:pt x="29" y="5"/>
                  <a:pt x="29" y="5"/>
                  <a:pt x="29" y="5"/>
                </a:cubicBezTo>
                <a:cubicBezTo>
                  <a:pt x="27" y="6"/>
                  <a:pt x="27" y="8"/>
                  <a:pt x="28" y="10"/>
                </a:cubicBezTo>
                <a:lnTo>
                  <a:pt x="31" y="17"/>
                </a:lnTo>
                <a:close/>
                <a:moveTo>
                  <a:pt x="17" y="27"/>
                </a:moveTo>
                <a:cubicBezTo>
                  <a:pt x="19" y="29"/>
                  <a:pt x="21" y="29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4" y="25"/>
                  <a:pt x="24" y="23"/>
                  <a:pt x="22" y="22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6"/>
                  <a:pt x="13" y="16"/>
                  <a:pt x="12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0" y="19"/>
                  <a:pt x="10" y="21"/>
                  <a:pt x="12" y="23"/>
                </a:cubicBezTo>
                <a:lnTo>
                  <a:pt x="17" y="27"/>
                </a:lnTo>
                <a:close/>
                <a:moveTo>
                  <a:pt x="11" y="43"/>
                </a:moveTo>
                <a:cubicBezTo>
                  <a:pt x="13" y="43"/>
                  <a:pt x="15" y="42"/>
                  <a:pt x="15" y="40"/>
                </a:cubicBezTo>
                <a:cubicBezTo>
                  <a:pt x="15" y="40"/>
                  <a:pt x="15" y="40"/>
                  <a:pt x="15" y="40"/>
                </a:cubicBezTo>
                <a:cubicBezTo>
                  <a:pt x="16" y="38"/>
                  <a:pt x="14" y="36"/>
                  <a:pt x="12" y="35"/>
                </a:cubicBezTo>
                <a:cubicBezTo>
                  <a:pt x="5" y="34"/>
                  <a:pt x="5" y="34"/>
                  <a:pt x="5" y="34"/>
                </a:cubicBezTo>
                <a:cubicBezTo>
                  <a:pt x="3" y="34"/>
                  <a:pt x="1" y="35"/>
                  <a:pt x="1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39"/>
                  <a:pt x="2" y="41"/>
                  <a:pt x="4" y="41"/>
                </a:cubicBezTo>
                <a:lnTo>
                  <a:pt x="11" y="43"/>
                </a:lnTo>
                <a:close/>
                <a:moveTo>
                  <a:pt x="12" y="60"/>
                </a:moveTo>
                <a:cubicBezTo>
                  <a:pt x="14" y="60"/>
                  <a:pt x="16" y="58"/>
                  <a:pt x="15" y="56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4"/>
                  <a:pt x="13" y="53"/>
                  <a:pt x="11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2" y="55"/>
                  <a:pt x="1" y="57"/>
                  <a:pt x="1" y="59"/>
                </a:cubicBezTo>
                <a:cubicBezTo>
                  <a:pt x="1" y="59"/>
                  <a:pt x="1" y="59"/>
                  <a:pt x="1" y="59"/>
                </a:cubicBezTo>
                <a:cubicBezTo>
                  <a:pt x="1" y="61"/>
                  <a:pt x="3" y="62"/>
                  <a:pt x="5" y="62"/>
                </a:cubicBezTo>
                <a:lnTo>
                  <a:pt x="12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76" name="Google Shape;980;p32"/>
          <p:cNvSpPr>
            <a:spLocks/>
          </p:cNvSpPr>
          <p:nvPr/>
        </p:nvSpPr>
        <p:spPr bwMode="auto">
          <a:xfrm>
            <a:off x="5372100" y="2258949"/>
            <a:ext cx="454819" cy="302419"/>
          </a:xfrm>
          <a:custGeom>
            <a:avLst/>
            <a:gdLst>
              <a:gd name="T0" fmla="*/ 113 w 147"/>
              <a:gd name="T1" fmla="*/ 51 h 98"/>
              <a:gd name="T2" fmla="*/ 53 w 147"/>
              <a:gd name="T3" fmla="*/ 24 h 98"/>
              <a:gd name="T4" fmla="*/ 50 w 147"/>
              <a:gd name="T5" fmla="*/ 17 h 98"/>
              <a:gd name="T6" fmla="*/ 117 w 147"/>
              <a:gd name="T7" fmla="*/ 10 h 98"/>
              <a:gd name="T8" fmla="*/ 122 w 147"/>
              <a:gd name="T9" fmla="*/ 3 h 98"/>
              <a:gd name="T10" fmla="*/ 134 w 147"/>
              <a:gd name="T11" fmla="*/ 43 h 98"/>
              <a:gd name="T12" fmla="*/ 147 w 147"/>
              <a:gd name="T13" fmla="*/ 41 h 98"/>
              <a:gd name="T14" fmla="*/ 129 w 147"/>
              <a:gd name="T15" fmla="*/ 0 h 98"/>
              <a:gd name="T16" fmla="*/ 4 w 147"/>
              <a:gd name="T17" fmla="*/ 53 h 98"/>
              <a:gd name="T18" fmla="*/ 17 w 147"/>
              <a:gd name="T19" fmla="*/ 10 h 98"/>
              <a:gd name="T20" fmla="*/ 7 w 147"/>
              <a:gd name="T21" fmla="*/ 6 h 98"/>
              <a:gd name="T22" fmla="*/ 0 w 147"/>
              <a:gd name="T23" fmla="*/ 49 h 98"/>
              <a:gd name="T24" fmla="*/ 51 w 147"/>
              <a:gd name="T25" fmla="*/ 82 h 98"/>
              <a:gd name="T26" fmla="*/ 45 w 147"/>
              <a:gd name="T27" fmla="*/ 89 h 98"/>
              <a:gd name="T28" fmla="*/ 54 w 147"/>
              <a:gd name="T29" fmla="*/ 96 h 98"/>
              <a:gd name="T30" fmla="*/ 59 w 147"/>
              <a:gd name="T31" fmla="*/ 89 h 98"/>
              <a:gd name="T32" fmla="*/ 34 w 147"/>
              <a:gd name="T33" fmla="*/ 90 h 98"/>
              <a:gd name="T34" fmla="*/ 47 w 147"/>
              <a:gd name="T35" fmla="*/ 72 h 98"/>
              <a:gd name="T36" fmla="*/ 36 w 147"/>
              <a:gd name="T37" fmla="*/ 78 h 98"/>
              <a:gd name="T38" fmla="*/ 22 w 147"/>
              <a:gd name="T39" fmla="*/ 72 h 98"/>
              <a:gd name="T40" fmla="*/ 30 w 147"/>
              <a:gd name="T41" fmla="*/ 79 h 98"/>
              <a:gd name="T42" fmla="*/ 37 w 147"/>
              <a:gd name="T43" fmla="*/ 62 h 98"/>
              <a:gd name="T44" fmla="*/ 26 w 147"/>
              <a:gd name="T45" fmla="*/ 68 h 98"/>
              <a:gd name="T46" fmla="*/ 20 w 147"/>
              <a:gd name="T47" fmla="*/ 69 h 98"/>
              <a:gd name="T48" fmla="*/ 19 w 147"/>
              <a:gd name="T49" fmla="*/ 53 h 98"/>
              <a:gd name="T50" fmla="*/ 16 w 147"/>
              <a:gd name="T51" fmla="*/ 57 h 98"/>
              <a:gd name="T52" fmla="*/ 13 w 147"/>
              <a:gd name="T53" fmla="*/ 68 h 98"/>
              <a:gd name="T54" fmla="*/ 111 w 147"/>
              <a:gd name="T55" fmla="*/ 61 h 98"/>
              <a:gd name="T56" fmla="*/ 74 w 147"/>
              <a:gd name="T57" fmla="*/ 23 h 98"/>
              <a:gd name="T58" fmla="*/ 53 w 147"/>
              <a:gd name="T59" fmla="*/ 28 h 98"/>
              <a:gd name="T60" fmla="*/ 48 w 147"/>
              <a:gd name="T61" fmla="*/ 14 h 98"/>
              <a:gd name="T62" fmla="*/ 23 w 147"/>
              <a:gd name="T63" fmla="*/ 47 h 98"/>
              <a:gd name="T64" fmla="*/ 39 w 147"/>
              <a:gd name="T65" fmla="*/ 60 h 98"/>
              <a:gd name="T66" fmla="*/ 53 w 147"/>
              <a:gd name="T67" fmla="*/ 77 h 98"/>
              <a:gd name="T68" fmla="*/ 66 w 147"/>
              <a:gd name="T69" fmla="*/ 90 h 98"/>
              <a:gd name="T70" fmla="*/ 69 w 147"/>
              <a:gd name="T71" fmla="*/ 92 h 98"/>
              <a:gd name="T72" fmla="*/ 74 w 147"/>
              <a:gd name="T73" fmla="*/ 84 h 98"/>
              <a:gd name="T74" fmla="*/ 61 w 147"/>
              <a:gd name="T75" fmla="*/ 70 h 98"/>
              <a:gd name="T76" fmla="*/ 83 w 147"/>
              <a:gd name="T77" fmla="*/ 85 h 98"/>
              <a:gd name="T78" fmla="*/ 86 w 147"/>
              <a:gd name="T79" fmla="*/ 75 h 98"/>
              <a:gd name="T80" fmla="*/ 75 w 147"/>
              <a:gd name="T81" fmla="*/ 66 h 98"/>
              <a:gd name="T82" fmla="*/ 78 w 147"/>
              <a:gd name="T83" fmla="*/ 63 h 98"/>
              <a:gd name="T84" fmla="*/ 101 w 147"/>
              <a:gd name="T85" fmla="*/ 73 h 98"/>
              <a:gd name="T86" fmla="*/ 96 w 147"/>
              <a:gd name="T87" fmla="*/ 62 h 98"/>
              <a:gd name="T88" fmla="*/ 88 w 147"/>
              <a:gd name="T89" fmla="*/ 53 h 98"/>
              <a:gd name="T90" fmla="*/ 111 w 147"/>
              <a:gd name="T91" fmla="*/ 6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7" h="98" extrusionOk="0">
                <a:moveTo>
                  <a:pt x="117" y="10"/>
                </a:moveTo>
                <a:cubicBezTo>
                  <a:pt x="130" y="44"/>
                  <a:pt x="130" y="44"/>
                  <a:pt x="130" y="44"/>
                </a:cubicBezTo>
                <a:cubicBezTo>
                  <a:pt x="113" y="51"/>
                  <a:pt x="113" y="51"/>
                  <a:pt x="113" y="51"/>
                </a:cubicBezTo>
                <a:cubicBezTo>
                  <a:pt x="105" y="43"/>
                  <a:pt x="77" y="19"/>
                  <a:pt x="75" y="19"/>
                </a:cubicBezTo>
                <a:cubicBezTo>
                  <a:pt x="73" y="19"/>
                  <a:pt x="64" y="22"/>
                  <a:pt x="63" y="23"/>
                </a:cubicBezTo>
                <a:cubicBezTo>
                  <a:pt x="63" y="23"/>
                  <a:pt x="58" y="24"/>
                  <a:pt x="53" y="24"/>
                </a:cubicBezTo>
                <a:cubicBezTo>
                  <a:pt x="51" y="24"/>
                  <a:pt x="50" y="24"/>
                  <a:pt x="49" y="23"/>
                </a:cubicBezTo>
                <a:cubicBezTo>
                  <a:pt x="47" y="22"/>
                  <a:pt x="47" y="22"/>
                  <a:pt x="47" y="21"/>
                </a:cubicBezTo>
                <a:cubicBezTo>
                  <a:pt x="47" y="19"/>
                  <a:pt x="49" y="17"/>
                  <a:pt x="50" y="17"/>
                </a:cubicBezTo>
                <a:cubicBezTo>
                  <a:pt x="57" y="13"/>
                  <a:pt x="77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84" y="5"/>
                  <a:pt x="113" y="9"/>
                  <a:pt x="117" y="10"/>
                </a:cubicBezTo>
                <a:close/>
                <a:moveTo>
                  <a:pt x="129" y="0"/>
                </a:moveTo>
                <a:cubicBezTo>
                  <a:pt x="128" y="0"/>
                  <a:pt x="128" y="0"/>
                  <a:pt x="128" y="0"/>
                </a:cubicBezTo>
                <a:cubicBezTo>
                  <a:pt x="122" y="3"/>
                  <a:pt x="122" y="3"/>
                  <a:pt x="122" y="3"/>
                </a:cubicBezTo>
                <a:cubicBezTo>
                  <a:pt x="121" y="3"/>
                  <a:pt x="120" y="4"/>
                  <a:pt x="120" y="5"/>
                </a:cubicBezTo>
                <a:cubicBezTo>
                  <a:pt x="119" y="6"/>
                  <a:pt x="119" y="7"/>
                  <a:pt x="120" y="8"/>
                </a:cubicBezTo>
                <a:cubicBezTo>
                  <a:pt x="134" y="43"/>
                  <a:pt x="134" y="43"/>
                  <a:pt x="134" y="43"/>
                </a:cubicBezTo>
                <a:cubicBezTo>
                  <a:pt x="135" y="45"/>
                  <a:pt x="137" y="46"/>
                  <a:pt x="139" y="45"/>
                </a:cubicBezTo>
                <a:cubicBezTo>
                  <a:pt x="144" y="43"/>
                  <a:pt x="144" y="43"/>
                  <a:pt x="144" y="43"/>
                </a:cubicBezTo>
                <a:cubicBezTo>
                  <a:pt x="145" y="43"/>
                  <a:pt x="146" y="42"/>
                  <a:pt x="147" y="41"/>
                </a:cubicBezTo>
                <a:cubicBezTo>
                  <a:pt x="147" y="40"/>
                  <a:pt x="147" y="39"/>
                  <a:pt x="147" y="38"/>
                </a:cubicBezTo>
                <a:cubicBezTo>
                  <a:pt x="132" y="3"/>
                  <a:pt x="132" y="3"/>
                  <a:pt x="132" y="3"/>
                </a:cubicBezTo>
                <a:cubicBezTo>
                  <a:pt x="132" y="1"/>
                  <a:pt x="130" y="0"/>
                  <a:pt x="129" y="0"/>
                </a:cubicBezTo>
                <a:close/>
                <a:moveTo>
                  <a:pt x="0" y="49"/>
                </a:moveTo>
                <a:cubicBezTo>
                  <a:pt x="0" y="50"/>
                  <a:pt x="0" y="51"/>
                  <a:pt x="1" y="52"/>
                </a:cubicBezTo>
                <a:cubicBezTo>
                  <a:pt x="2" y="53"/>
                  <a:pt x="3" y="53"/>
                  <a:pt x="4" y="53"/>
                </a:cubicBezTo>
                <a:cubicBezTo>
                  <a:pt x="10" y="54"/>
                  <a:pt x="10" y="54"/>
                  <a:pt x="10" y="54"/>
                </a:cubicBezTo>
                <a:cubicBezTo>
                  <a:pt x="12" y="54"/>
                  <a:pt x="14" y="52"/>
                  <a:pt x="14" y="5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9"/>
                  <a:pt x="17" y="8"/>
                  <a:pt x="16" y="7"/>
                </a:cubicBezTo>
                <a:cubicBezTo>
                  <a:pt x="15" y="7"/>
                  <a:pt x="14" y="6"/>
                  <a:pt x="13" y="6"/>
                </a:cubicBezTo>
                <a:cubicBezTo>
                  <a:pt x="7" y="6"/>
                  <a:pt x="7" y="6"/>
                  <a:pt x="7" y="6"/>
                </a:cubicBezTo>
                <a:cubicBezTo>
                  <a:pt x="7" y="6"/>
                  <a:pt x="7" y="6"/>
                  <a:pt x="7" y="6"/>
                </a:cubicBezTo>
                <a:cubicBezTo>
                  <a:pt x="5" y="6"/>
                  <a:pt x="3" y="7"/>
                  <a:pt x="3" y="9"/>
                </a:cubicBezTo>
                <a:lnTo>
                  <a:pt x="0" y="49"/>
                </a:lnTo>
                <a:close/>
                <a:moveTo>
                  <a:pt x="60" y="85"/>
                </a:moveTo>
                <a:cubicBezTo>
                  <a:pt x="60" y="84"/>
                  <a:pt x="59" y="82"/>
                  <a:pt x="58" y="81"/>
                </a:cubicBezTo>
                <a:cubicBezTo>
                  <a:pt x="56" y="79"/>
                  <a:pt x="53" y="80"/>
                  <a:pt x="51" y="82"/>
                </a:cubicBezTo>
                <a:cubicBezTo>
                  <a:pt x="48" y="86"/>
                  <a:pt x="48" y="86"/>
                  <a:pt x="48" y="86"/>
                </a:cubicBezTo>
                <a:cubicBezTo>
                  <a:pt x="48" y="86"/>
                  <a:pt x="48" y="86"/>
                  <a:pt x="48" y="86"/>
                </a:cubicBezTo>
                <a:cubicBezTo>
                  <a:pt x="45" y="89"/>
                  <a:pt x="45" y="89"/>
                  <a:pt x="45" y="89"/>
                </a:cubicBezTo>
                <a:cubicBezTo>
                  <a:pt x="42" y="93"/>
                  <a:pt x="45" y="96"/>
                  <a:pt x="46" y="97"/>
                </a:cubicBezTo>
                <a:cubicBezTo>
                  <a:pt x="47" y="98"/>
                  <a:pt x="48" y="98"/>
                  <a:pt x="49" y="98"/>
                </a:cubicBezTo>
                <a:cubicBezTo>
                  <a:pt x="51" y="98"/>
                  <a:pt x="52" y="97"/>
                  <a:pt x="54" y="96"/>
                </a:cubicBezTo>
                <a:cubicBezTo>
                  <a:pt x="58" y="91"/>
                  <a:pt x="58" y="91"/>
                  <a:pt x="58" y="91"/>
                </a:cubicBezTo>
                <a:cubicBezTo>
                  <a:pt x="58" y="91"/>
                  <a:pt x="58" y="91"/>
                  <a:pt x="58" y="91"/>
                </a:cubicBezTo>
                <a:cubicBezTo>
                  <a:pt x="59" y="89"/>
                  <a:pt x="59" y="89"/>
                  <a:pt x="59" y="89"/>
                </a:cubicBezTo>
                <a:cubicBezTo>
                  <a:pt x="60" y="88"/>
                  <a:pt x="61" y="86"/>
                  <a:pt x="60" y="85"/>
                </a:cubicBezTo>
                <a:close/>
                <a:moveTo>
                  <a:pt x="32" y="83"/>
                </a:moveTo>
                <a:cubicBezTo>
                  <a:pt x="30" y="85"/>
                  <a:pt x="30" y="87"/>
                  <a:pt x="34" y="90"/>
                </a:cubicBezTo>
                <a:cubicBezTo>
                  <a:pt x="36" y="92"/>
                  <a:pt x="39" y="91"/>
                  <a:pt x="41" y="89"/>
                </a:cubicBezTo>
                <a:cubicBezTo>
                  <a:pt x="48" y="80"/>
                  <a:pt x="48" y="80"/>
                  <a:pt x="48" y="80"/>
                </a:cubicBezTo>
                <a:cubicBezTo>
                  <a:pt x="51" y="76"/>
                  <a:pt x="48" y="73"/>
                  <a:pt x="47" y="72"/>
                </a:cubicBezTo>
                <a:cubicBezTo>
                  <a:pt x="44" y="70"/>
                  <a:pt x="42" y="71"/>
                  <a:pt x="40" y="74"/>
                </a:cubicBezTo>
                <a:cubicBezTo>
                  <a:pt x="36" y="78"/>
                  <a:pt x="36" y="78"/>
                  <a:pt x="36" y="78"/>
                </a:cubicBezTo>
                <a:cubicBezTo>
                  <a:pt x="36" y="78"/>
                  <a:pt x="36" y="78"/>
                  <a:pt x="36" y="78"/>
                </a:cubicBezTo>
                <a:cubicBezTo>
                  <a:pt x="35" y="79"/>
                  <a:pt x="35" y="79"/>
                  <a:pt x="35" y="79"/>
                </a:cubicBezTo>
                <a:lnTo>
                  <a:pt x="32" y="83"/>
                </a:lnTo>
                <a:close/>
                <a:moveTo>
                  <a:pt x="22" y="72"/>
                </a:moveTo>
                <a:cubicBezTo>
                  <a:pt x="21" y="74"/>
                  <a:pt x="20" y="75"/>
                  <a:pt x="20" y="77"/>
                </a:cubicBezTo>
                <a:cubicBezTo>
                  <a:pt x="21" y="78"/>
                  <a:pt x="21" y="79"/>
                  <a:pt x="23" y="80"/>
                </a:cubicBezTo>
                <a:cubicBezTo>
                  <a:pt x="25" y="82"/>
                  <a:pt x="28" y="82"/>
                  <a:pt x="30" y="79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69"/>
                  <a:pt x="39" y="67"/>
                  <a:pt x="39" y="66"/>
                </a:cubicBezTo>
                <a:cubicBezTo>
                  <a:pt x="39" y="65"/>
                  <a:pt x="38" y="63"/>
                  <a:pt x="37" y="62"/>
                </a:cubicBezTo>
                <a:cubicBezTo>
                  <a:pt x="34" y="60"/>
                  <a:pt x="32" y="61"/>
                  <a:pt x="29" y="63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lnTo>
                  <a:pt x="22" y="72"/>
                </a:lnTo>
                <a:close/>
                <a:moveTo>
                  <a:pt x="20" y="69"/>
                </a:moveTo>
                <a:cubicBezTo>
                  <a:pt x="28" y="60"/>
                  <a:pt x="28" y="60"/>
                  <a:pt x="28" y="60"/>
                </a:cubicBezTo>
                <a:cubicBezTo>
                  <a:pt x="31" y="56"/>
                  <a:pt x="28" y="53"/>
                  <a:pt x="27" y="52"/>
                </a:cubicBezTo>
                <a:cubicBezTo>
                  <a:pt x="24" y="50"/>
                  <a:pt x="22" y="50"/>
                  <a:pt x="19" y="53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7"/>
                  <a:pt x="16" y="57"/>
                  <a:pt x="16" y="57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7"/>
                  <a:pt x="12" y="68"/>
                  <a:pt x="13" y="68"/>
                </a:cubicBezTo>
                <a:cubicBezTo>
                  <a:pt x="14" y="69"/>
                  <a:pt x="16" y="70"/>
                  <a:pt x="17" y="70"/>
                </a:cubicBezTo>
                <a:cubicBezTo>
                  <a:pt x="18" y="70"/>
                  <a:pt x="19" y="70"/>
                  <a:pt x="20" y="69"/>
                </a:cubicBezTo>
                <a:close/>
                <a:moveTo>
                  <a:pt x="111" y="61"/>
                </a:moveTo>
                <a:cubicBezTo>
                  <a:pt x="113" y="59"/>
                  <a:pt x="114" y="56"/>
                  <a:pt x="111" y="53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94" y="39"/>
                  <a:pt x="78" y="25"/>
                  <a:pt x="74" y="23"/>
                </a:cubicBezTo>
                <a:cubicBezTo>
                  <a:pt x="72" y="23"/>
                  <a:pt x="68" y="25"/>
                  <a:pt x="64" y="26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6"/>
                  <a:pt x="58" y="28"/>
                  <a:pt x="53" y="28"/>
                </a:cubicBezTo>
                <a:cubicBezTo>
                  <a:pt x="50" y="28"/>
                  <a:pt x="48" y="27"/>
                  <a:pt x="47" y="26"/>
                </a:cubicBezTo>
                <a:cubicBezTo>
                  <a:pt x="44" y="24"/>
                  <a:pt x="43" y="22"/>
                  <a:pt x="43" y="21"/>
                </a:cubicBezTo>
                <a:cubicBezTo>
                  <a:pt x="43" y="17"/>
                  <a:pt x="46" y="15"/>
                  <a:pt x="48" y="14"/>
                </a:cubicBezTo>
                <a:cubicBezTo>
                  <a:pt x="20" y="10"/>
                  <a:pt x="20" y="10"/>
                  <a:pt x="20" y="10"/>
                </a:cubicBezTo>
                <a:cubicBezTo>
                  <a:pt x="17" y="50"/>
                  <a:pt x="17" y="50"/>
                  <a:pt x="17" y="50"/>
                </a:cubicBezTo>
                <a:cubicBezTo>
                  <a:pt x="20" y="48"/>
                  <a:pt x="22" y="47"/>
                  <a:pt x="23" y="47"/>
                </a:cubicBezTo>
                <a:cubicBezTo>
                  <a:pt x="25" y="47"/>
                  <a:pt x="27" y="48"/>
                  <a:pt x="29" y="50"/>
                </a:cubicBezTo>
                <a:cubicBezTo>
                  <a:pt x="32" y="52"/>
                  <a:pt x="33" y="55"/>
                  <a:pt x="32" y="58"/>
                </a:cubicBezTo>
                <a:cubicBezTo>
                  <a:pt x="35" y="57"/>
                  <a:pt x="37" y="58"/>
                  <a:pt x="39" y="60"/>
                </a:cubicBezTo>
                <a:cubicBezTo>
                  <a:pt x="42" y="62"/>
                  <a:pt x="43" y="65"/>
                  <a:pt x="43" y="68"/>
                </a:cubicBezTo>
                <a:cubicBezTo>
                  <a:pt x="45" y="67"/>
                  <a:pt x="47" y="68"/>
                  <a:pt x="49" y="70"/>
                </a:cubicBezTo>
                <a:cubicBezTo>
                  <a:pt x="51" y="72"/>
                  <a:pt x="53" y="74"/>
                  <a:pt x="53" y="77"/>
                </a:cubicBezTo>
                <a:cubicBezTo>
                  <a:pt x="55" y="76"/>
                  <a:pt x="58" y="77"/>
                  <a:pt x="60" y="79"/>
                </a:cubicBezTo>
                <a:cubicBezTo>
                  <a:pt x="64" y="81"/>
                  <a:pt x="65" y="85"/>
                  <a:pt x="63" y="88"/>
                </a:cubicBezTo>
                <a:cubicBezTo>
                  <a:pt x="66" y="90"/>
                  <a:pt x="66" y="90"/>
                  <a:pt x="66" y="90"/>
                </a:cubicBezTo>
                <a:cubicBezTo>
                  <a:pt x="66" y="91"/>
                  <a:pt x="66" y="91"/>
                  <a:pt x="66" y="91"/>
                </a:cubicBezTo>
                <a:cubicBezTo>
                  <a:pt x="66" y="91"/>
                  <a:pt x="66" y="91"/>
                  <a:pt x="66" y="91"/>
                </a:cubicBezTo>
                <a:cubicBezTo>
                  <a:pt x="67" y="92"/>
                  <a:pt x="68" y="92"/>
                  <a:pt x="69" y="92"/>
                </a:cubicBezTo>
                <a:cubicBezTo>
                  <a:pt x="71" y="92"/>
                  <a:pt x="72" y="91"/>
                  <a:pt x="73" y="90"/>
                </a:cubicBezTo>
                <a:cubicBezTo>
                  <a:pt x="75" y="88"/>
                  <a:pt x="76" y="86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73"/>
                  <a:pt x="61" y="72"/>
                  <a:pt x="60" y="72"/>
                </a:cubicBezTo>
                <a:cubicBezTo>
                  <a:pt x="60" y="71"/>
                  <a:pt x="61" y="71"/>
                  <a:pt x="61" y="70"/>
                </a:cubicBezTo>
                <a:cubicBezTo>
                  <a:pt x="62" y="70"/>
                  <a:pt x="63" y="70"/>
                  <a:pt x="64" y="70"/>
                </a:cubicBezTo>
                <a:cubicBezTo>
                  <a:pt x="80" y="84"/>
                  <a:pt x="80" y="84"/>
                  <a:pt x="80" y="84"/>
                </a:cubicBezTo>
                <a:cubicBezTo>
                  <a:pt x="81" y="84"/>
                  <a:pt x="82" y="85"/>
                  <a:pt x="83" y="85"/>
                </a:cubicBezTo>
                <a:cubicBezTo>
                  <a:pt x="84" y="85"/>
                  <a:pt x="86" y="84"/>
                  <a:pt x="87" y="82"/>
                </a:cubicBezTo>
                <a:cubicBezTo>
                  <a:pt x="88" y="81"/>
                  <a:pt x="89" y="80"/>
                  <a:pt x="89" y="79"/>
                </a:cubicBezTo>
                <a:cubicBezTo>
                  <a:pt x="88" y="77"/>
                  <a:pt x="88" y="76"/>
                  <a:pt x="86" y="75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75" y="66"/>
                  <a:pt x="75" y="66"/>
                  <a:pt x="75" y="66"/>
                </a:cubicBezTo>
                <a:cubicBezTo>
                  <a:pt x="75" y="65"/>
                  <a:pt x="75" y="65"/>
                  <a:pt x="74" y="64"/>
                </a:cubicBezTo>
                <a:cubicBezTo>
                  <a:pt x="74" y="64"/>
                  <a:pt x="75" y="63"/>
                  <a:pt x="75" y="63"/>
                </a:cubicBezTo>
                <a:cubicBezTo>
                  <a:pt x="76" y="62"/>
                  <a:pt x="77" y="62"/>
                  <a:pt x="78" y="63"/>
                </a:cubicBezTo>
                <a:cubicBezTo>
                  <a:pt x="93" y="75"/>
                  <a:pt x="93" y="75"/>
                  <a:pt x="93" y="75"/>
                </a:cubicBezTo>
                <a:cubicBezTo>
                  <a:pt x="94" y="75"/>
                  <a:pt x="95" y="76"/>
                  <a:pt x="96" y="76"/>
                </a:cubicBezTo>
                <a:cubicBezTo>
                  <a:pt x="98" y="76"/>
                  <a:pt x="100" y="75"/>
                  <a:pt x="101" y="73"/>
                </a:cubicBezTo>
                <a:cubicBezTo>
                  <a:pt x="102" y="72"/>
                  <a:pt x="103" y="71"/>
                  <a:pt x="102" y="69"/>
                </a:cubicBezTo>
                <a:cubicBezTo>
                  <a:pt x="102" y="68"/>
                  <a:pt x="102" y="67"/>
                  <a:pt x="100" y="65"/>
                </a:cubicBezTo>
                <a:cubicBezTo>
                  <a:pt x="96" y="62"/>
                  <a:pt x="96" y="62"/>
                  <a:pt x="96" y="62"/>
                </a:cubicBezTo>
                <a:cubicBezTo>
                  <a:pt x="96" y="62"/>
                  <a:pt x="96" y="62"/>
                  <a:pt x="96" y="62"/>
                </a:cubicBezTo>
                <a:cubicBezTo>
                  <a:pt x="88" y="56"/>
                  <a:pt x="88" y="56"/>
                  <a:pt x="88" y="56"/>
                </a:cubicBezTo>
                <a:cubicBezTo>
                  <a:pt x="87" y="55"/>
                  <a:pt x="87" y="54"/>
                  <a:pt x="88" y="53"/>
                </a:cubicBezTo>
                <a:cubicBezTo>
                  <a:pt x="88" y="52"/>
                  <a:pt x="90" y="52"/>
                  <a:pt x="90" y="52"/>
                </a:cubicBezTo>
                <a:cubicBezTo>
                  <a:pt x="103" y="63"/>
                  <a:pt x="103" y="63"/>
                  <a:pt x="103" y="63"/>
                </a:cubicBezTo>
                <a:cubicBezTo>
                  <a:pt x="106" y="65"/>
                  <a:pt x="109" y="64"/>
                  <a:pt x="111" y="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77" name="Google Shape;981;p32"/>
          <p:cNvSpPr>
            <a:spLocks/>
          </p:cNvSpPr>
          <p:nvPr/>
        </p:nvSpPr>
        <p:spPr bwMode="auto">
          <a:xfrm>
            <a:off x="4793457" y="1633871"/>
            <a:ext cx="392906" cy="327422"/>
          </a:xfrm>
          <a:custGeom>
            <a:avLst/>
            <a:gdLst>
              <a:gd name="T0" fmla="*/ 17 w 127"/>
              <a:gd name="T1" fmla="*/ 86 h 106"/>
              <a:gd name="T2" fmla="*/ 17 w 127"/>
              <a:gd name="T3" fmla="*/ 58 h 106"/>
              <a:gd name="T4" fmla="*/ 21 w 127"/>
              <a:gd name="T5" fmla="*/ 54 h 106"/>
              <a:gd name="T6" fmla="*/ 28 w 127"/>
              <a:gd name="T7" fmla="*/ 54 h 106"/>
              <a:gd name="T8" fmla="*/ 33 w 127"/>
              <a:gd name="T9" fmla="*/ 58 h 106"/>
              <a:gd name="T10" fmla="*/ 33 w 127"/>
              <a:gd name="T11" fmla="*/ 86 h 106"/>
              <a:gd name="T12" fmla="*/ 28 w 127"/>
              <a:gd name="T13" fmla="*/ 91 h 106"/>
              <a:gd name="T14" fmla="*/ 21 w 127"/>
              <a:gd name="T15" fmla="*/ 91 h 106"/>
              <a:gd name="T16" fmla="*/ 17 w 127"/>
              <a:gd name="T17" fmla="*/ 86 h 106"/>
              <a:gd name="T18" fmla="*/ 47 w 127"/>
              <a:gd name="T19" fmla="*/ 43 h 106"/>
              <a:gd name="T20" fmla="*/ 43 w 127"/>
              <a:gd name="T21" fmla="*/ 48 h 106"/>
              <a:gd name="T22" fmla="*/ 43 w 127"/>
              <a:gd name="T23" fmla="*/ 86 h 106"/>
              <a:gd name="T24" fmla="*/ 47 w 127"/>
              <a:gd name="T25" fmla="*/ 91 h 106"/>
              <a:gd name="T26" fmla="*/ 54 w 127"/>
              <a:gd name="T27" fmla="*/ 91 h 106"/>
              <a:gd name="T28" fmla="*/ 58 w 127"/>
              <a:gd name="T29" fmla="*/ 86 h 106"/>
              <a:gd name="T30" fmla="*/ 58 w 127"/>
              <a:gd name="T31" fmla="*/ 48 h 106"/>
              <a:gd name="T32" fmla="*/ 54 w 127"/>
              <a:gd name="T33" fmla="*/ 43 h 106"/>
              <a:gd name="T34" fmla="*/ 47 w 127"/>
              <a:gd name="T35" fmla="*/ 43 h 106"/>
              <a:gd name="T36" fmla="*/ 72 w 127"/>
              <a:gd name="T37" fmla="*/ 35 h 106"/>
              <a:gd name="T38" fmla="*/ 68 w 127"/>
              <a:gd name="T39" fmla="*/ 39 h 106"/>
              <a:gd name="T40" fmla="*/ 68 w 127"/>
              <a:gd name="T41" fmla="*/ 86 h 106"/>
              <a:gd name="T42" fmla="*/ 72 w 127"/>
              <a:gd name="T43" fmla="*/ 91 h 106"/>
              <a:gd name="T44" fmla="*/ 79 w 127"/>
              <a:gd name="T45" fmla="*/ 91 h 106"/>
              <a:gd name="T46" fmla="*/ 83 w 127"/>
              <a:gd name="T47" fmla="*/ 86 h 106"/>
              <a:gd name="T48" fmla="*/ 83 w 127"/>
              <a:gd name="T49" fmla="*/ 39 h 106"/>
              <a:gd name="T50" fmla="*/ 79 w 127"/>
              <a:gd name="T51" fmla="*/ 35 h 106"/>
              <a:gd name="T52" fmla="*/ 72 w 127"/>
              <a:gd name="T53" fmla="*/ 35 h 106"/>
              <a:gd name="T54" fmla="*/ 98 w 127"/>
              <a:gd name="T55" fmla="*/ 26 h 106"/>
              <a:gd name="T56" fmla="*/ 93 w 127"/>
              <a:gd name="T57" fmla="*/ 30 h 106"/>
              <a:gd name="T58" fmla="*/ 93 w 127"/>
              <a:gd name="T59" fmla="*/ 86 h 106"/>
              <a:gd name="T60" fmla="*/ 98 w 127"/>
              <a:gd name="T61" fmla="*/ 91 h 106"/>
              <a:gd name="T62" fmla="*/ 105 w 127"/>
              <a:gd name="T63" fmla="*/ 91 h 106"/>
              <a:gd name="T64" fmla="*/ 109 w 127"/>
              <a:gd name="T65" fmla="*/ 86 h 106"/>
              <a:gd name="T66" fmla="*/ 109 w 127"/>
              <a:gd name="T67" fmla="*/ 30 h 106"/>
              <a:gd name="T68" fmla="*/ 105 w 127"/>
              <a:gd name="T69" fmla="*/ 26 h 106"/>
              <a:gd name="T70" fmla="*/ 98 w 127"/>
              <a:gd name="T71" fmla="*/ 26 h 106"/>
              <a:gd name="T72" fmla="*/ 19 w 127"/>
              <a:gd name="T73" fmla="*/ 42 h 106"/>
              <a:gd name="T74" fmla="*/ 95 w 127"/>
              <a:gd name="T75" fmla="*/ 14 h 106"/>
              <a:gd name="T76" fmla="*/ 97 w 127"/>
              <a:gd name="T77" fmla="*/ 18 h 106"/>
              <a:gd name="T78" fmla="*/ 105 w 127"/>
              <a:gd name="T79" fmla="*/ 5 h 106"/>
              <a:gd name="T80" fmla="*/ 90 w 127"/>
              <a:gd name="T81" fmla="*/ 5 h 106"/>
              <a:gd name="T82" fmla="*/ 92 w 127"/>
              <a:gd name="T83" fmla="*/ 9 h 106"/>
              <a:gd name="T84" fmla="*/ 18 w 127"/>
              <a:gd name="T85" fmla="*/ 37 h 106"/>
              <a:gd name="T86" fmla="*/ 19 w 127"/>
              <a:gd name="T87" fmla="*/ 42 h 106"/>
              <a:gd name="T88" fmla="*/ 127 w 127"/>
              <a:gd name="T89" fmla="*/ 99 h 106"/>
              <a:gd name="T90" fmla="*/ 114 w 127"/>
              <a:gd name="T91" fmla="*/ 91 h 106"/>
              <a:gd name="T92" fmla="*/ 114 w 127"/>
              <a:gd name="T93" fmla="*/ 96 h 106"/>
              <a:gd name="T94" fmla="*/ 11 w 127"/>
              <a:gd name="T95" fmla="*/ 96 h 106"/>
              <a:gd name="T96" fmla="*/ 11 w 127"/>
              <a:gd name="T97" fmla="*/ 13 h 106"/>
              <a:gd name="T98" fmla="*/ 15 w 127"/>
              <a:gd name="T99" fmla="*/ 13 h 106"/>
              <a:gd name="T100" fmla="*/ 8 w 127"/>
              <a:gd name="T101" fmla="*/ 0 h 106"/>
              <a:gd name="T102" fmla="*/ 0 w 127"/>
              <a:gd name="T103" fmla="*/ 13 h 106"/>
              <a:gd name="T104" fmla="*/ 5 w 127"/>
              <a:gd name="T105" fmla="*/ 13 h 106"/>
              <a:gd name="T106" fmla="*/ 5 w 127"/>
              <a:gd name="T107" fmla="*/ 96 h 106"/>
              <a:gd name="T108" fmla="*/ 5 w 127"/>
              <a:gd name="T109" fmla="*/ 99 h 106"/>
              <a:gd name="T110" fmla="*/ 5 w 127"/>
              <a:gd name="T111" fmla="*/ 101 h 106"/>
              <a:gd name="T112" fmla="*/ 114 w 127"/>
              <a:gd name="T113" fmla="*/ 101 h 106"/>
              <a:gd name="T114" fmla="*/ 114 w 127"/>
              <a:gd name="T115" fmla="*/ 106 h 106"/>
              <a:gd name="T116" fmla="*/ 127 w 127"/>
              <a:gd name="T11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" h="106" extrusionOk="0">
                <a:moveTo>
                  <a:pt x="17" y="86"/>
                </a:moveTo>
                <a:cubicBezTo>
                  <a:pt x="17" y="58"/>
                  <a:pt x="17" y="58"/>
                  <a:pt x="17" y="58"/>
                </a:cubicBezTo>
                <a:cubicBezTo>
                  <a:pt x="17" y="55"/>
                  <a:pt x="19" y="54"/>
                  <a:pt x="21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31" y="54"/>
                  <a:pt x="33" y="55"/>
                  <a:pt x="33" y="58"/>
                </a:cubicBezTo>
                <a:cubicBezTo>
                  <a:pt x="33" y="86"/>
                  <a:pt x="33" y="86"/>
                  <a:pt x="33" y="86"/>
                </a:cubicBezTo>
                <a:cubicBezTo>
                  <a:pt x="33" y="89"/>
                  <a:pt x="31" y="91"/>
                  <a:pt x="28" y="91"/>
                </a:cubicBezTo>
                <a:cubicBezTo>
                  <a:pt x="21" y="91"/>
                  <a:pt x="21" y="91"/>
                  <a:pt x="21" y="91"/>
                </a:cubicBezTo>
                <a:cubicBezTo>
                  <a:pt x="19" y="91"/>
                  <a:pt x="17" y="89"/>
                  <a:pt x="17" y="86"/>
                </a:cubicBezTo>
                <a:close/>
                <a:moveTo>
                  <a:pt x="47" y="43"/>
                </a:moveTo>
                <a:cubicBezTo>
                  <a:pt x="45" y="43"/>
                  <a:pt x="43" y="45"/>
                  <a:pt x="43" y="48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89"/>
                  <a:pt x="45" y="91"/>
                  <a:pt x="47" y="91"/>
                </a:cubicBezTo>
                <a:cubicBezTo>
                  <a:pt x="54" y="91"/>
                  <a:pt x="54" y="91"/>
                  <a:pt x="54" y="91"/>
                </a:cubicBezTo>
                <a:cubicBezTo>
                  <a:pt x="56" y="91"/>
                  <a:pt x="58" y="89"/>
                  <a:pt x="58" y="86"/>
                </a:cubicBezTo>
                <a:cubicBezTo>
                  <a:pt x="58" y="48"/>
                  <a:pt x="58" y="48"/>
                  <a:pt x="58" y="48"/>
                </a:cubicBezTo>
                <a:cubicBezTo>
                  <a:pt x="58" y="45"/>
                  <a:pt x="56" y="43"/>
                  <a:pt x="54" y="43"/>
                </a:cubicBezTo>
                <a:lnTo>
                  <a:pt x="47" y="43"/>
                </a:lnTo>
                <a:close/>
                <a:moveTo>
                  <a:pt x="72" y="35"/>
                </a:moveTo>
                <a:cubicBezTo>
                  <a:pt x="70" y="35"/>
                  <a:pt x="68" y="37"/>
                  <a:pt x="68" y="39"/>
                </a:cubicBezTo>
                <a:cubicBezTo>
                  <a:pt x="68" y="86"/>
                  <a:pt x="68" y="86"/>
                  <a:pt x="68" y="86"/>
                </a:cubicBezTo>
                <a:cubicBezTo>
                  <a:pt x="68" y="89"/>
                  <a:pt x="70" y="91"/>
                  <a:pt x="72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81" y="91"/>
                  <a:pt x="83" y="89"/>
                  <a:pt x="83" y="86"/>
                </a:cubicBezTo>
                <a:cubicBezTo>
                  <a:pt x="83" y="39"/>
                  <a:pt x="83" y="39"/>
                  <a:pt x="83" y="39"/>
                </a:cubicBezTo>
                <a:cubicBezTo>
                  <a:pt x="83" y="37"/>
                  <a:pt x="81" y="35"/>
                  <a:pt x="79" y="35"/>
                </a:cubicBezTo>
                <a:lnTo>
                  <a:pt x="72" y="35"/>
                </a:lnTo>
                <a:close/>
                <a:moveTo>
                  <a:pt x="98" y="26"/>
                </a:moveTo>
                <a:cubicBezTo>
                  <a:pt x="95" y="26"/>
                  <a:pt x="93" y="28"/>
                  <a:pt x="93" y="30"/>
                </a:cubicBezTo>
                <a:cubicBezTo>
                  <a:pt x="93" y="86"/>
                  <a:pt x="93" y="86"/>
                  <a:pt x="93" y="86"/>
                </a:cubicBezTo>
                <a:cubicBezTo>
                  <a:pt x="93" y="89"/>
                  <a:pt x="95" y="91"/>
                  <a:pt x="98" y="91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1"/>
                  <a:pt x="109" y="89"/>
                  <a:pt x="109" y="86"/>
                </a:cubicBezTo>
                <a:cubicBezTo>
                  <a:pt x="109" y="30"/>
                  <a:pt x="109" y="30"/>
                  <a:pt x="109" y="30"/>
                </a:cubicBezTo>
                <a:cubicBezTo>
                  <a:pt x="109" y="28"/>
                  <a:pt x="107" y="26"/>
                  <a:pt x="105" y="26"/>
                </a:cubicBezTo>
                <a:lnTo>
                  <a:pt x="98" y="26"/>
                </a:lnTo>
                <a:close/>
                <a:moveTo>
                  <a:pt x="19" y="42"/>
                </a:moveTo>
                <a:cubicBezTo>
                  <a:pt x="46" y="38"/>
                  <a:pt x="72" y="28"/>
                  <a:pt x="95" y="14"/>
                </a:cubicBezTo>
                <a:cubicBezTo>
                  <a:pt x="97" y="18"/>
                  <a:pt x="97" y="18"/>
                  <a:pt x="97" y="18"/>
                </a:cubicBezTo>
                <a:cubicBezTo>
                  <a:pt x="105" y="5"/>
                  <a:pt x="105" y="5"/>
                  <a:pt x="105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2" y="9"/>
                  <a:pt x="92" y="9"/>
                  <a:pt x="92" y="9"/>
                </a:cubicBezTo>
                <a:cubicBezTo>
                  <a:pt x="70" y="23"/>
                  <a:pt x="45" y="32"/>
                  <a:pt x="18" y="37"/>
                </a:cubicBezTo>
                <a:lnTo>
                  <a:pt x="19" y="42"/>
                </a:lnTo>
                <a:close/>
                <a:moveTo>
                  <a:pt x="127" y="99"/>
                </a:move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" y="96"/>
                  <a:pt x="11" y="96"/>
                  <a:pt x="11" y="96"/>
                </a:cubicBezTo>
                <a:cubicBezTo>
                  <a:pt x="11" y="13"/>
                  <a:pt x="11" y="13"/>
                  <a:pt x="11" y="13"/>
                </a:cubicBezTo>
                <a:cubicBezTo>
                  <a:pt x="15" y="13"/>
                  <a:pt x="15" y="13"/>
                  <a:pt x="15" y="13"/>
                </a:cubicBezTo>
                <a:cubicBezTo>
                  <a:pt x="8" y="0"/>
                  <a:pt x="8" y="0"/>
                  <a:pt x="8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96"/>
                  <a:pt x="5" y="96"/>
                  <a:pt x="5" y="96"/>
                </a:cubicBezTo>
                <a:cubicBezTo>
                  <a:pt x="5" y="99"/>
                  <a:pt x="5" y="99"/>
                  <a:pt x="5" y="99"/>
                </a:cubicBezTo>
                <a:cubicBezTo>
                  <a:pt x="5" y="101"/>
                  <a:pt x="5" y="101"/>
                  <a:pt x="5" y="101"/>
                </a:cubicBezTo>
                <a:cubicBezTo>
                  <a:pt x="114" y="101"/>
                  <a:pt x="114" y="101"/>
                  <a:pt x="114" y="101"/>
                </a:cubicBezTo>
                <a:cubicBezTo>
                  <a:pt x="114" y="106"/>
                  <a:pt x="114" y="106"/>
                  <a:pt x="114" y="106"/>
                </a:cubicBezTo>
                <a:lnTo>
                  <a:pt x="127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78" name="Google Shape;982;p32"/>
          <p:cNvSpPr>
            <a:spLocks/>
          </p:cNvSpPr>
          <p:nvPr/>
        </p:nvSpPr>
        <p:spPr bwMode="auto">
          <a:xfrm>
            <a:off x="3315892" y="3056668"/>
            <a:ext cx="526256" cy="276225"/>
          </a:xfrm>
          <a:custGeom>
            <a:avLst/>
            <a:gdLst>
              <a:gd name="T0" fmla="*/ 123 w 170"/>
              <a:gd name="T1" fmla="*/ 83 h 89"/>
              <a:gd name="T2" fmla="*/ 115 w 170"/>
              <a:gd name="T3" fmla="*/ 86 h 89"/>
              <a:gd name="T4" fmla="*/ 87 w 170"/>
              <a:gd name="T5" fmla="*/ 89 h 89"/>
              <a:gd name="T6" fmla="*/ 59 w 170"/>
              <a:gd name="T7" fmla="*/ 86 h 89"/>
              <a:gd name="T8" fmla="*/ 51 w 170"/>
              <a:gd name="T9" fmla="*/ 83 h 89"/>
              <a:gd name="T10" fmla="*/ 48 w 170"/>
              <a:gd name="T11" fmla="*/ 70 h 89"/>
              <a:gd name="T12" fmla="*/ 64 w 170"/>
              <a:gd name="T13" fmla="*/ 59 h 89"/>
              <a:gd name="T14" fmla="*/ 72 w 170"/>
              <a:gd name="T15" fmla="*/ 56 h 89"/>
              <a:gd name="T16" fmla="*/ 75 w 170"/>
              <a:gd name="T17" fmla="*/ 46 h 89"/>
              <a:gd name="T18" fmla="*/ 65 w 170"/>
              <a:gd name="T19" fmla="*/ 19 h 89"/>
              <a:gd name="T20" fmla="*/ 81 w 170"/>
              <a:gd name="T21" fmla="*/ 0 h 89"/>
              <a:gd name="T22" fmla="*/ 87 w 170"/>
              <a:gd name="T23" fmla="*/ 0 h 89"/>
              <a:gd name="T24" fmla="*/ 93 w 170"/>
              <a:gd name="T25" fmla="*/ 0 h 89"/>
              <a:gd name="T26" fmla="*/ 110 w 170"/>
              <a:gd name="T27" fmla="*/ 19 h 89"/>
              <a:gd name="T28" fmla="*/ 100 w 170"/>
              <a:gd name="T29" fmla="*/ 46 h 89"/>
              <a:gd name="T30" fmla="*/ 102 w 170"/>
              <a:gd name="T31" fmla="*/ 56 h 89"/>
              <a:gd name="T32" fmla="*/ 110 w 170"/>
              <a:gd name="T33" fmla="*/ 59 h 89"/>
              <a:gd name="T34" fmla="*/ 126 w 170"/>
              <a:gd name="T35" fmla="*/ 70 h 89"/>
              <a:gd name="T36" fmla="*/ 123 w 170"/>
              <a:gd name="T37" fmla="*/ 83 h 89"/>
              <a:gd name="T38" fmla="*/ 168 w 170"/>
              <a:gd name="T39" fmla="*/ 75 h 89"/>
              <a:gd name="T40" fmla="*/ 157 w 170"/>
              <a:gd name="T41" fmla="*/ 68 h 89"/>
              <a:gd name="T42" fmla="*/ 151 w 170"/>
              <a:gd name="T43" fmla="*/ 66 h 89"/>
              <a:gd name="T44" fmla="*/ 149 w 170"/>
              <a:gd name="T45" fmla="*/ 59 h 89"/>
              <a:gd name="T46" fmla="*/ 156 w 170"/>
              <a:gd name="T47" fmla="*/ 40 h 89"/>
              <a:gd name="T48" fmla="*/ 145 w 170"/>
              <a:gd name="T49" fmla="*/ 27 h 89"/>
              <a:gd name="T50" fmla="*/ 141 w 170"/>
              <a:gd name="T51" fmla="*/ 27 h 89"/>
              <a:gd name="T52" fmla="*/ 136 w 170"/>
              <a:gd name="T53" fmla="*/ 27 h 89"/>
              <a:gd name="T54" fmla="*/ 125 w 170"/>
              <a:gd name="T55" fmla="*/ 40 h 89"/>
              <a:gd name="T56" fmla="*/ 132 w 170"/>
              <a:gd name="T57" fmla="*/ 59 h 89"/>
              <a:gd name="T58" fmla="*/ 130 w 170"/>
              <a:gd name="T59" fmla="*/ 66 h 89"/>
              <a:gd name="T60" fmla="*/ 129 w 170"/>
              <a:gd name="T61" fmla="*/ 66 h 89"/>
              <a:gd name="T62" fmla="*/ 131 w 170"/>
              <a:gd name="T63" fmla="*/ 68 h 89"/>
              <a:gd name="T64" fmla="*/ 134 w 170"/>
              <a:gd name="T65" fmla="*/ 77 h 89"/>
              <a:gd name="T66" fmla="*/ 127 w 170"/>
              <a:gd name="T67" fmla="*/ 86 h 89"/>
              <a:gd name="T68" fmla="*/ 124 w 170"/>
              <a:gd name="T69" fmla="*/ 87 h 89"/>
              <a:gd name="T70" fmla="*/ 141 w 170"/>
              <a:gd name="T71" fmla="*/ 89 h 89"/>
              <a:gd name="T72" fmla="*/ 160 w 170"/>
              <a:gd name="T73" fmla="*/ 87 h 89"/>
              <a:gd name="T74" fmla="*/ 165 w 170"/>
              <a:gd name="T75" fmla="*/ 85 h 89"/>
              <a:gd name="T76" fmla="*/ 168 w 170"/>
              <a:gd name="T77" fmla="*/ 75 h 89"/>
              <a:gd name="T78" fmla="*/ 40 w 170"/>
              <a:gd name="T79" fmla="*/ 77 h 89"/>
              <a:gd name="T80" fmla="*/ 43 w 170"/>
              <a:gd name="T81" fmla="*/ 68 h 89"/>
              <a:gd name="T82" fmla="*/ 47 w 170"/>
              <a:gd name="T83" fmla="*/ 64 h 89"/>
              <a:gd name="T84" fmla="*/ 45 w 170"/>
              <a:gd name="T85" fmla="*/ 64 h 89"/>
              <a:gd name="T86" fmla="*/ 43 w 170"/>
              <a:gd name="T87" fmla="*/ 55 h 89"/>
              <a:gd name="T88" fmla="*/ 50 w 170"/>
              <a:gd name="T89" fmla="*/ 35 h 89"/>
              <a:gd name="T90" fmla="*/ 38 w 170"/>
              <a:gd name="T91" fmla="*/ 21 h 89"/>
              <a:gd name="T92" fmla="*/ 33 w 170"/>
              <a:gd name="T93" fmla="*/ 20 h 89"/>
              <a:gd name="T94" fmla="*/ 28 w 170"/>
              <a:gd name="T95" fmla="*/ 21 h 89"/>
              <a:gd name="T96" fmla="*/ 16 w 170"/>
              <a:gd name="T97" fmla="*/ 35 h 89"/>
              <a:gd name="T98" fmla="*/ 23 w 170"/>
              <a:gd name="T99" fmla="*/ 55 h 89"/>
              <a:gd name="T100" fmla="*/ 21 w 170"/>
              <a:gd name="T101" fmla="*/ 64 h 89"/>
              <a:gd name="T102" fmla="*/ 15 w 170"/>
              <a:gd name="T103" fmla="*/ 66 h 89"/>
              <a:gd name="T104" fmla="*/ 3 w 170"/>
              <a:gd name="T105" fmla="*/ 74 h 89"/>
              <a:gd name="T106" fmla="*/ 5 w 170"/>
              <a:gd name="T107" fmla="*/ 85 h 89"/>
              <a:gd name="T108" fmla="*/ 11 w 170"/>
              <a:gd name="T109" fmla="*/ 87 h 89"/>
              <a:gd name="T110" fmla="*/ 33 w 170"/>
              <a:gd name="T111" fmla="*/ 89 h 89"/>
              <a:gd name="T112" fmla="*/ 51 w 170"/>
              <a:gd name="T113" fmla="*/ 87 h 89"/>
              <a:gd name="T114" fmla="*/ 47 w 170"/>
              <a:gd name="T115" fmla="*/ 86 h 89"/>
              <a:gd name="T116" fmla="*/ 40 w 170"/>
              <a:gd name="T117" fmla="*/ 7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0" h="89" extrusionOk="0">
                <a:moveTo>
                  <a:pt x="123" y="83"/>
                </a:moveTo>
                <a:cubicBezTo>
                  <a:pt x="121" y="84"/>
                  <a:pt x="118" y="85"/>
                  <a:pt x="115" y="86"/>
                </a:cubicBezTo>
                <a:cubicBezTo>
                  <a:pt x="107" y="88"/>
                  <a:pt x="98" y="88"/>
                  <a:pt x="87" y="89"/>
                </a:cubicBezTo>
                <a:cubicBezTo>
                  <a:pt x="76" y="88"/>
                  <a:pt x="68" y="88"/>
                  <a:pt x="59" y="86"/>
                </a:cubicBezTo>
                <a:cubicBezTo>
                  <a:pt x="57" y="85"/>
                  <a:pt x="54" y="84"/>
                  <a:pt x="51" y="83"/>
                </a:cubicBezTo>
                <a:cubicBezTo>
                  <a:pt x="44" y="80"/>
                  <a:pt x="44" y="74"/>
                  <a:pt x="48" y="70"/>
                </a:cubicBezTo>
                <a:cubicBezTo>
                  <a:pt x="53" y="65"/>
                  <a:pt x="58" y="62"/>
                  <a:pt x="64" y="59"/>
                </a:cubicBezTo>
                <a:cubicBezTo>
                  <a:pt x="67" y="58"/>
                  <a:pt x="69" y="57"/>
                  <a:pt x="72" y="56"/>
                </a:cubicBezTo>
                <a:cubicBezTo>
                  <a:pt x="77" y="54"/>
                  <a:pt x="78" y="49"/>
                  <a:pt x="75" y="46"/>
                </a:cubicBezTo>
                <a:cubicBezTo>
                  <a:pt x="67" y="38"/>
                  <a:pt x="64" y="29"/>
                  <a:pt x="65" y="19"/>
                </a:cubicBezTo>
                <a:cubicBezTo>
                  <a:pt x="65" y="8"/>
                  <a:pt x="71" y="3"/>
                  <a:pt x="81" y="0"/>
                </a:cubicBezTo>
                <a:cubicBezTo>
                  <a:pt x="83" y="0"/>
                  <a:pt x="85" y="0"/>
                  <a:pt x="87" y="0"/>
                </a:cubicBezTo>
                <a:cubicBezTo>
                  <a:pt x="89" y="0"/>
                  <a:pt x="91" y="0"/>
                  <a:pt x="93" y="0"/>
                </a:cubicBezTo>
                <a:cubicBezTo>
                  <a:pt x="103" y="3"/>
                  <a:pt x="109" y="8"/>
                  <a:pt x="110" y="19"/>
                </a:cubicBezTo>
                <a:cubicBezTo>
                  <a:pt x="110" y="29"/>
                  <a:pt x="107" y="38"/>
                  <a:pt x="100" y="46"/>
                </a:cubicBezTo>
                <a:cubicBezTo>
                  <a:pt x="96" y="49"/>
                  <a:pt x="98" y="54"/>
                  <a:pt x="102" y="56"/>
                </a:cubicBezTo>
                <a:cubicBezTo>
                  <a:pt x="105" y="57"/>
                  <a:pt x="108" y="58"/>
                  <a:pt x="110" y="59"/>
                </a:cubicBezTo>
                <a:cubicBezTo>
                  <a:pt x="116" y="62"/>
                  <a:pt x="122" y="65"/>
                  <a:pt x="126" y="70"/>
                </a:cubicBezTo>
                <a:cubicBezTo>
                  <a:pt x="129" y="73"/>
                  <a:pt x="130" y="80"/>
                  <a:pt x="123" y="83"/>
                </a:cubicBezTo>
                <a:close/>
                <a:moveTo>
                  <a:pt x="168" y="75"/>
                </a:moveTo>
                <a:cubicBezTo>
                  <a:pt x="164" y="72"/>
                  <a:pt x="161" y="70"/>
                  <a:pt x="157" y="68"/>
                </a:cubicBezTo>
                <a:cubicBezTo>
                  <a:pt x="155" y="67"/>
                  <a:pt x="153" y="67"/>
                  <a:pt x="151" y="66"/>
                </a:cubicBezTo>
                <a:cubicBezTo>
                  <a:pt x="148" y="65"/>
                  <a:pt x="147" y="61"/>
                  <a:pt x="149" y="59"/>
                </a:cubicBezTo>
                <a:cubicBezTo>
                  <a:pt x="154" y="54"/>
                  <a:pt x="156" y="47"/>
                  <a:pt x="156" y="40"/>
                </a:cubicBezTo>
                <a:cubicBezTo>
                  <a:pt x="156" y="33"/>
                  <a:pt x="152" y="29"/>
                  <a:pt x="145" y="27"/>
                </a:cubicBezTo>
                <a:cubicBezTo>
                  <a:pt x="143" y="27"/>
                  <a:pt x="142" y="27"/>
                  <a:pt x="141" y="27"/>
                </a:cubicBezTo>
                <a:cubicBezTo>
                  <a:pt x="139" y="27"/>
                  <a:pt x="138" y="27"/>
                  <a:pt x="136" y="27"/>
                </a:cubicBezTo>
                <a:cubicBezTo>
                  <a:pt x="129" y="29"/>
                  <a:pt x="125" y="33"/>
                  <a:pt x="125" y="40"/>
                </a:cubicBezTo>
                <a:cubicBezTo>
                  <a:pt x="125" y="47"/>
                  <a:pt x="127" y="53"/>
                  <a:pt x="132" y="59"/>
                </a:cubicBezTo>
                <a:cubicBezTo>
                  <a:pt x="134" y="61"/>
                  <a:pt x="133" y="65"/>
                  <a:pt x="130" y="66"/>
                </a:cubicBezTo>
                <a:cubicBezTo>
                  <a:pt x="130" y="66"/>
                  <a:pt x="130" y="66"/>
                  <a:pt x="129" y="66"/>
                </a:cubicBezTo>
                <a:cubicBezTo>
                  <a:pt x="130" y="67"/>
                  <a:pt x="130" y="67"/>
                  <a:pt x="131" y="68"/>
                </a:cubicBezTo>
                <a:cubicBezTo>
                  <a:pt x="133" y="70"/>
                  <a:pt x="135" y="74"/>
                  <a:pt x="134" y="77"/>
                </a:cubicBezTo>
                <a:cubicBezTo>
                  <a:pt x="133" y="81"/>
                  <a:pt x="131" y="84"/>
                  <a:pt x="127" y="86"/>
                </a:cubicBezTo>
                <a:cubicBezTo>
                  <a:pt x="126" y="87"/>
                  <a:pt x="125" y="87"/>
                  <a:pt x="124" y="87"/>
                </a:cubicBezTo>
                <a:cubicBezTo>
                  <a:pt x="129" y="88"/>
                  <a:pt x="134" y="88"/>
                  <a:pt x="141" y="89"/>
                </a:cubicBezTo>
                <a:cubicBezTo>
                  <a:pt x="148" y="88"/>
                  <a:pt x="154" y="88"/>
                  <a:pt x="160" y="87"/>
                </a:cubicBezTo>
                <a:cubicBezTo>
                  <a:pt x="162" y="86"/>
                  <a:pt x="164" y="86"/>
                  <a:pt x="165" y="85"/>
                </a:cubicBezTo>
                <a:cubicBezTo>
                  <a:pt x="170" y="83"/>
                  <a:pt x="170" y="77"/>
                  <a:pt x="168" y="75"/>
                </a:cubicBezTo>
                <a:close/>
                <a:moveTo>
                  <a:pt x="40" y="77"/>
                </a:moveTo>
                <a:cubicBezTo>
                  <a:pt x="39" y="74"/>
                  <a:pt x="41" y="70"/>
                  <a:pt x="43" y="68"/>
                </a:cubicBezTo>
                <a:cubicBezTo>
                  <a:pt x="44" y="67"/>
                  <a:pt x="46" y="65"/>
                  <a:pt x="47" y="64"/>
                </a:cubicBezTo>
                <a:cubicBezTo>
                  <a:pt x="46" y="64"/>
                  <a:pt x="45" y="64"/>
                  <a:pt x="45" y="64"/>
                </a:cubicBezTo>
                <a:cubicBezTo>
                  <a:pt x="41" y="62"/>
                  <a:pt x="40" y="58"/>
                  <a:pt x="43" y="55"/>
                </a:cubicBezTo>
                <a:cubicBezTo>
                  <a:pt x="48" y="50"/>
                  <a:pt x="51" y="43"/>
                  <a:pt x="50" y="35"/>
                </a:cubicBezTo>
                <a:cubicBezTo>
                  <a:pt x="50" y="27"/>
                  <a:pt x="45" y="23"/>
                  <a:pt x="38" y="21"/>
                </a:cubicBezTo>
                <a:cubicBezTo>
                  <a:pt x="36" y="20"/>
                  <a:pt x="34" y="20"/>
                  <a:pt x="33" y="20"/>
                </a:cubicBezTo>
                <a:cubicBezTo>
                  <a:pt x="31" y="20"/>
                  <a:pt x="30" y="20"/>
                  <a:pt x="28" y="21"/>
                </a:cubicBezTo>
                <a:cubicBezTo>
                  <a:pt x="21" y="23"/>
                  <a:pt x="16" y="27"/>
                  <a:pt x="16" y="35"/>
                </a:cubicBezTo>
                <a:cubicBezTo>
                  <a:pt x="15" y="43"/>
                  <a:pt x="17" y="50"/>
                  <a:pt x="23" y="55"/>
                </a:cubicBezTo>
                <a:cubicBezTo>
                  <a:pt x="26" y="58"/>
                  <a:pt x="25" y="62"/>
                  <a:pt x="21" y="64"/>
                </a:cubicBezTo>
                <a:cubicBezTo>
                  <a:pt x="19" y="64"/>
                  <a:pt x="17" y="65"/>
                  <a:pt x="15" y="66"/>
                </a:cubicBezTo>
                <a:cubicBezTo>
                  <a:pt x="11" y="68"/>
                  <a:pt x="6" y="71"/>
                  <a:pt x="3" y="74"/>
                </a:cubicBezTo>
                <a:cubicBezTo>
                  <a:pt x="0" y="77"/>
                  <a:pt x="0" y="82"/>
                  <a:pt x="5" y="85"/>
                </a:cubicBezTo>
                <a:cubicBezTo>
                  <a:pt x="7" y="85"/>
                  <a:pt x="9" y="86"/>
                  <a:pt x="11" y="87"/>
                </a:cubicBezTo>
                <a:cubicBezTo>
                  <a:pt x="18" y="88"/>
                  <a:pt x="25" y="88"/>
                  <a:pt x="33" y="89"/>
                </a:cubicBezTo>
                <a:cubicBezTo>
                  <a:pt x="40" y="88"/>
                  <a:pt x="45" y="88"/>
                  <a:pt x="51" y="87"/>
                </a:cubicBezTo>
                <a:cubicBezTo>
                  <a:pt x="49" y="87"/>
                  <a:pt x="48" y="87"/>
                  <a:pt x="47" y="86"/>
                </a:cubicBezTo>
                <a:cubicBezTo>
                  <a:pt x="43" y="84"/>
                  <a:pt x="41" y="81"/>
                  <a:pt x="40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79" name="Google Shape;983;p32"/>
          <p:cNvSpPr>
            <a:spLocks/>
          </p:cNvSpPr>
          <p:nvPr/>
        </p:nvSpPr>
        <p:spPr bwMode="auto">
          <a:xfrm>
            <a:off x="5399485" y="3041189"/>
            <a:ext cx="342900" cy="309563"/>
          </a:xfrm>
          <a:custGeom>
            <a:avLst/>
            <a:gdLst>
              <a:gd name="T0" fmla="*/ 68 w 111"/>
              <a:gd name="T1" fmla="*/ 14 h 100"/>
              <a:gd name="T2" fmla="*/ 49 w 111"/>
              <a:gd name="T3" fmla="*/ 7 h 100"/>
              <a:gd name="T4" fmla="*/ 35 w 111"/>
              <a:gd name="T5" fmla="*/ 14 h 100"/>
              <a:gd name="T6" fmla="*/ 63 w 111"/>
              <a:gd name="T7" fmla="*/ 0 h 100"/>
              <a:gd name="T8" fmla="*/ 16 w 111"/>
              <a:gd name="T9" fmla="*/ 56 h 100"/>
              <a:gd name="T10" fmla="*/ 44 w 111"/>
              <a:gd name="T11" fmla="*/ 52 h 100"/>
              <a:gd name="T12" fmla="*/ 61 w 111"/>
              <a:gd name="T13" fmla="*/ 46 h 100"/>
              <a:gd name="T14" fmla="*/ 66 w 111"/>
              <a:gd name="T15" fmla="*/ 56 h 100"/>
              <a:gd name="T16" fmla="*/ 111 w 111"/>
              <a:gd name="T17" fmla="*/ 40 h 100"/>
              <a:gd name="T18" fmla="*/ 98 w 111"/>
              <a:gd name="T19" fmla="*/ 17 h 100"/>
              <a:gd name="T20" fmla="*/ 89 w 111"/>
              <a:gd name="T21" fmla="*/ 17 h 100"/>
              <a:gd name="T22" fmla="*/ 79 w 111"/>
              <a:gd name="T23" fmla="*/ 17 h 100"/>
              <a:gd name="T24" fmla="*/ 68 w 111"/>
              <a:gd name="T25" fmla="*/ 17 h 100"/>
              <a:gd name="T26" fmla="*/ 35 w 111"/>
              <a:gd name="T27" fmla="*/ 17 h 100"/>
              <a:gd name="T28" fmla="*/ 21 w 111"/>
              <a:gd name="T29" fmla="*/ 17 h 100"/>
              <a:gd name="T30" fmla="*/ 13 w 111"/>
              <a:gd name="T31" fmla="*/ 17 h 100"/>
              <a:gd name="T32" fmla="*/ 0 w 111"/>
              <a:gd name="T33" fmla="*/ 40 h 100"/>
              <a:gd name="T34" fmla="*/ 94 w 111"/>
              <a:gd name="T35" fmla="*/ 60 h 100"/>
              <a:gd name="T36" fmla="*/ 66 w 111"/>
              <a:gd name="T37" fmla="*/ 64 h 100"/>
              <a:gd name="T38" fmla="*/ 50 w 111"/>
              <a:gd name="T39" fmla="*/ 70 h 100"/>
              <a:gd name="T40" fmla="*/ 44 w 111"/>
              <a:gd name="T41" fmla="*/ 60 h 100"/>
              <a:gd name="T42" fmla="*/ 0 w 111"/>
              <a:gd name="T43" fmla="*/ 51 h 100"/>
              <a:gd name="T44" fmla="*/ 13 w 111"/>
              <a:gd name="T45" fmla="*/ 100 h 100"/>
              <a:gd name="T46" fmla="*/ 21 w 111"/>
              <a:gd name="T47" fmla="*/ 100 h 100"/>
              <a:gd name="T48" fmla="*/ 84 w 111"/>
              <a:gd name="T49" fmla="*/ 100 h 100"/>
              <a:gd name="T50" fmla="*/ 91 w 111"/>
              <a:gd name="T51" fmla="*/ 100 h 100"/>
              <a:gd name="T52" fmla="*/ 111 w 111"/>
              <a:gd name="T53" fmla="*/ 85 h 100"/>
              <a:gd name="T54" fmla="*/ 94 w 111"/>
              <a:gd name="T55" fmla="*/ 60 h 100"/>
              <a:gd name="T56" fmla="*/ 50 w 111"/>
              <a:gd name="T57" fmla="*/ 50 h 100"/>
              <a:gd name="T58" fmla="*/ 48 w 111"/>
              <a:gd name="T59" fmla="*/ 55 h 100"/>
              <a:gd name="T60" fmla="*/ 48 w 111"/>
              <a:gd name="T61" fmla="*/ 60 h 100"/>
              <a:gd name="T62" fmla="*/ 48 w 111"/>
              <a:gd name="T63" fmla="*/ 64 h 100"/>
              <a:gd name="T64" fmla="*/ 60 w 111"/>
              <a:gd name="T65" fmla="*/ 66 h 100"/>
              <a:gd name="T66" fmla="*/ 62 w 111"/>
              <a:gd name="T67" fmla="*/ 61 h 100"/>
              <a:gd name="T68" fmla="*/ 62 w 111"/>
              <a:gd name="T69" fmla="*/ 57 h 100"/>
              <a:gd name="T70" fmla="*/ 62 w 111"/>
              <a:gd name="T71" fmla="*/ 5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100" extrusionOk="0">
                <a:moveTo>
                  <a:pt x="75" y="14"/>
                </a:moveTo>
                <a:cubicBezTo>
                  <a:pt x="68" y="14"/>
                  <a:pt x="68" y="14"/>
                  <a:pt x="68" y="14"/>
                </a:cubicBezTo>
                <a:cubicBezTo>
                  <a:pt x="68" y="10"/>
                  <a:pt x="65" y="7"/>
                  <a:pt x="61" y="7"/>
                </a:cubicBezTo>
                <a:cubicBezTo>
                  <a:pt x="49" y="7"/>
                  <a:pt x="49" y="7"/>
                  <a:pt x="49" y="7"/>
                </a:cubicBezTo>
                <a:cubicBezTo>
                  <a:pt x="45" y="7"/>
                  <a:pt x="42" y="10"/>
                  <a:pt x="42" y="14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6"/>
                  <a:pt x="41" y="0"/>
                  <a:pt x="4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9" y="0"/>
                  <a:pt x="75" y="6"/>
                  <a:pt x="75" y="14"/>
                </a:cubicBezTo>
                <a:close/>
                <a:moveTo>
                  <a:pt x="16" y="56"/>
                </a:moveTo>
                <a:cubicBezTo>
                  <a:pt x="44" y="56"/>
                  <a:pt x="44" y="56"/>
                  <a:pt x="44" y="56"/>
                </a:cubicBezTo>
                <a:cubicBezTo>
                  <a:pt x="44" y="52"/>
                  <a:pt x="44" y="52"/>
                  <a:pt x="44" y="52"/>
                </a:cubicBezTo>
                <a:cubicBezTo>
                  <a:pt x="44" y="49"/>
                  <a:pt x="47" y="46"/>
                  <a:pt x="50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6" y="49"/>
                  <a:pt x="66" y="52"/>
                </a:cubicBezTo>
                <a:cubicBezTo>
                  <a:pt x="66" y="56"/>
                  <a:pt x="66" y="56"/>
                  <a:pt x="66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102" y="56"/>
                  <a:pt x="109" y="49"/>
                  <a:pt x="111" y="40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111" y="23"/>
                  <a:pt x="105" y="17"/>
                  <a:pt x="98" y="17"/>
                </a:cubicBezTo>
                <a:cubicBezTo>
                  <a:pt x="91" y="17"/>
                  <a:pt x="91" y="17"/>
                  <a:pt x="91" y="17"/>
                </a:cubicBezTo>
                <a:cubicBezTo>
                  <a:pt x="89" y="17"/>
                  <a:pt x="89" y="17"/>
                  <a:pt x="89" y="17"/>
                </a:cubicBezTo>
                <a:cubicBezTo>
                  <a:pt x="84" y="17"/>
                  <a:pt x="84" y="17"/>
                  <a:pt x="84" y="17"/>
                </a:cubicBezTo>
                <a:cubicBezTo>
                  <a:pt x="79" y="17"/>
                  <a:pt x="79" y="17"/>
                  <a:pt x="79" y="17"/>
                </a:cubicBezTo>
                <a:cubicBezTo>
                  <a:pt x="76" y="17"/>
                  <a:pt x="76" y="17"/>
                  <a:pt x="76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42" y="17"/>
                  <a:pt x="42" y="17"/>
                  <a:pt x="42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5" y="17"/>
                  <a:pt x="0" y="23"/>
                  <a:pt x="0" y="31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9"/>
                  <a:pt x="8" y="56"/>
                  <a:pt x="16" y="56"/>
                </a:cubicBezTo>
                <a:close/>
                <a:moveTo>
                  <a:pt x="94" y="60"/>
                </a:moveTo>
                <a:cubicBezTo>
                  <a:pt x="66" y="60"/>
                  <a:pt x="66" y="60"/>
                  <a:pt x="66" y="60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7"/>
                  <a:pt x="63" y="70"/>
                  <a:pt x="61" y="70"/>
                </a:cubicBezTo>
                <a:cubicBezTo>
                  <a:pt x="50" y="70"/>
                  <a:pt x="50" y="70"/>
                  <a:pt x="50" y="70"/>
                </a:cubicBezTo>
                <a:cubicBezTo>
                  <a:pt x="47" y="70"/>
                  <a:pt x="44" y="67"/>
                  <a:pt x="44" y="64"/>
                </a:cubicBezTo>
                <a:cubicBezTo>
                  <a:pt x="44" y="60"/>
                  <a:pt x="44" y="60"/>
                  <a:pt x="4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9" y="60"/>
                  <a:pt x="3" y="57"/>
                  <a:pt x="0" y="51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93"/>
                  <a:pt x="5" y="100"/>
                  <a:pt x="13" y="100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9" y="100"/>
                  <a:pt x="89" y="100"/>
                  <a:pt x="89" y="100"/>
                </a:cubicBezTo>
                <a:cubicBezTo>
                  <a:pt x="91" y="100"/>
                  <a:pt x="91" y="100"/>
                  <a:pt x="91" y="100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105" y="100"/>
                  <a:pt x="111" y="93"/>
                  <a:pt x="111" y="85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07" y="57"/>
                  <a:pt x="101" y="60"/>
                  <a:pt x="94" y="60"/>
                </a:cubicBezTo>
                <a:close/>
                <a:moveTo>
                  <a:pt x="60" y="50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50"/>
                  <a:pt x="48" y="51"/>
                  <a:pt x="48" y="53"/>
                </a:cubicBezTo>
                <a:cubicBezTo>
                  <a:pt x="48" y="55"/>
                  <a:pt x="48" y="55"/>
                  <a:pt x="48" y="55"/>
                </a:cubicBezTo>
                <a:cubicBezTo>
                  <a:pt x="48" y="57"/>
                  <a:pt x="48" y="57"/>
                  <a:pt x="48" y="57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5"/>
                  <a:pt x="49" y="66"/>
                  <a:pt x="5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1" y="66"/>
                  <a:pt x="62" y="65"/>
                  <a:pt x="62" y="64"/>
                </a:cubicBezTo>
                <a:cubicBezTo>
                  <a:pt x="62" y="61"/>
                  <a:pt x="62" y="61"/>
                  <a:pt x="62" y="61"/>
                </a:cubicBezTo>
                <a:cubicBezTo>
                  <a:pt x="62" y="60"/>
                  <a:pt x="62" y="60"/>
                  <a:pt x="62" y="60"/>
                </a:cubicBezTo>
                <a:cubicBezTo>
                  <a:pt x="62" y="57"/>
                  <a:pt x="62" y="57"/>
                  <a:pt x="62" y="57"/>
                </a:cubicBezTo>
                <a:cubicBezTo>
                  <a:pt x="62" y="55"/>
                  <a:pt x="62" y="55"/>
                  <a:pt x="62" y="55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51"/>
                  <a:pt x="61" y="50"/>
                  <a:pt x="60" y="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80" name="Google Shape;984;p32"/>
          <p:cNvSpPr>
            <a:spLocks/>
          </p:cNvSpPr>
          <p:nvPr/>
        </p:nvSpPr>
        <p:spPr bwMode="auto">
          <a:xfrm>
            <a:off x="4818460" y="3613880"/>
            <a:ext cx="336947" cy="336947"/>
          </a:xfrm>
          <a:custGeom>
            <a:avLst/>
            <a:gdLst>
              <a:gd name="T0" fmla="*/ 52 w 109"/>
              <a:gd name="T1" fmla="*/ 57 h 109"/>
              <a:gd name="T2" fmla="*/ 103 w 109"/>
              <a:gd name="T3" fmla="*/ 57 h 109"/>
              <a:gd name="T4" fmla="*/ 52 w 109"/>
              <a:gd name="T5" fmla="*/ 109 h 109"/>
              <a:gd name="T6" fmla="*/ 0 w 109"/>
              <a:gd name="T7" fmla="*/ 57 h 109"/>
              <a:gd name="T8" fmla="*/ 52 w 109"/>
              <a:gd name="T9" fmla="*/ 6 h 109"/>
              <a:gd name="T10" fmla="*/ 52 w 109"/>
              <a:gd name="T11" fmla="*/ 57 h 109"/>
              <a:gd name="T12" fmla="*/ 58 w 109"/>
              <a:gd name="T13" fmla="*/ 0 h 109"/>
              <a:gd name="T14" fmla="*/ 58 w 109"/>
              <a:gd name="T15" fmla="*/ 51 h 109"/>
              <a:gd name="T16" fmla="*/ 109 w 109"/>
              <a:gd name="T17" fmla="*/ 51 h 109"/>
              <a:gd name="T18" fmla="*/ 58 w 109"/>
              <a:gd name="T1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9" extrusionOk="0">
                <a:moveTo>
                  <a:pt x="52" y="57"/>
                </a:moveTo>
                <a:cubicBezTo>
                  <a:pt x="103" y="57"/>
                  <a:pt x="103" y="57"/>
                  <a:pt x="103" y="57"/>
                </a:cubicBezTo>
                <a:cubicBezTo>
                  <a:pt x="103" y="86"/>
                  <a:pt x="80" y="109"/>
                  <a:pt x="52" y="109"/>
                </a:cubicBezTo>
                <a:cubicBezTo>
                  <a:pt x="23" y="109"/>
                  <a:pt x="0" y="86"/>
                  <a:pt x="0" y="57"/>
                </a:cubicBezTo>
                <a:cubicBezTo>
                  <a:pt x="0" y="29"/>
                  <a:pt x="23" y="6"/>
                  <a:pt x="52" y="6"/>
                </a:cubicBezTo>
                <a:lnTo>
                  <a:pt x="52" y="57"/>
                </a:lnTo>
                <a:close/>
                <a:moveTo>
                  <a:pt x="58" y="0"/>
                </a:moveTo>
                <a:cubicBezTo>
                  <a:pt x="58" y="51"/>
                  <a:pt x="58" y="51"/>
                  <a:pt x="58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23"/>
                  <a:pt x="86" y="0"/>
                  <a:pt x="5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81" name="Google Shape;985;p32"/>
          <p:cNvSpPr>
            <a:spLocks/>
          </p:cNvSpPr>
          <p:nvPr/>
        </p:nvSpPr>
        <p:spPr bwMode="auto">
          <a:xfrm>
            <a:off x="4020742" y="3592449"/>
            <a:ext cx="259556" cy="377428"/>
          </a:xfrm>
          <a:custGeom>
            <a:avLst/>
            <a:gdLst>
              <a:gd name="T0" fmla="*/ 84 w 84"/>
              <a:gd name="T1" fmla="*/ 81 h 122"/>
              <a:gd name="T2" fmla="*/ 55 w 84"/>
              <a:gd name="T3" fmla="*/ 54 h 122"/>
              <a:gd name="T4" fmla="*/ 40 w 84"/>
              <a:gd name="T5" fmla="*/ 50 h 122"/>
              <a:gd name="T6" fmla="*/ 20 w 84"/>
              <a:gd name="T7" fmla="*/ 40 h 122"/>
              <a:gd name="T8" fmla="*/ 41 w 84"/>
              <a:gd name="T9" fmla="*/ 31 h 122"/>
              <a:gd name="T10" fmla="*/ 63 w 84"/>
              <a:gd name="T11" fmla="*/ 39 h 122"/>
              <a:gd name="T12" fmla="*/ 73 w 84"/>
              <a:gd name="T13" fmla="*/ 38 h 122"/>
              <a:gd name="T14" fmla="*/ 78 w 84"/>
              <a:gd name="T15" fmla="*/ 31 h 122"/>
              <a:gd name="T16" fmla="*/ 51 w 84"/>
              <a:gd name="T17" fmla="*/ 14 h 122"/>
              <a:gd name="T18" fmla="*/ 51 w 84"/>
              <a:gd name="T19" fmla="*/ 5 h 122"/>
              <a:gd name="T20" fmla="*/ 46 w 84"/>
              <a:gd name="T21" fmla="*/ 0 h 122"/>
              <a:gd name="T22" fmla="*/ 39 w 84"/>
              <a:gd name="T23" fmla="*/ 0 h 122"/>
              <a:gd name="T24" fmla="*/ 34 w 84"/>
              <a:gd name="T25" fmla="*/ 5 h 122"/>
              <a:gd name="T26" fmla="*/ 34 w 84"/>
              <a:gd name="T27" fmla="*/ 14 h 122"/>
              <a:gd name="T28" fmla="*/ 0 w 84"/>
              <a:gd name="T29" fmla="*/ 41 h 122"/>
              <a:gd name="T30" fmla="*/ 32 w 84"/>
              <a:gd name="T31" fmla="*/ 67 h 122"/>
              <a:gd name="T32" fmla="*/ 49 w 84"/>
              <a:gd name="T33" fmla="*/ 71 h 122"/>
              <a:gd name="T34" fmla="*/ 64 w 84"/>
              <a:gd name="T35" fmla="*/ 82 h 122"/>
              <a:gd name="T36" fmla="*/ 43 w 84"/>
              <a:gd name="T37" fmla="*/ 92 h 122"/>
              <a:gd name="T38" fmla="*/ 18 w 84"/>
              <a:gd name="T39" fmla="*/ 83 h 122"/>
              <a:gd name="T40" fmla="*/ 6 w 84"/>
              <a:gd name="T41" fmla="*/ 85 h 122"/>
              <a:gd name="T42" fmla="*/ 4 w 84"/>
              <a:gd name="T43" fmla="*/ 92 h 122"/>
              <a:gd name="T44" fmla="*/ 34 w 84"/>
              <a:gd name="T45" fmla="*/ 108 h 122"/>
              <a:gd name="T46" fmla="*/ 34 w 84"/>
              <a:gd name="T47" fmla="*/ 118 h 122"/>
              <a:gd name="T48" fmla="*/ 39 w 84"/>
              <a:gd name="T49" fmla="*/ 122 h 122"/>
              <a:gd name="T50" fmla="*/ 46 w 84"/>
              <a:gd name="T51" fmla="*/ 122 h 122"/>
              <a:gd name="T52" fmla="*/ 51 w 84"/>
              <a:gd name="T53" fmla="*/ 118 h 122"/>
              <a:gd name="T54" fmla="*/ 51 w 84"/>
              <a:gd name="T55" fmla="*/ 109 h 122"/>
              <a:gd name="T56" fmla="*/ 84 w 84"/>
              <a:gd name="T57" fmla="*/ 8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4" h="122" extrusionOk="0">
                <a:moveTo>
                  <a:pt x="84" y="81"/>
                </a:moveTo>
                <a:cubicBezTo>
                  <a:pt x="84" y="69"/>
                  <a:pt x="75" y="59"/>
                  <a:pt x="55" y="54"/>
                </a:cubicBezTo>
                <a:cubicBezTo>
                  <a:pt x="53" y="54"/>
                  <a:pt x="42" y="51"/>
                  <a:pt x="40" y="50"/>
                </a:cubicBezTo>
                <a:cubicBezTo>
                  <a:pt x="25" y="46"/>
                  <a:pt x="20" y="44"/>
                  <a:pt x="20" y="40"/>
                </a:cubicBezTo>
                <a:cubicBezTo>
                  <a:pt x="20" y="36"/>
                  <a:pt x="26" y="31"/>
                  <a:pt x="41" y="31"/>
                </a:cubicBezTo>
                <a:cubicBezTo>
                  <a:pt x="52" y="31"/>
                  <a:pt x="63" y="39"/>
                  <a:pt x="63" y="39"/>
                </a:cubicBezTo>
                <a:cubicBezTo>
                  <a:pt x="67" y="42"/>
                  <a:pt x="70" y="42"/>
                  <a:pt x="73" y="38"/>
                </a:cubicBezTo>
                <a:cubicBezTo>
                  <a:pt x="73" y="38"/>
                  <a:pt x="78" y="34"/>
                  <a:pt x="78" y="31"/>
                </a:cubicBezTo>
                <a:cubicBezTo>
                  <a:pt x="78" y="25"/>
                  <a:pt x="65" y="17"/>
                  <a:pt x="51" y="14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2"/>
                  <a:pt x="49" y="0"/>
                  <a:pt x="46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6" y="0"/>
                  <a:pt x="34" y="2"/>
                  <a:pt x="34" y="5"/>
                </a:cubicBezTo>
                <a:cubicBezTo>
                  <a:pt x="34" y="14"/>
                  <a:pt x="34" y="14"/>
                  <a:pt x="34" y="14"/>
                </a:cubicBezTo>
                <a:cubicBezTo>
                  <a:pt x="12" y="16"/>
                  <a:pt x="0" y="27"/>
                  <a:pt x="0" y="41"/>
                </a:cubicBezTo>
                <a:cubicBezTo>
                  <a:pt x="0" y="56"/>
                  <a:pt x="15" y="63"/>
                  <a:pt x="32" y="67"/>
                </a:cubicBezTo>
                <a:cubicBezTo>
                  <a:pt x="34" y="67"/>
                  <a:pt x="47" y="71"/>
                  <a:pt x="49" y="71"/>
                </a:cubicBezTo>
                <a:cubicBezTo>
                  <a:pt x="62" y="74"/>
                  <a:pt x="64" y="79"/>
                  <a:pt x="64" y="82"/>
                </a:cubicBezTo>
                <a:cubicBezTo>
                  <a:pt x="64" y="87"/>
                  <a:pt x="59" y="92"/>
                  <a:pt x="43" y="92"/>
                </a:cubicBezTo>
                <a:cubicBezTo>
                  <a:pt x="32" y="92"/>
                  <a:pt x="18" y="83"/>
                  <a:pt x="18" y="83"/>
                </a:cubicBezTo>
                <a:cubicBezTo>
                  <a:pt x="14" y="80"/>
                  <a:pt x="10" y="81"/>
                  <a:pt x="6" y="85"/>
                </a:cubicBezTo>
                <a:cubicBezTo>
                  <a:pt x="6" y="85"/>
                  <a:pt x="4" y="88"/>
                  <a:pt x="4" y="92"/>
                </a:cubicBezTo>
                <a:cubicBezTo>
                  <a:pt x="4" y="98"/>
                  <a:pt x="19" y="105"/>
                  <a:pt x="34" y="108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6" y="122"/>
                  <a:pt x="39" y="122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49" y="122"/>
                  <a:pt x="51" y="120"/>
                  <a:pt x="51" y="118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74" y="106"/>
                  <a:pt x="84" y="94"/>
                  <a:pt x="84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82" name="Google Shape;986;p32"/>
          <p:cNvSpPr>
            <a:spLocks/>
          </p:cNvSpPr>
          <p:nvPr/>
        </p:nvSpPr>
        <p:spPr bwMode="auto">
          <a:xfrm>
            <a:off x="4002882" y="1627917"/>
            <a:ext cx="345281" cy="346472"/>
          </a:xfrm>
          <a:custGeom>
            <a:avLst/>
            <a:gdLst>
              <a:gd name="T0" fmla="*/ 110 w 112"/>
              <a:gd name="T1" fmla="*/ 48 h 112"/>
              <a:gd name="T2" fmla="*/ 96 w 112"/>
              <a:gd name="T3" fmla="*/ 46 h 112"/>
              <a:gd name="T4" fmla="*/ 91 w 112"/>
              <a:gd name="T5" fmla="*/ 35 h 112"/>
              <a:gd name="T6" fmla="*/ 100 w 112"/>
              <a:gd name="T7" fmla="*/ 24 h 112"/>
              <a:gd name="T8" fmla="*/ 99 w 112"/>
              <a:gd name="T9" fmla="*/ 21 h 112"/>
              <a:gd name="T10" fmla="*/ 91 w 112"/>
              <a:gd name="T11" fmla="*/ 13 h 112"/>
              <a:gd name="T12" fmla="*/ 88 w 112"/>
              <a:gd name="T13" fmla="*/ 13 h 112"/>
              <a:gd name="T14" fmla="*/ 77 w 112"/>
              <a:gd name="T15" fmla="*/ 21 h 112"/>
              <a:gd name="T16" fmla="*/ 66 w 112"/>
              <a:gd name="T17" fmla="*/ 16 h 112"/>
              <a:gd name="T18" fmla="*/ 64 w 112"/>
              <a:gd name="T19" fmla="*/ 2 h 112"/>
              <a:gd name="T20" fmla="*/ 62 w 112"/>
              <a:gd name="T21" fmla="*/ 0 h 112"/>
              <a:gd name="T22" fmla="*/ 50 w 112"/>
              <a:gd name="T23" fmla="*/ 0 h 112"/>
              <a:gd name="T24" fmla="*/ 48 w 112"/>
              <a:gd name="T25" fmla="*/ 2 h 112"/>
              <a:gd name="T26" fmla="*/ 46 w 112"/>
              <a:gd name="T27" fmla="*/ 16 h 112"/>
              <a:gd name="T28" fmla="*/ 35 w 112"/>
              <a:gd name="T29" fmla="*/ 21 h 112"/>
              <a:gd name="T30" fmla="*/ 24 w 112"/>
              <a:gd name="T31" fmla="*/ 13 h 112"/>
              <a:gd name="T32" fmla="*/ 21 w 112"/>
              <a:gd name="T33" fmla="*/ 13 h 112"/>
              <a:gd name="T34" fmla="*/ 12 w 112"/>
              <a:gd name="T35" fmla="*/ 21 h 112"/>
              <a:gd name="T36" fmla="*/ 12 w 112"/>
              <a:gd name="T37" fmla="*/ 24 h 112"/>
              <a:gd name="T38" fmla="*/ 21 w 112"/>
              <a:gd name="T39" fmla="*/ 35 h 112"/>
              <a:gd name="T40" fmla="*/ 16 w 112"/>
              <a:gd name="T41" fmla="*/ 46 h 112"/>
              <a:gd name="T42" fmla="*/ 2 w 112"/>
              <a:gd name="T43" fmla="*/ 48 h 112"/>
              <a:gd name="T44" fmla="*/ 0 w 112"/>
              <a:gd name="T45" fmla="*/ 51 h 112"/>
              <a:gd name="T46" fmla="*/ 0 w 112"/>
              <a:gd name="T47" fmla="*/ 62 h 112"/>
              <a:gd name="T48" fmla="*/ 2 w 112"/>
              <a:gd name="T49" fmla="*/ 64 h 112"/>
              <a:gd name="T50" fmla="*/ 16 w 112"/>
              <a:gd name="T51" fmla="*/ 66 h 112"/>
              <a:gd name="T52" fmla="*/ 21 w 112"/>
              <a:gd name="T53" fmla="*/ 77 h 112"/>
              <a:gd name="T54" fmla="*/ 12 w 112"/>
              <a:gd name="T55" fmla="*/ 89 h 112"/>
              <a:gd name="T56" fmla="*/ 12 w 112"/>
              <a:gd name="T57" fmla="*/ 92 h 112"/>
              <a:gd name="T58" fmla="*/ 21 w 112"/>
              <a:gd name="T59" fmla="*/ 100 h 112"/>
              <a:gd name="T60" fmla="*/ 24 w 112"/>
              <a:gd name="T61" fmla="*/ 100 h 112"/>
              <a:gd name="T62" fmla="*/ 35 w 112"/>
              <a:gd name="T63" fmla="*/ 92 h 112"/>
              <a:gd name="T64" fmla="*/ 46 w 112"/>
              <a:gd name="T65" fmla="*/ 96 h 112"/>
              <a:gd name="T66" fmla="*/ 48 w 112"/>
              <a:gd name="T67" fmla="*/ 110 h 112"/>
              <a:gd name="T68" fmla="*/ 50 w 112"/>
              <a:gd name="T69" fmla="*/ 112 h 112"/>
              <a:gd name="T70" fmla="*/ 62 w 112"/>
              <a:gd name="T71" fmla="*/ 112 h 112"/>
              <a:gd name="T72" fmla="*/ 64 w 112"/>
              <a:gd name="T73" fmla="*/ 110 h 112"/>
              <a:gd name="T74" fmla="*/ 66 w 112"/>
              <a:gd name="T75" fmla="*/ 96 h 112"/>
              <a:gd name="T76" fmla="*/ 77 w 112"/>
              <a:gd name="T77" fmla="*/ 92 h 112"/>
              <a:gd name="T78" fmla="*/ 88 w 112"/>
              <a:gd name="T79" fmla="*/ 100 h 112"/>
              <a:gd name="T80" fmla="*/ 91 w 112"/>
              <a:gd name="T81" fmla="*/ 100 h 112"/>
              <a:gd name="T82" fmla="*/ 99 w 112"/>
              <a:gd name="T83" fmla="*/ 92 h 112"/>
              <a:gd name="T84" fmla="*/ 100 w 112"/>
              <a:gd name="T85" fmla="*/ 89 h 112"/>
              <a:gd name="T86" fmla="*/ 91 w 112"/>
              <a:gd name="T87" fmla="*/ 77 h 112"/>
              <a:gd name="T88" fmla="*/ 96 w 112"/>
              <a:gd name="T89" fmla="*/ 66 h 112"/>
              <a:gd name="T90" fmla="*/ 110 w 112"/>
              <a:gd name="T91" fmla="*/ 64 h 112"/>
              <a:gd name="T92" fmla="*/ 112 w 112"/>
              <a:gd name="T93" fmla="*/ 62 h 112"/>
              <a:gd name="T94" fmla="*/ 112 w 112"/>
              <a:gd name="T95" fmla="*/ 51 h 112"/>
              <a:gd name="T96" fmla="*/ 110 w 112"/>
              <a:gd name="T97" fmla="*/ 48 h 112"/>
              <a:gd name="T98" fmla="*/ 56 w 112"/>
              <a:gd name="T99" fmla="*/ 77 h 112"/>
              <a:gd name="T100" fmla="*/ 35 w 112"/>
              <a:gd name="T101" fmla="*/ 56 h 112"/>
              <a:gd name="T102" fmla="*/ 56 w 112"/>
              <a:gd name="T103" fmla="*/ 36 h 112"/>
              <a:gd name="T104" fmla="*/ 77 w 112"/>
              <a:gd name="T105" fmla="*/ 56 h 112"/>
              <a:gd name="T106" fmla="*/ 56 w 112"/>
              <a:gd name="T107" fmla="*/ 7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2" h="112" extrusionOk="0">
                <a:moveTo>
                  <a:pt x="110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95" y="42"/>
                  <a:pt x="93" y="39"/>
                  <a:pt x="91" y="35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3"/>
                  <a:pt x="100" y="22"/>
                  <a:pt x="99" y="21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2"/>
                  <a:pt x="89" y="12"/>
                  <a:pt x="88" y="13"/>
                </a:cubicBezTo>
                <a:cubicBezTo>
                  <a:pt x="77" y="21"/>
                  <a:pt x="77" y="21"/>
                  <a:pt x="77" y="21"/>
                </a:cubicBezTo>
                <a:cubicBezTo>
                  <a:pt x="74" y="19"/>
                  <a:pt x="70" y="17"/>
                  <a:pt x="66" y="16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1"/>
                  <a:pt x="63" y="0"/>
                  <a:pt x="6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9" y="0"/>
                  <a:pt x="48" y="1"/>
                  <a:pt x="48" y="2"/>
                </a:cubicBezTo>
                <a:cubicBezTo>
                  <a:pt x="46" y="16"/>
                  <a:pt x="46" y="16"/>
                  <a:pt x="46" y="16"/>
                </a:cubicBezTo>
                <a:cubicBezTo>
                  <a:pt x="42" y="17"/>
                  <a:pt x="38" y="19"/>
                  <a:pt x="35" y="21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1" y="12"/>
                  <a:pt x="21" y="13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2" y="23"/>
                  <a:pt x="12" y="24"/>
                </a:cubicBezTo>
                <a:cubicBezTo>
                  <a:pt x="21" y="35"/>
                  <a:pt x="21" y="35"/>
                  <a:pt x="21" y="35"/>
                </a:cubicBezTo>
                <a:cubicBezTo>
                  <a:pt x="19" y="39"/>
                  <a:pt x="17" y="42"/>
                  <a:pt x="16" y="46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3"/>
                  <a:pt x="1" y="64"/>
                  <a:pt x="2" y="64"/>
                </a:cubicBezTo>
                <a:cubicBezTo>
                  <a:pt x="16" y="66"/>
                  <a:pt x="16" y="66"/>
                  <a:pt x="16" y="66"/>
                </a:cubicBezTo>
                <a:cubicBezTo>
                  <a:pt x="17" y="70"/>
                  <a:pt x="19" y="74"/>
                  <a:pt x="21" y="77"/>
                </a:cubicBezTo>
                <a:cubicBezTo>
                  <a:pt x="12" y="89"/>
                  <a:pt x="12" y="89"/>
                  <a:pt x="12" y="89"/>
                </a:cubicBezTo>
                <a:cubicBezTo>
                  <a:pt x="12" y="89"/>
                  <a:pt x="12" y="91"/>
                  <a:pt x="12" y="92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1" y="100"/>
                  <a:pt x="23" y="101"/>
                  <a:pt x="24" y="100"/>
                </a:cubicBezTo>
                <a:cubicBezTo>
                  <a:pt x="35" y="92"/>
                  <a:pt x="35" y="92"/>
                  <a:pt x="35" y="92"/>
                </a:cubicBezTo>
                <a:cubicBezTo>
                  <a:pt x="38" y="94"/>
                  <a:pt x="42" y="95"/>
                  <a:pt x="46" y="96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48" y="111"/>
                  <a:pt x="49" y="112"/>
                  <a:pt x="50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2"/>
                  <a:pt x="64" y="111"/>
                  <a:pt x="64" y="110"/>
                </a:cubicBezTo>
                <a:cubicBezTo>
                  <a:pt x="66" y="96"/>
                  <a:pt x="66" y="96"/>
                  <a:pt x="66" y="96"/>
                </a:cubicBezTo>
                <a:cubicBezTo>
                  <a:pt x="70" y="95"/>
                  <a:pt x="74" y="94"/>
                  <a:pt x="77" y="92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9" y="101"/>
                  <a:pt x="91" y="100"/>
                  <a:pt x="91" y="100"/>
                </a:cubicBezTo>
                <a:cubicBezTo>
                  <a:pt x="99" y="92"/>
                  <a:pt x="99" y="92"/>
                  <a:pt x="99" y="92"/>
                </a:cubicBezTo>
                <a:cubicBezTo>
                  <a:pt x="100" y="91"/>
                  <a:pt x="100" y="89"/>
                  <a:pt x="100" y="89"/>
                </a:cubicBezTo>
                <a:cubicBezTo>
                  <a:pt x="91" y="77"/>
                  <a:pt x="91" y="77"/>
                  <a:pt x="91" y="77"/>
                </a:cubicBezTo>
                <a:cubicBezTo>
                  <a:pt x="93" y="74"/>
                  <a:pt x="95" y="70"/>
                  <a:pt x="96" y="66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2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12" y="49"/>
                  <a:pt x="111" y="48"/>
                  <a:pt x="110" y="48"/>
                </a:cubicBezTo>
                <a:close/>
                <a:moveTo>
                  <a:pt x="56" y="77"/>
                </a:moveTo>
                <a:cubicBezTo>
                  <a:pt x="45" y="77"/>
                  <a:pt x="35" y="68"/>
                  <a:pt x="35" y="56"/>
                </a:cubicBezTo>
                <a:cubicBezTo>
                  <a:pt x="35" y="45"/>
                  <a:pt x="45" y="36"/>
                  <a:pt x="56" y="36"/>
                </a:cubicBezTo>
                <a:cubicBezTo>
                  <a:pt x="67" y="36"/>
                  <a:pt x="77" y="45"/>
                  <a:pt x="77" y="56"/>
                </a:cubicBezTo>
                <a:cubicBezTo>
                  <a:pt x="77" y="68"/>
                  <a:pt x="67" y="77"/>
                  <a:pt x="56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283" name="Google Shape;987;p32"/>
          <p:cNvSpPr txBox="1">
            <a:spLocks noChangeArrowheads="1"/>
          </p:cNvSpPr>
          <p:nvPr/>
        </p:nvSpPr>
        <p:spPr bwMode="auto">
          <a:xfrm>
            <a:off x="6435365" y="1860603"/>
            <a:ext cx="1955570" cy="74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V.1.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Déficit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y/o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superávit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V.2.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Deuda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externa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V.2.1. % del PIB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V.2.2. % de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exportaciones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84" name="Google Shape;988;p32"/>
          <p:cNvSpPr txBox="1">
            <a:spLocks noChangeArrowheads="1"/>
          </p:cNvSpPr>
          <p:nvPr/>
        </p:nvSpPr>
        <p:spPr bwMode="auto">
          <a:xfrm>
            <a:off x="6405830" y="3048836"/>
            <a:ext cx="21424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IV.1. Cuenta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corriente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IV.2.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Balanza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comercial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(X-M)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IV.3.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Inversión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extranjera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(IE)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IV.3.1. IE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directa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IV.3.2. IE de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cartera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IV.4.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Reservas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internacionales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85" name="Google Shape;989;p32"/>
          <p:cNvSpPr txBox="1">
            <a:spLocks noChangeArrowheads="1"/>
          </p:cNvSpPr>
          <p:nvPr/>
        </p:nvSpPr>
        <p:spPr bwMode="auto">
          <a:xfrm>
            <a:off x="5629079" y="4505875"/>
            <a:ext cx="2676561" cy="57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III.1. </a:t>
            </a:r>
            <a:r>
              <a:rPr kumimoji="0" lang="en-US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Desempleo</a:t>
            </a:r>
            <a:endParaRPr kumimoji="0" lang="en-US" alt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III.2. </a:t>
            </a:r>
            <a:r>
              <a:rPr kumimoji="0" lang="en-US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Distribución</a:t>
            </a: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de la </a:t>
            </a:r>
            <a:r>
              <a:rPr kumimoji="0" lang="en-US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riqueza</a:t>
            </a: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</a:t>
            </a:r>
            <a:r>
              <a:rPr kumimoji="0" lang="en-US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Pobreza</a:t>
            </a: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III.3. </a:t>
            </a:r>
            <a:r>
              <a:rPr kumimoji="0" lang="en-US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Indice</a:t>
            </a: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de Desarrollo </a:t>
            </a:r>
            <a:r>
              <a:rPr kumimoji="0" lang="en-US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humano</a:t>
            </a:r>
            <a:r>
              <a:rPr kumimoji="0" lang="en-US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(IDH)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86" name="Google Shape;990;p32"/>
          <p:cNvSpPr txBox="1">
            <a:spLocks noChangeArrowheads="1"/>
          </p:cNvSpPr>
          <p:nvPr/>
        </p:nvSpPr>
        <p:spPr bwMode="auto">
          <a:xfrm>
            <a:off x="910948" y="971883"/>
            <a:ext cx="2667123" cy="38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Nombre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(s) y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Apellido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(s) de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integrantes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Nombre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del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país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87" name="Google Shape;991;p32"/>
          <p:cNvSpPr txBox="1">
            <a:spLocks noChangeArrowheads="1"/>
          </p:cNvSpPr>
          <p:nvPr/>
        </p:nvSpPr>
        <p:spPr bwMode="auto">
          <a:xfrm>
            <a:off x="603151" y="1718656"/>
            <a:ext cx="2117653" cy="64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Breve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descripción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del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país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analizar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(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ubicación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moneda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forma de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gobierno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etc.)</a:t>
            </a:r>
          </a:p>
        </p:txBody>
      </p:sp>
      <p:sp>
        <p:nvSpPr>
          <p:cNvPr id="53288" name="Google Shape;992;p32"/>
          <p:cNvSpPr txBox="1">
            <a:spLocks noChangeArrowheads="1"/>
          </p:cNvSpPr>
          <p:nvPr/>
        </p:nvSpPr>
        <p:spPr bwMode="auto">
          <a:xfrm>
            <a:off x="257041" y="2734886"/>
            <a:ext cx="2453207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I.1. PIB real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I.2. PIB per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cápita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I.3.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Estructura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productiva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I.3.1. Sector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primario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I.3.2. Sector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secundario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I.3.3. Sector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terciario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289" name="Google Shape;993;p32"/>
          <p:cNvSpPr txBox="1">
            <a:spLocks noChangeArrowheads="1"/>
          </p:cNvSpPr>
          <p:nvPr/>
        </p:nvSpPr>
        <p:spPr bwMode="auto">
          <a:xfrm>
            <a:off x="1290068" y="4313035"/>
            <a:ext cx="2260804" cy="7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II.1.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Inflación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II.2.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Salarios</a:t>
            </a: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o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remuneraciones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II.3. Tasa de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interés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II.4. Tipo de </a:t>
            </a:r>
            <a:r>
              <a:rPr kumimoji="0" lang="en-US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cambio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4ABFF8-3B00-A8CF-EA0B-1A5136A1046A}"/>
              </a:ext>
            </a:extLst>
          </p:cNvPr>
          <p:cNvSpPr txBox="1"/>
          <p:nvPr/>
        </p:nvSpPr>
        <p:spPr>
          <a:xfrm rot="20216670">
            <a:off x="3811786" y="1052993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1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70ABB2A-15EE-3A45-2675-6550887E5C61}"/>
              </a:ext>
            </a:extLst>
          </p:cNvPr>
          <p:cNvSpPr txBox="1"/>
          <p:nvPr/>
        </p:nvSpPr>
        <p:spPr>
          <a:xfrm rot="17482658">
            <a:off x="2915514" y="1980566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2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7A084D-2520-3FEC-57B5-E35053D78C79}"/>
              </a:ext>
            </a:extLst>
          </p:cNvPr>
          <p:cNvSpPr txBox="1"/>
          <p:nvPr/>
        </p:nvSpPr>
        <p:spPr>
          <a:xfrm rot="14870132">
            <a:off x="2950372" y="3231645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3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45B46D4-E011-AE95-0E2C-6D8D4A209926}"/>
              </a:ext>
            </a:extLst>
          </p:cNvPr>
          <p:cNvSpPr txBox="1"/>
          <p:nvPr/>
        </p:nvSpPr>
        <p:spPr>
          <a:xfrm rot="11993902">
            <a:off x="3878461" y="4079562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4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FEDBD7B-57B7-A869-F487-4FBFCC627A0A}"/>
              </a:ext>
            </a:extLst>
          </p:cNvPr>
          <p:cNvSpPr txBox="1"/>
          <p:nvPr/>
        </p:nvSpPr>
        <p:spPr>
          <a:xfrm rot="8931044">
            <a:off x="5086509" y="4048018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5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71BC17-9EEB-2AA5-8CE4-0BD32F8BFD90}"/>
              </a:ext>
            </a:extLst>
          </p:cNvPr>
          <p:cNvSpPr txBox="1"/>
          <p:nvPr/>
        </p:nvSpPr>
        <p:spPr>
          <a:xfrm rot="6624853">
            <a:off x="5934075" y="3131077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6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0B8A6F-223D-F815-1315-FBD095571026}"/>
              </a:ext>
            </a:extLst>
          </p:cNvPr>
          <p:cNvSpPr txBox="1"/>
          <p:nvPr/>
        </p:nvSpPr>
        <p:spPr>
          <a:xfrm rot="4125976">
            <a:off x="5933410" y="1866914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7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049CE5-FAD7-AFCB-A83C-292CA314FEFA}"/>
              </a:ext>
            </a:extLst>
          </p:cNvPr>
          <p:cNvSpPr txBox="1"/>
          <p:nvPr/>
        </p:nvSpPr>
        <p:spPr>
          <a:xfrm rot="1820445">
            <a:off x="4999297" y="995052"/>
            <a:ext cx="275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8</a:t>
            </a: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B7144A0-12A0-4E22-8449-9EB9DAB9FBA3}"/>
              </a:ext>
            </a:extLst>
          </p:cNvPr>
          <p:cNvSpPr txBox="1"/>
          <p:nvPr/>
        </p:nvSpPr>
        <p:spPr>
          <a:xfrm>
            <a:off x="627327" y="425289"/>
            <a:ext cx="4152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1</a:t>
            </a:r>
            <a:endParaRPr kumimoji="0" lang="en-US" altLang="en-US" sz="3200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5B3C552-95D7-C5EE-6CEB-2622ADCFB6B3}"/>
              </a:ext>
            </a:extLst>
          </p:cNvPr>
          <p:cNvSpPr txBox="1"/>
          <p:nvPr/>
        </p:nvSpPr>
        <p:spPr>
          <a:xfrm>
            <a:off x="288625" y="1309915"/>
            <a:ext cx="6054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2</a:t>
            </a:r>
            <a:endParaRPr kumimoji="0" lang="en-US" altLang="en-US" sz="3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E07333B-17C1-2201-BB07-81DDBC3A631F}"/>
              </a:ext>
            </a:extLst>
          </p:cNvPr>
          <p:cNvSpPr txBox="1"/>
          <p:nvPr/>
        </p:nvSpPr>
        <p:spPr>
          <a:xfrm>
            <a:off x="324359" y="2756600"/>
            <a:ext cx="5566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5EB2FC">
                    <a:lumMod val="75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3</a:t>
            </a:r>
            <a:endParaRPr kumimoji="0" lang="en-US" altLang="en-US" sz="3200" b="0" i="0" u="none" strike="noStrike" kern="0" cap="none" spc="0" normalizeH="0" baseline="0" noProof="0" dirty="0">
              <a:ln>
                <a:noFill/>
              </a:ln>
              <a:solidFill>
                <a:srgbClr val="5EB2FC">
                  <a:lumMod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AEE45E-F40B-40AC-A628-91B084705831}"/>
              </a:ext>
            </a:extLst>
          </p:cNvPr>
          <p:cNvSpPr txBox="1"/>
          <p:nvPr/>
        </p:nvSpPr>
        <p:spPr>
          <a:xfrm>
            <a:off x="848412" y="4156865"/>
            <a:ext cx="5056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4</a:t>
            </a:r>
            <a:endParaRPr kumimoji="0" lang="en-US" altLang="en-US" sz="3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5E85D40-8381-1F33-228D-EF988731F92F}"/>
              </a:ext>
            </a:extLst>
          </p:cNvPr>
          <p:cNvSpPr txBox="1"/>
          <p:nvPr/>
        </p:nvSpPr>
        <p:spPr>
          <a:xfrm>
            <a:off x="7357268" y="484303"/>
            <a:ext cx="578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DBC"/>
              </a:buClr>
              <a:buSzPts val="78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2000505000000020004" pitchFamily="2" charset="0"/>
                <a:cs typeface="Arial"/>
                <a:sym typeface="Montserrat" panose="02000505000000020004" pitchFamily="2" charset="0"/>
              </a:rPr>
              <a:t>8</a:t>
            </a:r>
            <a:endParaRPr kumimoji="0" lang="en-US" alt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CB48F064-6072-DC3A-8180-0C3369B20B79}"/>
              </a:ext>
            </a:extLst>
          </p:cNvPr>
          <p:cNvSpPr txBox="1"/>
          <p:nvPr/>
        </p:nvSpPr>
        <p:spPr>
          <a:xfrm>
            <a:off x="1290068" y="64107"/>
            <a:ext cx="6116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rPr>
              <a:t>Contenido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rPr>
              <a:t> del </a:t>
            </a:r>
            <a:r>
              <a:rPr kumimoji="0" lang="en-US" altLang="ko-K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rPr>
              <a:t>Reporte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rPr>
              <a:t> </a:t>
            </a:r>
            <a:r>
              <a:rPr kumimoji="0" lang="en-US" altLang="ko-K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rPr>
              <a:t>Macroeconómico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Google Shape;955;p32"/>
          <p:cNvSpPr>
            <a:spLocks/>
          </p:cNvSpPr>
          <p:nvPr/>
        </p:nvSpPr>
        <p:spPr bwMode="auto">
          <a:xfrm>
            <a:off x="2666599" y="2806637"/>
            <a:ext cx="1271588" cy="915590"/>
          </a:xfrm>
          <a:custGeom>
            <a:avLst/>
            <a:gdLst>
              <a:gd name="T0" fmla="*/ 51 w 411"/>
              <a:gd name="T1" fmla="*/ 282 h 296"/>
              <a:gd name="T2" fmla="*/ 72 w 411"/>
              <a:gd name="T3" fmla="*/ 293 h 296"/>
              <a:gd name="T4" fmla="*/ 227 w 411"/>
              <a:gd name="T5" fmla="*/ 255 h 296"/>
              <a:gd name="T6" fmla="*/ 230 w 411"/>
              <a:gd name="T7" fmla="*/ 259 h 296"/>
              <a:gd name="T8" fmla="*/ 255 w 411"/>
              <a:gd name="T9" fmla="*/ 289 h 296"/>
              <a:gd name="T10" fmla="*/ 277 w 411"/>
              <a:gd name="T11" fmla="*/ 290 h 296"/>
              <a:gd name="T12" fmla="*/ 405 w 411"/>
              <a:gd name="T13" fmla="*/ 162 h 296"/>
              <a:gd name="T14" fmla="*/ 406 w 411"/>
              <a:gd name="T15" fmla="*/ 142 h 296"/>
              <a:gd name="T16" fmla="*/ 353 w 411"/>
              <a:gd name="T17" fmla="*/ 13 h 296"/>
              <a:gd name="T18" fmla="*/ 338 w 411"/>
              <a:gd name="T19" fmla="*/ 0 h 296"/>
              <a:gd name="T20" fmla="*/ 157 w 411"/>
              <a:gd name="T21" fmla="*/ 0 h 296"/>
              <a:gd name="T22" fmla="*/ 142 w 411"/>
              <a:gd name="T23" fmla="*/ 16 h 296"/>
              <a:gd name="T24" fmla="*/ 146 w 411"/>
              <a:gd name="T25" fmla="*/ 55 h 296"/>
              <a:gd name="T26" fmla="*/ 147 w 411"/>
              <a:gd name="T27" fmla="*/ 60 h 296"/>
              <a:gd name="T28" fmla="*/ 11 w 411"/>
              <a:gd name="T29" fmla="*/ 143 h 296"/>
              <a:gd name="T30" fmla="*/ 3 w 411"/>
              <a:gd name="T31" fmla="*/ 166 h 296"/>
              <a:gd name="T32" fmla="*/ 51 w 411"/>
              <a:gd name="T33" fmla="*/ 28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1" h="296" extrusionOk="0">
                <a:moveTo>
                  <a:pt x="51" y="282"/>
                </a:moveTo>
                <a:cubicBezTo>
                  <a:pt x="54" y="290"/>
                  <a:pt x="64" y="295"/>
                  <a:pt x="72" y="293"/>
                </a:cubicBezTo>
                <a:cubicBezTo>
                  <a:pt x="227" y="255"/>
                  <a:pt x="227" y="255"/>
                  <a:pt x="227" y="255"/>
                </a:cubicBezTo>
                <a:cubicBezTo>
                  <a:pt x="230" y="259"/>
                  <a:pt x="230" y="259"/>
                  <a:pt x="230" y="259"/>
                </a:cubicBezTo>
                <a:cubicBezTo>
                  <a:pt x="238" y="269"/>
                  <a:pt x="247" y="279"/>
                  <a:pt x="255" y="289"/>
                </a:cubicBezTo>
                <a:cubicBezTo>
                  <a:pt x="261" y="296"/>
                  <a:pt x="271" y="296"/>
                  <a:pt x="277" y="290"/>
                </a:cubicBezTo>
                <a:cubicBezTo>
                  <a:pt x="405" y="162"/>
                  <a:pt x="405" y="162"/>
                  <a:pt x="405" y="162"/>
                </a:cubicBezTo>
                <a:cubicBezTo>
                  <a:pt x="410" y="156"/>
                  <a:pt x="411" y="148"/>
                  <a:pt x="406" y="142"/>
                </a:cubicBezTo>
                <a:cubicBezTo>
                  <a:pt x="376" y="105"/>
                  <a:pt x="357" y="60"/>
                  <a:pt x="353" y="13"/>
                </a:cubicBezTo>
                <a:cubicBezTo>
                  <a:pt x="352" y="6"/>
                  <a:pt x="346" y="0"/>
                  <a:pt x="338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49" y="0"/>
                  <a:pt x="142" y="7"/>
                  <a:pt x="142" y="16"/>
                </a:cubicBezTo>
                <a:cubicBezTo>
                  <a:pt x="143" y="29"/>
                  <a:pt x="144" y="42"/>
                  <a:pt x="146" y="55"/>
                </a:cubicBezTo>
                <a:cubicBezTo>
                  <a:pt x="147" y="60"/>
                  <a:pt x="147" y="60"/>
                  <a:pt x="147" y="60"/>
                </a:cubicBezTo>
                <a:cubicBezTo>
                  <a:pt x="11" y="143"/>
                  <a:pt x="11" y="143"/>
                  <a:pt x="11" y="143"/>
                </a:cubicBezTo>
                <a:cubicBezTo>
                  <a:pt x="3" y="147"/>
                  <a:pt x="0" y="158"/>
                  <a:pt x="3" y="166"/>
                </a:cubicBezTo>
                <a:lnTo>
                  <a:pt x="51" y="28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2" name="Google Shape;956;p32"/>
          <p:cNvSpPr>
            <a:spLocks/>
          </p:cNvSpPr>
          <p:nvPr/>
        </p:nvSpPr>
        <p:spPr bwMode="auto">
          <a:xfrm>
            <a:off x="3535756" y="3323367"/>
            <a:ext cx="917972" cy="1271588"/>
          </a:xfrm>
          <a:custGeom>
            <a:avLst/>
            <a:gdLst>
              <a:gd name="T0" fmla="*/ 134 w 297"/>
              <a:gd name="T1" fmla="*/ 5 h 411"/>
              <a:gd name="T2" fmla="*/ 6 w 297"/>
              <a:gd name="T3" fmla="*/ 133 h 411"/>
              <a:gd name="T4" fmla="*/ 7 w 297"/>
              <a:gd name="T5" fmla="*/ 155 h 411"/>
              <a:gd name="T6" fmla="*/ 38 w 297"/>
              <a:gd name="T7" fmla="*/ 180 h 411"/>
              <a:gd name="T8" fmla="*/ 42 w 297"/>
              <a:gd name="T9" fmla="*/ 183 h 411"/>
              <a:gd name="T10" fmla="*/ 4 w 297"/>
              <a:gd name="T11" fmla="*/ 338 h 411"/>
              <a:gd name="T12" fmla="*/ 15 w 297"/>
              <a:gd name="T13" fmla="*/ 360 h 411"/>
              <a:gd name="T14" fmla="*/ 131 w 297"/>
              <a:gd name="T15" fmla="*/ 407 h 411"/>
              <a:gd name="T16" fmla="*/ 154 w 297"/>
              <a:gd name="T17" fmla="*/ 400 h 411"/>
              <a:gd name="T18" fmla="*/ 236 w 297"/>
              <a:gd name="T19" fmla="*/ 264 h 411"/>
              <a:gd name="T20" fmla="*/ 241 w 297"/>
              <a:gd name="T21" fmla="*/ 265 h 411"/>
              <a:gd name="T22" fmla="*/ 281 w 297"/>
              <a:gd name="T23" fmla="*/ 269 h 411"/>
              <a:gd name="T24" fmla="*/ 297 w 297"/>
              <a:gd name="T25" fmla="*/ 254 h 411"/>
              <a:gd name="T26" fmla="*/ 297 w 297"/>
              <a:gd name="T27" fmla="*/ 72 h 411"/>
              <a:gd name="T28" fmla="*/ 283 w 297"/>
              <a:gd name="T29" fmla="*/ 58 h 411"/>
              <a:gd name="T30" fmla="*/ 155 w 297"/>
              <a:gd name="T31" fmla="*/ 5 h 411"/>
              <a:gd name="T32" fmla="*/ 134 w 297"/>
              <a:gd name="T33" fmla="*/ 5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7" h="411" extrusionOk="0">
                <a:moveTo>
                  <a:pt x="134" y="5"/>
                </a:moveTo>
                <a:cubicBezTo>
                  <a:pt x="6" y="133"/>
                  <a:pt x="6" y="133"/>
                  <a:pt x="6" y="133"/>
                </a:cubicBezTo>
                <a:cubicBezTo>
                  <a:pt x="0" y="139"/>
                  <a:pt x="0" y="149"/>
                  <a:pt x="7" y="155"/>
                </a:cubicBezTo>
                <a:cubicBezTo>
                  <a:pt x="17" y="164"/>
                  <a:pt x="27" y="172"/>
                  <a:pt x="38" y="180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4" y="338"/>
                  <a:pt x="4" y="338"/>
                  <a:pt x="4" y="338"/>
                </a:cubicBezTo>
                <a:cubicBezTo>
                  <a:pt x="2" y="346"/>
                  <a:pt x="7" y="356"/>
                  <a:pt x="15" y="360"/>
                </a:cubicBezTo>
                <a:cubicBezTo>
                  <a:pt x="131" y="407"/>
                  <a:pt x="131" y="407"/>
                  <a:pt x="131" y="407"/>
                </a:cubicBezTo>
                <a:cubicBezTo>
                  <a:pt x="139" y="411"/>
                  <a:pt x="149" y="407"/>
                  <a:pt x="154" y="400"/>
                </a:cubicBezTo>
                <a:cubicBezTo>
                  <a:pt x="236" y="264"/>
                  <a:pt x="236" y="264"/>
                  <a:pt x="236" y="264"/>
                </a:cubicBezTo>
                <a:cubicBezTo>
                  <a:pt x="241" y="265"/>
                  <a:pt x="241" y="265"/>
                  <a:pt x="241" y="265"/>
                </a:cubicBezTo>
                <a:cubicBezTo>
                  <a:pt x="254" y="267"/>
                  <a:pt x="268" y="268"/>
                  <a:pt x="281" y="269"/>
                </a:cubicBezTo>
                <a:cubicBezTo>
                  <a:pt x="290" y="269"/>
                  <a:pt x="297" y="262"/>
                  <a:pt x="297" y="254"/>
                </a:cubicBezTo>
                <a:cubicBezTo>
                  <a:pt x="297" y="72"/>
                  <a:pt x="297" y="72"/>
                  <a:pt x="297" y="72"/>
                </a:cubicBezTo>
                <a:cubicBezTo>
                  <a:pt x="297" y="65"/>
                  <a:pt x="290" y="58"/>
                  <a:pt x="283" y="58"/>
                </a:cubicBezTo>
                <a:cubicBezTo>
                  <a:pt x="236" y="53"/>
                  <a:pt x="191" y="35"/>
                  <a:pt x="155" y="5"/>
                </a:cubicBezTo>
                <a:cubicBezTo>
                  <a:pt x="149" y="0"/>
                  <a:pt x="140" y="0"/>
                  <a:pt x="134" y="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3" name="Google Shape;957;p32"/>
          <p:cNvSpPr>
            <a:spLocks/>
          </p:cNvSpPr>
          <p:nvPr/>
        </p:nvSpPr>
        <p:spPr bwMode="auto">
          <a:xfrm>
            <a:off x="4500162" y="3319796"/>
            <a:ext cx="912019" cy="1275160"/>
          </a:xfrm>
          <a:custGeom>
            <a:avLst/>
            <a:gdLst>
              <a:gd name="T0" fmla="*/ 0 w 295"/>
              <a:gd name="T1" fmla="*/ 73 h 412"/>
              <a:gd name="T2" fmla="*/ 0 w 295"/>
              <a:gd name="T3" fmla="*/ 255 h 412"/>
              <a:gd name="T4" fmla="*/ 15 w 295"/>
              <a:gd name="T5" fmla="*/ 269 h 412"/>
              <a:gd name="T6" fmla="*/ 55 w 295"/>
              <a:gd name="T7" fmla="*/ 266 h 412"/>
              <a:gd name="T8" fmla="*/ 59 w 295"/>
              <a:gd name="T9" fmla="*/ 265 h 412"/>
              <a:gd name="T10" fmla="*/ 142 w 295"/>
              <a:gd name="T11" fmla="*/ 401 h 412"/>
              <a:gd name="T12" fmla="*/ 165 w 295"/>
              <a:gd name="T13" fmla="*/ 409 h 412"/>
              <a:gd name="T14" fmla="*/ 281 w 295"/>
              <a:gd name="T15" fmla="*/ 361 h 412"/>
              <a:gd name="T16" fmla="*/ 292 w 295"/>
              <a:gd name="T17" fmla="*/ 339 h 412"/>
              <a:gd name="T18" fmla="*/ 254 w 295"/>
              <a:gd name="T19" fmla="*/ 184 h 412"/>
              <a:gd name="T20" fmla="*/ 258 w 295"/>
              <a:gd name="T21" fmla="*/ 181 h 412"/>
              <a:gd name="T22" fmla="*/ 289 w 295"/>
              <a:gd name="T23" fmla="*/ 156 h 412"/>
              <a:gd name="T24" fmla="*/ 289 w 295"/>
              <a:gd name="T25" fmla="*/ 134 h 412"/>
              <a:gd name="T26" fmla="*/ 161 w 295"/>
              <a:gd name="T27" fmla="*/ 6 h 412"/>
              <a:gd name="T28" fmla="*/ 141 w 295"/>
              <a:gd name="T29" fmla="*/ 5 h 412"/>
              <a:gd name="T30" fmla="*/ 13 w 295"/>
              <a:gd name="T31" fmla="*/ 59 h 412"/>
              <a:gd name="T32" fmla="*/ 0 w 295"/>
              <a:gd name="T33" fmla="*/ 73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5" h="412" extrusionOk="0">
                <a:moveTo>
                  <a:pt x="0" y="73"/>
                </a:moveTo>
                <a:cubicBezTo>
                  <a:pt x="0" y="255"/>
                  <a:pt x="0" y="255"/>
                  <a:pt x="0" y="255"/>
                </a:cubicBezTo>
                <a:cubicBezTo>
                  <a:pt x="0" y="263"/>
                  <a:pt x="7" y="270"/>
                  <a:pt x="15" y="269"/>
                </a:cubicBezTo>
                <a:cubicBezTo>
                  <a:pt x="28" y="269"/>
                  <a:pt x="41" y="268"/>
                  <a:pt x="55" y="266"/>
                </a:cubicBezTo>
                <a:cubicBezTo>
                  <a:pt x="59" y="265"/>
                  <a:pt x="59" y="265"/>
                  <a:pt x="59" y="265"/>
                </a:cubicBezTo>
                <a:cubicBezTo>
                  <a:pt x="142" y="401"/>
                  <a:pt x="142" y="401"/>
                  <a:pt x="142" y="401"/>
                </a:cubicBezTo>
                <a:cubicBezTo>
                  <a:pt x="147" y="409"/>
                  <a:pt x="157" y="412"/>
                  <a:pt x="165" y="409"/>
                </a:cubicBezTo>
                <a:cubicBezTo>
                  <a:pt x="281" y="361"/>
                  <a:pt x="281" y="361"/>
                  <a:pt x="281" y="361"/>
                </a:cubicBezTo>
                <a:cubicBezTo>
                  <a:pt x="289" y="357"/>
                  <a:pt x="294" y="348"/>
                  <a:pt x="292" y="339"/>
                </a:cubicBezTo>
                <a:cubicBezTo>
                  <a:pt x="254" y="184"/>
                  <a:pt x="254" y="184"/>
                  <a:pt x="254" y="184"/>
                </a:cubicBezTo>
                <a:cubicBezTo>
                  <a:pt x="258" y="181"/>
                  <a:pt x="258" y="181"/>
                  <a:pt x="258" y="181"/>
                </a:cubicBezTo>
                <a:cubicBezTo>
                  <a:pt x="269" y="173"/>
                  <a:pt x="279" y="165"/>
                  <a:pt x="289" y="156"/>
                </a:cubicBezTo>
                <a:cubicBezTo>
                  <a:pt x="295" y="150"/>
                  <a:pt x="295" y="140"/>
                  <a:pt x="289" y="134"/>
                </a:cubicBezTo>
                <a:cubicBezTo>
                  <a:pt x="161" y="6"/>
                  <a:pt x="161" y="6"/>
                  <a:pt x="161" y="6"/>
                </a:cubicBezTo>
                <a:cubicBezTo>
                  <a:pt x="156" y="1"/>
                  <a:pt x="147" y="0"/>
                  <a:pt x="141" y="5"/>
                </a:cubicBezTo>
                <a:cubicBezTo>
                  <a:pt x="105" y="36"/>
                  <a:pt x="60" y="54"/>
                  <a:pt x="13" y="59"/>
                </a:cubicBezTo>
                <a:cubicBezTo>
                  <a:pt x="5" y="59"/>
                  <a:pt x="0" y="66"/>
                  <a:pt x="0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4" name="Google Shape;958;p32"/>
          <p:cNvSpPr>
            <a:spLocks/>
          </p:cNvSpPr>
          <p:nvPr/>
        </p:nvSpPr>
        <p:spPr bwMode="auto">
          <a:xfrm>
            <a:off x="5013321" y="1844612"/>
            <a:ext cx="1271588" cy="915590"/>
          </a:xfrm>
          <a:custGeom>
            <a:avLst/>
            <a:gdLst>
              <a:gd name="T0" fmla="*/ 181 w 411"/>
              <a:gd name="T1" fmla="*/ 37 h 296"/>
              <a:gd name="T2" fmla="*/ 155 w 411"/>
              <a:gd name="T3" fmla="*/ 6 h 296"/>
              <a:gd name="T4" fmla="*/ 134 w 411"/>
              <a:gd name="T5" fmla="*/ 6 h 296"/>
              <a:gd name="T6" fmla="*/ 6 w 411"/>
              <a:gd name="T7" fmla="*/ 134 h 296"/>
              <a:gd name="T8" fmla="*/ 4 w 411"/>
              <a:gd name="T9" fmla="*/ 154 h 296"/>
              <a:gd name="T10" fmla="*/ 58 w 411"/>
              <a:gd name="T11" fmla="*/ 283 h 296"/>
              <a:gd name="T12" fmla="*/ 73 w 411"/>
              <a:gd name="T13" fmla="*/ 296 h 296"/>
              <a:gd name="T14" fmla="*/ 254 w 411"/>
              <a:gd name="T15" fmla="*/ 296 h 296"/>
              <a:gd name="T16" fmla="*/ 269 w 411"/>
              <a:gd name="T17" fmla="*/ 281 h 296"/>
              <a:gd name="T18" fmla="*/ 265 w 411"/>
              <a:gd name="T19" fmla="*/ 241 h 296"/>
              <a:gd name="T20" fmla="*/ 264 w 411"/>
              <a:gd name="T21" fmla="*/ 236 h 296"/>
              <a:gd name="T22" fmla="*/ 400 w 411"/>
              <a:gd name="T23" fmla="*/ 153 h 296"/>
              <a:gd name="T24" fmla="*/ 408 w 411"/>
              <a:gd name="T25" fmla="*/ 130 h 296"/>
              <a:gd name="T26" fmla="*/ 360 w 411"/>
              <a:gd name="T27" fmla="*/ 15 h 296"/>
              <a:gd name="T28" fmla="*/ 339 w 411"/>
              <a:gd name="T29" fmla="*/ 4 h 296"/>
              <a:gd name="T30" fmla="*/ 184 w 411"/>
              <a:gd name="T31" fmla="*/ 41 h 296"/>
              <a:gd name="T32" fmla="*/ 181 w 411"/>
              <a:gd name="T33" fmla="*/ 37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1" h="296" extrusionOk="0">
                <a:moveTo>
                  <a:pt x="181" y="37"/>
                </a:moveTo>
                <a:cubicBezTo>
                  <a:pt x="173" y="27"/>
                  <a:pt x="164" y="16"/>
                  <a:pt x="155" y="6"/>
                </a:cubicBezTo>
                <a:cubicBezTo>
                  <a:pt x="149" y="0"/>
                  <a:pt x="140" y="0"/>
                  <a:pt x="134" y="6"/>
                </a:cubicBezTo>
                <a:cubicBezTo>
                  <a:pt x="6" y="134"/>
                  <a:pt x="6" y="134"/>
                  <a:pt x="6" y="134"/>
                </a:cubicBezTo>
                <a:cubicBezTo>
                  <a:pt x="0" y="140"/>
                  <a:pt x="0" y="148"/>
                  <a:pt x="4" y="154"/>
                </a:cubicBezTo>
                <a:cubicBezTo>
                  <a:pt x="35" y="190"/>
                  <a:pt x="54" y="236"/>
                  <a:pt x="58" y="283"/>
                </a:cubicBezTo>
                <a:cubicBezTo>
                  <a:pt x="59" y="290"/>
                  <a:pt x="65" y="296"/>
                  <a:pt x="73" y="296"/>
                </a:cubicBezTo>
                <a:cubicBezTo>
                  <a:pt x="254" y="296"/>
                  <a:pt x="254" y="296"/>
                  <a:pt x="254" y="296"/>
                </a:cubicBezTo>
                <a:cubicBezTo>
                  <a:pt x="262" y="296"/>
                  <a:pt x="269" y="289"/>
                  <a:pt x="269" y="281"/>
                </a:cubicBezTo>
                <a:cubicBezTo>
                  <a:pt x="268" y="267"/>
                  <a:pt x="267" y="254"/>
                  <a:pt x="265" y="241"/>
                </a:cubicBezTo>
                <a:cubicBezTo>
                  <a:pt x="264" y="236"/>
                  <a:pt x="264" y="236"/>
                  <a:pt x="264" y="236"/>
                </a:cubicBezTo>
                <a:cubicBezTo>
                  <a:pt x="400" y="153"/>
                  <a:pt x="400" y="153"/>
                  <a:pt x="400" y="153"/>
                </a:cubicBezTo>
                <a:cubicBezTo>
                  <a:pt x="408" y="149"/>
                  <a:pt x="411" y="138"/>
                  <a:pt x="408" y="130"/>
                </a:cubicBezTo>
                <a:cubicBezTo>
                  <a:pt x="360" y="15"/>
                  <a:pt x="360" y="15"/>
                  <a:pt x="360" y="15"/>
                </a:cubicBezTo>
                <a:cubicBezTo>
                  <a:pt x="357" y="7"/>
                  <a:pt x="347" y="2"/>
                  <a:pt x="339" y="4"/>
                </a:cubicBezTo>
                <a:cubicBezTo>
                  <a:pt x="184" y="41"/>
                  <a:pt x="184" y="41"/>
                  <a:pt x="184" y="41"/>
                </a:cubicBezTo>
                <a:lnTo>
                  <a:pt x="181" y="37"/>
                </a:lnTo>
                <a:close/>
              </a:path>
            </a:pathLst>
          </a:custGeom>
          <a:solidFill>
            <a:srgbClr val="FAC3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5" name="Google Shape;959;p32"/>
          <p:cNvSpPr>
            <a:spLocks/>
          </p:cNvSpPr>
          <p:nvPr/>
        </p:nvSpPr>
        <p:spPr bwMode="auto">
          <a:xfrm>
            <a:off x="4500162" y="971883"/>
            <a:ext cx="912019" cy="1271588"/>
          </a:xfrm>
          <a:custGeom>
            <a:avLst/>
            <a:gdLst>
              <a:gd name="T0" fmla="*/ 254 w 295"/>
              <a:gd name="T1" fmla="*/ 228 h 411"/>
              <a:gd name="T2" fmla="*/ 292 w 295"/>
              <a:gd name="T3" fmla="*/ 73 h 411"/>
              <a:gd name="T4" fmla="*/ 281 w 295"/>
              <a:gd name="T5" fmla="*/ 52 h 411"/>
              <a:gd name="T6" fmla="*/ 165 w 295"/>
              <a:gd name="T7" fmla="*/ 4 h 411"/>
              <a:gd name="T8" fmla="*/ 142 w 295"/>
              <a:gd name="T9" fmla="*/ 11 h 411"/>
              <a:gd name="T10" fmla="*/ 60 w 295"/>
              <a:gd name="T11" fmla="*/ 147 h 411"/>
              <a:gd name="T12" fmla="*/ 55 w 295"/>
              <a:gd name="T13" fmla="*/ 147 h 411"/>
              <a:gd name="T14" fmla="*/ 15 w 295"/>
              <a:gd name="T15" fmla="*/ 143 h 411"/>
              <a:gd name="T16" fmla="*/ 0 w 295"/>
              <a:gd name="T17" fmla="*/ 158 h 411"/>
              <a:gd name="T18" fmla="*/ 0 w 295"/>
              <a:gd name="T19" fmla="*/ 339 h 411"/>
              <a:gd name="T20" fmla="*/ 13 w 295"/>
              <a:gd name="T21" fmla="*/ 354 h 411"/>
              <a:gd name="T22" fmla="*/ 141 w 295"/>
              <a:gd name="T23" fmla="*/ 406 h 411"/>
              <a:gd name="T24" fmla="*/ 161 w 295"/>
              <a:gd name="T25" fmla="*/ 406 h 411"/>
              <a:gd name="T26" fmla="*/ 289 w 295"/>
              <a:gd name="T27" fmla="*/ 277 h 411"/>
              <a:gd name="T28" fmla="*/ 289 w 295"/>
              <a:gd name="T29" fmla="*/ 256 h 411"/>
              <a:gd name="T30" fmla="*/ 258 w 295"/>
              <a:gd name="T31" fmla="*/ 231 h 411"/>
              <a:gd name="T32" fmla="*/ 254 w 295"/>
              <a:gd name="T33" fmla="*/ 228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5" h="411" extrusionOk="0">
                <a:moveTo>
                  <a:pt x="254" y="228"/>
                </a:moveTo>
                <a:cubicBezTo>
                  <a:pt x="292" y="73"/>
                  <a:pt x="292" y="73"/>
                  <a:pt x="292" y="73"/>
                </a:cubicBezTo>
                <a:cubicBezTo>
                  <a:pt x="294" y="65"/>
                  <a:pt x="289" y="55"/>
                  <a:pt x="281" y="52"/>
                </a:cubicBezTo>
                <a:cubicBezTo>
                  <a:pt x="165" y="4"/>
                  <a:pt x="165" y="4"/>
                  <a:pt x="165" y="4"/>
                </a:cubicBezTo>
                <a:cubicBezTo>
                  <a:pt x="157" y="0"/>
                  <a:pt x="147" y="4"/>
                  <a:pt x="142" y="11"/>
                </a:cubicBezTo>
                <a:cubicBezTo>
                  <a:pt x="60" y="147"/>
                  <a:pt x="60" y="147"/>
                  <a:pt x="60" y="147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42" y="145"/>
                  <a:pt x="28" y="143"/>
                  <a:pt x="15" y="143"/>
                </a:cubicBezTo>
                <a:cubicBezTo>
                  <a:pt x="7" y="142"/>
                  <a:pt x="0" y="149"/>
                  <a:pt x="0" y="158"/>
                </a:cubicBezTo>
                <a:cubicBezTo>
                  <a:pt x="0" y="339"/>
                  <a:pt x="0" y="339"/>
                  <a:pt x="0" y="339"/>
                </a:cubicBezTo>
                <a:cubicBezTo>
                  <a:pt x="0" y="347"/>
                  <a:pt x="6" y="353"/>
                  <a:pt x="13" y="354"/>
                </a:cubicBezTo>
                <a:cubicBezTo>
                  <a:pt x="60" y="358"/>
                  <a:pt x="105" y="376"/>
                  <a:pt x="141" y="406"/>
                </a:cubicBezTo>
                <a:cubicBezTo>
                  <a:pt x="147" y="411"/>
                  <a:pt x="155" y="411"/>
                  <a:pt x="161" y="406"/>
                </a:cubicBezTo>
                <a:cubicBezTo>
                  <a:pt x="289" y="277"/>
                  <a:pt x="289" y="277"/>
                  <a:pt x="289" y="277"/>
                </a:cubicBezTo>
                <a:cubicBezTo>
                  <a:pt x="295" y="271"/>
                  <a:pt x="295" y="262"/>
                  <a:pt x="289" y="256"/>
                </a:cubicBezTo>
                <a:cubicBezTo>
                  <a:pt x="279" y="247"/>
                  <a:pt x="269" y="239"/>
                  <a:pt x="258" y="231"/>
                </a:cubicBezTo>
                <a:lnTo>
                  <a:pt x="254" y="228"/>
                </a:lnTo>
                <a:close/>
              </a:path>
            </a:pathLst>
          </a:custGeom>
          <a:solidFill>
            <a:srgbClr val="E241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6" name="Google Shape;960;p32"/>
          <p:cNvSpPr>
            <a:spLocks/>
          </p:cNvSpPr>
          <p:nvPr/>
        </p:nvSpPr>
        <p:spPr bwMode="auto">
          <a:xfrm>
            <a:off x="2666599" y="1844612"/>
            <a:ext cx="1271588" cy="915590"/>
          </a:xfrm>
          <a:custGeom>
            <a:avLst/>
            <a:gdLst>
              <a:gd name="T0" fmla="*/ 227 w 411"/>
              <a:gd name="T1" fmla="*/ 41 h 296"/>
              <a:gd name="T2" fmla="*/ 72 w 411"/>
              <a:gd name="T3" fmla="*/ 4 h 296"/>
              <a:gd name="T4" fmla="*/ 51 w 411"/>
              <a:gd name="T5" fmla="*/ 15 h 296"/>
              <a:gd name="T6" fmla="*/ 3 w 411"/>
              <a:gd name="T7" fmla="*/ 130 h 296"/>
              <a:gd name="T8" fmla="*/ 10 w 411"/>
              <a:gd name="T9" fmla="*/ 153 h 296"/>
              <a:gd name="T10" fmla="*/ 147 w 411"/>
              <a:gd name="T11" fmla="*/ 236 h 296"/>
              <a:gd name="T12" fmla="*/ 146 w 411"/>
              <a:gd name="T13" fmla="*/ 241 h 296"/>
              <a:gd name="T14" fmla="*/ 142 w 411"/>
              <a:gd name="T15" fmla="*/ 281 h 296"/>
              <a:gd name="T16" fmla="*/ 157 w 411"/>
              <a:gd name="T17" fmla="*/ 296 h 296"/>
              <a:gd name="T18" fmla="*/ 338 w 411"/>
              <a:gd name="T19" fmla="*/ 296 h 296"/>
              <a:gd name="T20" fmla="*/ 353 w 411"/>
              <a:gd name="T21" fmla="*/ 282 h 296"/>
              <a:gd name="T22" fmla="*/ 370 w 411"/>
              <a:gd name="T23" fmla="*/ 215 h 296"/>
              <a:gd name="T24" fmla="*/ 406 w 411"/>
              <a:gd name="T25" fmla="*/ 155 h 296"/>
              <a:gd name="T26" fmla="*/ 405 w 411"/>
              <a:gd name="T27" fmla="*/ 134 h 296"/>
              <a:gd name="T28" fmla="*/ 277 w 411"/>
              <a:gd name="T29" fmla="*/ 6 h 296"/>
              <a:gd name="T30" fmla="*/ 256 w 411"/>
              <a:gd name="T31" fmla="*/ 7 h 296"/>
              <a:gd name="T32" fmla="*/ 230 w 411"/>
              <a:gd name="T33" fmla="*/ 37 h 296"/>
              <a:gd name="T34" fmla="*/ 227 w 411"/>
              <a:gd name="T35" fmla="*/ 41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11" h="296" extrusionOk="0">
                <a:moveTo>
                  <a:pt x="227" y="41"/>
                </a:moveTo>
                <a:cubicBezTo>
                  <a:pt x="72" y="4"/>
                  <a:pt x="72" y="4"/>
                  <a:pt x="72" y="4"/>
                </a:cubicBezTo>
                <a:cubicBezTo>
                  <a:pt x="64" y="2"/>
                  <a:pt x="54" y="7"/>
                  <a:pt x="51" y="15"/>
                </a:cubicBezTo>
                <a:cubicBezTo>
                  <a:pt x="3" y="130"/>
                  <a:pt x="3" y="130"/>
                  <a:pt x="3" y="130"/>
                </a:cubicBezTo>
                <a:cubicBezTo>
                  <a:pt x="0" y="138"/>
                  <a:pt x="3" y="149"/>
                  <a:pt x="10" y="153"/>
                </a:cubicBezTo>
                <a:cubicBezTo>
                  <a:pt x="147" y="236"/>
                  <a:pt x="147" y="236"/>
                  <a:pt x="147" y="236"/>
                </a:cubicBezTo>
                <a:cubicBezTo>
                  <a:pt x="146" y="241"/>
                  <a:pt x="146" y="241"/>
                  <a:pt x="146" y="241"/>
                </a:cubicBezTo>
                <a:cubicBezTo>
                  <a:pt x="144" y="254"/>
                  <a:pt x="143" y="267"/>
                  <a:pt x="142" y="281"/>
                </a:cubicBezTo>
                <a:cubicBezTo>
                  <a:pt x="142" y="289"/>
                  <a:pt x="149" y="296"/>
                  <a:pt x="157" y="296"/>
                </a:cubicBezTo>
                <a:cubicBezTo>
                  <a:pt x="338" y="296"/>
                  <a:pt x="338" y="296"/>
                  <a:pt x="338" y="296"/>
                </a:cubicBezTo>
                <a:cubicBezTo>
                  <a:pt x="346" y="296"/>
                  <a:pt x="352" y="290"/>
                  <a:pt x="353" y="282"/>
                </a:cubicBezTo>
                <a:cubicBezTo>
                  <a:pt x="355" y="259"/>
                  <a:pt x="361" y="236"/>
                  <a:pt x="370" y="215"/>
                </a:cubicBezTo>
                <a:cubicBezTo>
                  <a:pt x="379" y="193"/>
                  <a:pt x="391" y="173"/>
                  <a:pt x="406" y="155"/>
                </a:cubicBezTo>
                <a:cubicBezTo>
                  <a:pt x="411" y="149"/>
                  <a:pt x="411" y="140"/>
                  <a:pt x="405" y="134"/>
                </a:cubicBezTo>
                <a:cubicBezTo>
                  <a:pt x="277" y="6"/>
                  <a:pt x="277" y="6"/>
                  <a:pt x="277" y="6"/>
                </a:cubicBezTo>
                <a:cubicBezTo>
                  <a:pt x="271" y="0"/>
                  <a:pt x="261" y="0"/>
                  <a:pt x="256" y="7"/>
                </a:cubicBezTo>
                <a:cubicBezTo>
                  <a:pt x="247" y="16"/>
                  <a:pt x="238" y="27"/>
                  <a:pt x="230" y="37"/>
                </a:cubicBezTo>
                <a:lnTo>
                  <a:pt x="227" y="41"/>
                </a:lnTo>
                <a:close/>
              </a:path>
            </a:pathLst>
          </a:custGeom>
          <a:solidFill>
            <a:srgbClr val="616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7" name="Google Shape;961;p32"/>
          <p:cNvSpPr>
            <a:spLocks/>
          </p:cNvSpPr>
          <p:nvPr/>
        </p:nvSpPr>
        <p:spPr bwMode="auto">
          <a:xfrm>
            <a:off x="5013321" y="2806637"/>
            <a:ext cx="1271588" cy="915590"/>
          </a:xfrm>
          <a:custGeom>
            <a:avLst/>
            <a:gdLst>
              <a:gd name="T0" fmla="*/ 184 w 411"/>
              <a:gd name="T1" fmla="*/ 255 h 296"/>
              <a:gd name="T2" fmla="*/ 338 w 411"/>
              <a:gd name="T3" fmla="*/ 292 h 296"/>
              <a:gd name="T4" fmla="*/ 360 w 411"/>
              <a:gd name="T5" fmla="*/ 282 h 296"/>
              <a:gd name="T6" fmla="*/ 408 w 411"/>
              <a:gd name="T7" fmla="*/ 166 h 296"/>
              <a:gd name="T8" fmla="*/ 400 w 411"/>
              <a:gd name="T9" fmla="*/ 143 h 296"/>
              <a:gd name="T10" fmla="*/ 264 w 411"/>
              <a:gd name="T11" fmla="*/ 60 h 296"/>
              <a:gd name="T12" fmla="*/ 265 w 411"/>
              <a:gd name="T13" fmla="*/ 55 h 296"/>
              <a:gd name="T14" fmla="*/ 269 w 411"/>
              <a:gd name="T15" fmla="*/ 15 h 296"/>
              <a:gd name="T16" fmla="*/ 254 w 411"/>
              <a:gd name="T17" fmla="*/ 0 h 296"/>
              <a:gd name="T18" fmla="*/ 73 w 411"/>
              <a:gd name="T19" fmla="*/ 0 h 296"/>
              <a:gd name="T20" fmla="*/ 58 w 411"/>
              <a:gd name="T21" fmla="*/ 14 h 296"/>
              <a:gd name="T22" fmla="*/ 41 w 411"/>
              <a:gd name="T23" fmla="*/ 82 h 296"/>
              <a:gd name="T24" fmla="*/ 5 w 411"/>
              <a:gd name="T25" fmla="*/ 141 h 296"/>
              <a:gd name="T26" fmla="*/ 6 w 411"/>
              <a:gd name="T27" fmla="*/ 162 h 296"/>
              <a:gd name="T28" fmla="*/ 134 w 411"/>
              <a:gd name="T29" fmla="*/ 290 h 296"/>
              <a:gd name="T30" fmla="*/ 155 w 411"/>
              <a:gd name="T31" fmla="*/ 290 h 296"/>
              <a:gd name="T32" fmla="*/ 181 w 411"/>
              <a:gd name="T33" fmla="*/ 259 h 296"/>
              <a:gd name="T34" fmla="*/ 184 w 411"/>
              <a:gd name="T35" fmla="*/ 255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11" h="296" extrusionOk="0">
                <a:moveTo>
                  <a:pt x="184" y="255"/>
                </a:moveTo>
                <a:cubicBezTo>
                  <a:pt x="338" y="292"/>
                  <a:pt x="338" y="292"/>
                  <a:pt x="338" y="292"/>
                </a:cubicBezTo>
                <a:cubicBezTo>
                  <a:pt x="347" y="295"/>
                  <a:pt x="357" y="290"/>
                  <a:pt x="360" y="282"/>
                </a:cubicBezTo>
                <a:cubicBezTo>
                  <a:pt x="408" y="166"/>
                  <a:pt x="408" y="166"/>
                  <a:pt x="408" y="166"/>
                </a:cubicBezTo>
                <a:cubicBezTo>
                  <a:pt x="411" y="158"/>
                  <a:pt x="408" y="147"/>
                  <a:pt x="400" y="143"/>
                </a:cubicBezTo>
                <a:cubicBezTo>
                  <a:pt x="264" y="60"/>
                  <a:pt x="264" y="60"/>
                  <a:pt x="264" y="60"/>
                </a:cubicBezTo>
                <a:cubicBezTo>
                  <a:pt x="265" y="55"/>
                  <a:pt x="265" y="55"/>
                  <a:pt x="265" y="55"/>
                </a:cubicBezTo>
                <a:cubicBezTo>
                  <a:pt x="267" y="42"/>
                  <a:pt x="268" y="29"/>
                  <a:pt x="269" y="15"/>
                </a:cubicBezTo>
                <a:cubicBezTo>
                  <a:pt x="269" y="7"/>
                  <a:pt x="262" y="0"/>
                  <a:pt x="25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65" y="0"/>
                  <a:pt x="59" y="6"/>
                  <a:pt x="58" y="14"/>
                </a:cubicBezTo>
                <a:cubicBezTo>
                  <a:pt x="56" y="37"/>
                  <a:pt x="50" y="60"/>
                  <a:pt x="41" y="82"/>
                </a:cubicBezTo>
                <a:cubicBezTo>
                  <a:pt x="32" y="104"/>
                  <a:pt x="20" y="124"/>
                  <a:pt x="5" y="141"/>
                </a:cubicBezTo>
                <a:cubicBezTo>
                  <a:pt x="0" y="147"/>
                  <a:pt x="0" y="156"/>
                  <a:pt x="6" y="162"/>
                </a:cubicBezTo>
                <a:cubicBezTo>
                  <a:pt x="134" y="290"/>
                  <a:pt x="134" y="290"/>
                  <a:pt x="134" y="290"/>
                </a:cubicBezTo>
                <a:cubicBezTo>
                  <a:pt x="140" y="296"/>
                  <a:pt x="150" y="296"/>
                  <a:pt x="155" y="290"/>
                </a:cubicBezTo>
                <a:cubicBezTo>
                  <a:pt x="164" y="280"/>
                  <a:pt x="173" y="269"/>
                  <a:pt x="181" y="259"/>
                </a:cubicBezTo>
                <a:lnTo>
                  <a:pt x="184" y="25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8" name="Google Shape;962;p32"/>
          <p:cNvSpPr>
            <a:spLocks/>
          </p:cNvSpPr>
          <p:nvPr/>
        </p:nvSpPr>
        <p:spPr bwMode="auto">
          <a:xfrm>
            <a:off x="3539327" y="971883"/>
            <a:ext cx="914400" cy="1273969"/>
          </a:xfrm>
          <a:custGeom>
            <a:avLst/>
            <a:gdLst>
              <a:gd name="T0" fmla="*/ 296 w 296"/>
              <a:gd name="T1" fmla="*/ 339 h 412"/>
              <a:gd name="T2" fmla="*/ 296 w 296"/>
              <a:gd name="T3" fmla="*/ 158 h 412"/>
              <a:gd name="T4" fmla="*/ 280 w 296"/>
              <a:gd name="T5" fmla="*/ 143 h 412"/>
              <a:gd name="T6" fmla="*/ 240 w 296"/>
              <a:gd name="T7" fmla="*/ 147 h 412"/>
              <a:gd name="T8" fmla="*/ 236 w 296"/>
              <a:gd name="T9" fmla="*/ 147 h 412"/>
              <a:gd name="T10" fmla="*/ 153 w 296"/>
              <a:gd name="T11" fmla="*/ 11 h 412"/>
              <a:gd name="T12" fmla="*/ 130 w 296"/>
              <a:gd name="T13" fmla="*/ 4 h 412"/>
              <a:gd name="T14" fmla="*/ 14 w 296"/>
              <a:gd name="T15" fmla="*/ 51 h 412"/>
              <a:gd name="T16" fmla="*/ 3 w 296"/>
              <a:gd name="T17" fmla="*/ 73 h 412"/>
              <a:gd name="T18" fmla="*/ 41 w 296"/>
              <a:gd name="T19" fmla="*/ 228 h 412"/>
              <a:gd name="T20" fmla="*/ 37 w 296"/>
              <a:gd name="T21" fmla="*/ 231 h 412"/>
              <a:gd name="T22" fmla="*/ 6 w 296"/>
              <a:gd name="T23" fmla="*/ 256 h 412"/>
              <a:gd name="T24" fmla="*/ 6 w 296"/>
              <a:gd name="T25" fmla="*/ 278 h 412"/>
              <a:gd name="T26" fmla="*/ 134 w 296"/>
              <a:gd name="T27" fmla="*/ 406 h 412"/>
              <a:gd name="T28" fmla="*/ 154 w 296"/>
              <a:gd name="T29" fmla="*/ 407 h 412"/>
              <a:gd name="T30" fmla="*/ 282 w 296"/>
              <a:gd name="T31" fmla="*/ 354 h 412"/>
              <a:gd name="T32" fmla="*/ 296 w 296"/>
              <a:gd name="T33" fmla="*/ 339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412" extrusionOk="0">
                <a:moveTo>
                  <a:pt x="296" y="339"/>
                </a:moveTo>
                <a:cubicBezTo>
                  <a:pt x="296" y="158"/>
                  <a:pt x="296" y="158"/>
                  <a:pt x="296" y="158"/>
                </a:cubicBezTo>
                <a:cubicBezTo>
                  <a:pt x="296" y="149"/>
                  <a:pt x="289" y="142"/>
                  <a:pt x="280" y="143"/>
                </a:cubicBezTo>
                <a:cubicBezTo>
                  <a:pt x="267" y="143"/>
                  <a:pt x="254" y="145"/>
                  <a:pt x="240" y="147"/>
                </a:cubicBezTo>
                <a:cubicBezTo>
                  <a:pt x="236" y="147"/>
                  <a:pt x="236" y="147"/>
                  <a:pt x="236" y="147"/>
                </a:cubicBezTo>
                <a:cubicBezTo>
                  <a:pt x="153" y="11"/>
                  <a:pt x="153" y="11"/>
                  <a:pt x="153" y="11"/>
                </a:cubicBezTo>
                <a:cubicBezTo>
                  <a:pt x="148" y="4"/>
                  <a:pt x="137" y="0"/>
                  <a:pt x="130" y="4"/>
                </a:cubicBezTo>
                <a:cubicBezTo>
                  <a:pt x="14" y="51"/>
                  <a:pt x="14" y="51"/>
                  <a:pt x="14" y="51"/>
                </a:cubicBezTo>
                <a:cubicBezTo>
                  <a:pt x="6" y="55"/>
                  <a:pt x="1" y="65"/>
                  <a:pt x="3" y="73"/>
                </a:cubicBezTo>
                <a:cubicBezTo>
                  <a:pt x="41" y="228"/>
                  <a:pt x="41" y="228"/>
                  <a:pt x="41" y="228"/>
                </a:cubicBezTo>
                <a:cubicBezTo>
                  <a:pt x="37" y="231"/>
                  <a:pt x="37" y="231"/>
                  <a:pt x="37" y="231"/>
                </a:cubicBezTo>
                <a:cubicBezTo>
                  <a:pt x="26" y="239"/>
                  <a:pt x="16" y="247"/>
                  <a:pt x="6" y="256"/>
                </a:cubicBezTo>
                <a:cubicBezTo>
                  <a:pt x="0" y="262"/>
                  <a:pt x="0" y="272"/>
                  <a:pt x="6" y="278"/>
                </a:cubicBezTo>
                <a:cubicBezTo>
                  <a:pt x="134" y="406"/>
                  <a:pt x="134" y="406"/>
                  <a:pt x="134" y="406"/>
                </a:cubicBezTo>
                <a:cubicBezTo>
                  <a:pt x="139" y="411"/>
                  <a:pt x="148" y="412"/>
                  <a:pt x="154" y="407"/>
                </a:cubicBezTo>
                <a:cubicBezTo>
                  <a:pt x="190" y="377"/>
                  <a:pt x="235" y="358"/>
                  <a:pt x="282" y="354"/>
                </a:cubicBezTo>
                <a:cubicBezTo>
                  <a:pt x="290" y="353"/>
                  <a:pt x="296" y="346"/>
                  <a:pt x="296" y="33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59" name="Google Shape;963;p32"/>
          <p:cNvSpPr txBox="1">
            <a:spLocks noChangeArrowheads="1"/>
          </p:cNvSpPr>
          <p:nvPr/>
        </p:nvSpPr>
        <p:spPr bwMode="auto">
          <a:xfrm>
            <a:off x="255885" y="3802545"/>
            <a:ext cx="2879564" cy="31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2F526B"/>
              </a:buClr>
              <a:buSzPts val="2200"/>
              <a:buFont typeface="Open Sans Semibold" panose="020B0706030804020204" pitchFamily="34" charset="0"/>
              <a:buNone/>
            </a:pPr>
            <a:r>
              <a:rPr lang="en-US" altLang="en-US" sz="1600" b="1" dirty="0">
                <a:solidFill>
                  <a:srgbClr val="00B05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II. </a:t>
            </a:r>
            <a:r>
              <a:rPr lang="en-US" altLang="en-US" sz="1600" b="1" dirty="0" err="1">
                <a:solidFill>
                  <a:srgbClr val="00B05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Precios</a:t>
            </a:r>
            <a:r>
              <a:rPr lang="en-US" altLang="en-US" sz="1600" b="1" dirty="0">
                <a:solidFill>
                  <a:srgbClr val="00B05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 de la Economía</a:t>
            </a:r>
            <a:endParaRPr lang="en-US" altLang="en-US" sz="1000" dirty="0">
              <a:solidFill>
                <a:srgbClr val="00B050"/>
              </a:solidFill>
            </a:endParaRPr>
          </a:p>
        </p:txBody>
      </p:sp>
      <p:sp>
        <p:nvSpPr>
          <p:cNvPr id="53260" name="Google Shape;964;p32"/>
          <p:cNvSpPr txBox="1">
            <a:spLocks noChangeArrowheads="1"/>
          </p:cNvSpPr>
          <p:nvPr/>
        </p:nvSpPr>
        <p:spPr bwMode="auto">
          <a:xfrm>
            <a:off x="5628875" y="3878498"/>
            <a:ext cx="2358326" cy="30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AEB0AF"/>
              </a:buClr>
              <a:buSzPts val="2200"/>
              <a:buFont typeface="Open Sans Semibold" panose="020B0706030804020204" pitchFamily="34" charset="0"/>
              <a:buNone/>
            </a:pPr>
            <a:r>
              <a:rPr lang="en-US" altLang="en-US" sz="1650" b="1" dirty="0">
                <a:solidFill>
                  <a:srgbClr val="0070C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III. </a:t>
            </a:r>
            <a:r>
              <a:rPr lang="en-US" altLang="en-US" sz="1650" b="1" dirty="0" err="1">
                <a:solidFill>
                  <a:srgbClr val="0070C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Indicadores</a:t>
            </a:r>
            <a:r>
              <a:rPr lang="en-US" altLang="en-US" sz="1650" b="1" dirty="0">
                <a:solidFill>
                  <a:srgbClr val="0070C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 </a:t>
            </a:r>
            <a:r>
              <a:rPr lang="en-US" altLang="en-US" sz="1650" b="1" dirty="0" err="1">
                <a:solidFill>
                  <a:srgbClr val="0070C0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sociales</a:t>
            </a:r>
            <a:endParaRPr lang="en-US" altLang="en-US" sz="1050" dirty="0">
              <a:solidFill>
                <a:srgbClr val="0070C0"/>
              </a:solidFill>
            </a:endParaRPr>
          </a:p>
        </p:txBody>
      </p:sp>
      <p:sp>
        <p:nvSpPr>
          <p:cNvPr id="53261" name="Google Shape;965;p32"/>
          <p:cNvSpPr txBox="1">
            <a:spLocks noChangeArrowheads="1"/>
          </p:cNvSpPr>
          <p:nvPr/>
        </p:nvSpPr>
        <p:spPr bwMode="auto">
          <a:xfrm>
            <a:off x="6330497" y="2311233"/>
            <a:ext cx="2143276" cy="36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61605E"/>
              </a:buClr>
              <a:buSzPts val="2200"/>
              <a:buFont typeface="Open Sans Semibold" panose="020B0706030804020204" pitchFamily="34" charset="0"/>
              <a:buNone/>
            </a:pPr>
            <a:r>
              <a:rPr lang="en-US" altLang="en-US" sz="1650" b="1" dirty="0">
                <a:solidFill>
                  <a:schemeClr val="tx1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IV. </a:t>
            </a:r>
            <a:r>
              <a:rPr lang="en-US" altLang="en-US" sz="1650" b="1" dirty="0" err="1">
                <a:solidFill>
                  <a:schemeClr val="tx1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Balanza</a:t>
            </a:r>
            <a:r>
              <a:rPr lang="en-US" altLang="en-US" sz="1650" b="1" dirty="0">
                <a:solidFill>
                  <a:schemeClr val="tx1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 de </a:t>
            </a:r>
            <a:r>
              <a:rPr lang="en-US" altLang="en-US" sz="1650" b="1" dirty="0" err="1">
                <a:solidFill>
                  <a:schemeClr val="tx1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pagos</a:t>
            </a:r>
            <a:endParaRPr lang="en-US" altLang="en-US" sz="1050" dirty="0">
              <a:solidFill>
                <a:schemeClr val="tx1"/>
              </a:solidFill>
            </a:endParaRPr>
          </a:p>
        </p:txBody>
      </p:sp>
      <p:sp>
        <p:nvSpPr>
          <p:cNvPr id="53262" name="Google Shape;966;p32"/>
          <p:cNvSpPr txBox="1">
            <a:spLocks noChangeArrowheads="1"/>
          </p:cNvSpPr>
          <p:nvPr/>
        </p:nvSpPr>
        <p:spPr bwMode="auto">
          <a:xfrm>
            <a:off x="1141939" y="982492"/>
            <a:ext cx="1483518" cy="36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23929E"/>
              </a:buClr>
              <a:buSzPts val="2200"/>
              <a:buFont typeface="Open Sans Semibold" panose="020B0706030804020204" pitchFamily="34" charset="0"/>
              <a:buNone/>
            </a:pPr>
            <a:r>
              <a:rPr lang="en-US" altLang="en-US" sz="1600" dirty="0">
                <a:solidFill>
                  <a:schemeClr val="accent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I. Sector Real</a:t>
            </a:r>
          </a:p>
        </p:txBody>
      </p:sp>
      <p:sp>
        <p:nvSpPr>
          <p:cNvPr id="53263" name="Google Shape;967;p32"/>
          <p:cNvSpPr txBox="1">
            <a:spLocks noChangeArrowheads="1"/>
          </p:cNvSpPr>
          <p:nvPr/>
        </p:nvSpPr>
        <p:spPr bwMode="auto">
          <a:xfrm>
            <a:off x="5778893" y="1041327"/>
            <a:ext cx="2038350" cy="31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FAC344"/>
              </a:buClr>
              <a:buSzPts val="2200"/>
              <a:buFont typeface="Open Sans Semibold" panose="020B0706030804020204" pitchFamily="34" charset="0"/>
              <a:buNone/>
            </a:pPr>
            <a:r>
              <a:rPr lang="en-US" altLang="en-US" sz="1650" b="1" dirty="0">
                <a:solidFill>
                  <a:srgbClr val="FAC344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V. Sector </a:t>
            </a:r>
            <a:r>
              <a:rPr lang="en-US" altLang="en-US" sz="1650" b="1" dirty="0" err="1">
                <a:solidFill>
                  <a:srgbClr val="FAC344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público</a:t>
            </a:r>
            <a:endParaRPr lang="en-US" altLang="en-US" sz="1050" dirty="0"/>
          </a:p>
        </p:txBody>
      </p:sp>
      <p:sp>
        <p:nvSpPr>
          <p:cNvPr id="53268" name="Google Shape;972;p32"/>
          <p:cNvSpPr txBox="1">
            <a:spLocks noChangeArrowheads="1"/>
          </p:cNvSpPr>
          <p:nvPr/>
        </p:nvSpPr>
        <p:spPr bwMode="auto">
          <a:xfrm>
            <a:off x="8384455" y="3814530"/>
            <a:ext cx="578105" cy="88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BBBDBC"/>
              </a:buClr>
              <a:buSzPts val="7800"/>
              <a:buFont typeface="Montserrat" panose="02000505000000020004" pitchFamily="2" charset="0"/>
              <a:buNone/>
            </a:pPr>
            <a:r>
              <a:rPr lang="en-US" altLang="en-US" sz="6000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53269" name="Google Shape;973;p32"/>
          <p:cNvSpPr txBox="1">
            <a:spLocks noChangeArrowheads="1"/>
          </p:cNvSpPr>
          <p:nvPr/>
        </p:nvSpPr>
        <p:spPr bwMode="auto">
          <a:xfrm>
            <a:off x="8469257" y="2448801"/>
            <a:ext cx="578104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61605E"/>
              </a:buClr>
              <a:buSzPts val="7800"/>
              <a:buFont typeface="Montserrat" panose="02000505000000020004" pitchFamily="2" charset="0"/>
              <a:buNone/>
            </a:pPr>
            <a:r>
              <a:rPr lang="en-US" altLang="en-US" sz="6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3271" name="Google Shape;975;p32"/>
          <p:cNvSpPr txBox="1">
            <a:spLocks noChangeArrowheads="1"/>
          </p:cNvSpPr>
          <p:nvPr/>
        </p:nvSpPr>
        <p:spPr bwMode="auto">
          <a:xfrm>
            <a:off x="7734463" y="867599"/>
            <a:ext cx="57810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FAC344"/>
              </a:buClr>
              <a:buSzPts val="7800"/>
              <a:buFont typeface="Montserrat" panose="02000505000000020004" pitchFamily="2" charset="0"/>
              <a:buNone/>
            </a:pPr>
            <a:r>
              <a:rPr lang="en-US" altLang="en-US" sz="6000" dirty="0">
                <a:solidFill>
                  <a:srgbClr val="FAC344"/>
                </a:solidFill>
                <a:latin typeface="Montserrat" panose="02000505000000020004" pitchFamily="2" charset="0"/>
                <a:sym typeface="Montserrat" panose="02000505000000020004" pitchFamily="2" charset="0"/>
              </a:rPr>
              <a:t>5</a:t>
            </a:r>
            <a:endParaRPr lang="en-US" altLang="en-US" sz="6000" dirty="0"/>
          </a:p>
        </p:txBody>
      </p:sp>
      <p:sp>
        <p:nvSpPr>
          <p:cNvPr id="53275" name="Google Shape;979;p32"/>
          <p:cNvSpPr>
            <a:spLocks/>
          </p:cNvSpPr>
          <p:nvPr/>
        </p:nvSpPr>
        <p:spPr bwMode="auto">
          <a:xfrm>
            <a:off x="3307156" y="2199418"/>
            <a:ext cx="325040" cy="390525"/>
          </a:xfrm>
          <a:custGeom>
            <a:avLst/>
            <a:gdLst>
              <a:gd name="T0" fmla="*/ 40 w 105"/>
              <a:gd name="T1" fmla="*/ 126 h 126"/>
              <a:gd name="T2" fmla="*/ 40 w 105"/>
              <a:gd name="T3" fmla="*/ 117 h 126"/>
              <a:gd name="T4" fmla="*/ 71 w 105"/>
              <a:gd name="T5" fmla="*/ 110 h 126"/>
              <a:gd name="T6" fmla="*/ 36 w 105"/>
              <a:gd name="T7" fmla="*/ 110 h 126"/>
              <a:gd name="T8" fmla="*/ 66 w 105"/>
              <a:gd name="T9" fmla="*/ 114 h 126"/>
              <a:gd name="T10" fmla="*/ 52 w 105"/>
              <a:gd name="T11" fmla="*/ 62 h 126"/>
              <a:gd name="T12" fmla="*/ 53 w 105"/>
              <a:gd name="T13" fmla="*/ 103 h 126"/>
              <a:gd name="T14" fmla="*/ 53 w 105"/>
              <a:gd name="T15" fmla="*/ 103 h 126"/>
              <a:gd name="T16" fmla="*/ 57 w 105"/>
              <a:gd name="T17" fmla="*/ 62 h 126"/>
              <a:gd name="T18" fmla="*/ 39 w 105"/>
              <a:gd name="T19" fmla="*/ 58 h 126"/>
              <a:gd name="T20" fmla="*/ 39 w 105"/>
              <a:gd name="T21" fmla="*/ 45 h 126"/>
              <a:gd name="T22" fmla="*/ 61 w 105"/>
              <a:gd name="T23" fmla="*/ 52 h 126"/>
              <a:gd name="T24" fmla="*/ 74 w 105"/>
              <a:gd name="T25" fmla="*/ 52 h 126"/>
              <a:gd name="T26" fmla="*/ 18 w 105"/>
              <a:gd name="T27" fmla="*/ 40 h 126"/>
              <a:gd name="T28" fmla="*/ 36 w 105"/>
              <a:gd name="T29" fmla="*/ 99 h 126"/>
              <a:gd name="T30" fmla="*/ 45 w 105"/>
              <a:gd name="T31" fmla="*/ 62 h 126"/>
              <a:gd name="T32" fmla="*/ 28 w 105"/>
              <a:gd name="T33" fmla="*/ 52 h 126"/>
              <a:gd name="T34" fmla="*/ 49 w 105"/>
              <a:gd name="T35" fmla="*/ 52 h 126"/>
              <a:gd name="T36" fmla="*/ 52 w 105"/>
              <a:gd name="T37" fmla="*/ 58 h 126"/>
              <a:gd name="T38" fmla="*/ 57 w 105"/>
              <a:gd name="T39" fmla="*/ 52 h 126"/>
              <a:gd name="T40" fmla="*/ 75 w 105"/>
              <a:gd name="T41" fmla="*/ 44 h 126"/>
              <a:gd name="T42" fmla="*/ 68 w 105"/>
              <a:gd name="T43" fmla="*/ 62 h 126"/>
              <a:gd name="T44" fmla="*/ 64 w 105"/>
              <a:gd name="T45" fmla="*/ 103 h 126"/>
              <a:gd name="T46" fmla="*/ 84 w 105"/>
              <a:gd name="T47" fmla="*/ 65 h 126"/>
              <a:gd name="T48" fmla="*/ 53 w 105"/>
              <a:gd name="T49" fmla="*/ 0 h 126"/>
              <a:gd name="T50" fmla="*/ 49 w 105"/>
              <a:gd name="T51" fmla="*/ 11 h 126"/>
              <a:gd name="T52" fmla="*/ 57 w 105"/>
              <a:gd name="T53" fmla="*/ 11 h 126"/>
              <a:gd name="T54" fmla="*/ 77 w 105"/>
              <a:gd name="T55" fmla="*/ 5 h 126"/>
              <a:gd name="T56" fmla="*/ 68 w 105"/>
              <a:gd name="T57" fmla="*/ 13 h 126"/>
              <a:gd name="T58" fmla="*/ 75 w 105"/>
              <a:gd name="T59" fmla="*/ 17 h 126"/>
              <a:gd name="T60" fmla="*/ 94 w 105"/>
              <a:gd name="T61" fmla="*/ 17 h 126"/>
              <a:gd name="T62" fmla="*/ 83 w 105"/>
              <a:gd name="T63" fmla="*/ 22 h 126"/>
              <a:gd name="T64" fmla="*/ 89 w 105"/>
              <a:gd name="T65" fmla="*/ 27 h 126"/>
              <a:gd name="T66" fmla="*/ 105 w 105"/>
              <a:gd name="T67" fmla="*/ 37 h 126"/>
              <a:gd name="T68" fmla="*/ 94 w 105"/>
              <a:gd name="T69" fmla="*/ 35 h 126"/>
              <a:gd name="T70" fmla="*/ 95 w 105"/>
              <a:gd name="T71" fmla="*/ 43 h 126"/>
              <a:gd name="T72" fmla="*/ 105 w 105"/>
              <a:gd name="T73" fmla="*/ 59 h 126"/>
              <a:gd name="T74" fmla="*/ 95 w 105"/>
              <a:gd name="T75" fmla="*/ 53 h 126"/>
              <a:gd name="T76" fmla="*/ 93 w 105"/>
              <a:gd name="T77" fmla="*/ 60 h 126"/>
              <a:gd name="T78" fmla="*/ 36 w 105"/>
              <a:gd name="T79" fmla="*/ 18 h 126"/>
              <a:gd name="T80" fmla="*/ 34 w 105"/>
              <a:gd name="T81" fmla="*/ 7 h 126"/>
              <a:gd name="T82" fmla="*/ 28 w 105"/>
              <a:gd name="T83" fmla="*/ 10 h 126"/>
              <a:gd name="T84" fmla="*/ 23 w 105"/>
              <a:gd name="T85" fmla="*/ 27 h 126"/>
              <a:gd name="T86" fmla="*/ 17 w 105"/>
              <a:gd name="T87" fmla="*/ 17 h 126"/>
              <a:gd name="T88" fmla="*/ 12 w 105"/>
              <a:gd name="T89" fmla="*/ 23 h 126"/>
              <a:gd name="T90" fmla="*/ 15 w 105"/>
              <a:gd name="T91" fmla="*/ 40 h 126"/>
              <a:gd name="T92" fmla="*/ 5 w 105"/>
              <a:gd name="T93" fmla="*/ 34 h 126"/>
              <a:gd name="T94" fmla="*/ 4 w 105"/>
              <a:gd name="T95" fmla="*/ 41 h 126"/>
              <a:gd name="T96" fmla="*/ 15 w 105"/>
              <a:gd name="T97" fmla="*/ 56 h 126"/>
              <a:gd name="T98" fmla="*/ 4 w 105"/>
              <a:gd name="T99" fmla="*/ 54 h 126"/>
              <a:gd name="T100" fmla="*/ 5 w 105"/>
              <a:gd name="T101" fmla="*/ 6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5" h="126" extrusionOk="0">
                <a:moveTo>
                  <a:pt x="71" y="121"/>
                </a:moveTo>
                <a:cubicBezTo>
                  <a:pt x="71" y="124"/>
                  <a:pt x="69" y="126"/>
                  <a:pt x="66" y="126"/>
                </a:cubicBezTo>
                <a:cubicBezTo>
                  <a:pt x="40" y="126"/>
                  <a:pt x="40" y="126"/>
                  <a:pt x="40" y="126"/>
                </a:cubicBezTo>
                <a:cubicBezTo>
                  <a:pt x="38" y="126"/>
                  <a:pt x="36" y="124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19"/>
                  <a:pt x="38" y="117"/>
                  <a:pt x="40" y="117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69" y="117"/>
                  <a:pt x="71" y="119"/>
                  <a:pt x="71" y="121"/>
                </a:cubicBezTo>
                <a:close/>
                <a:moveTo>
                  <a:pt x="71" y="110"/>
                </a:moveTo>
                <a:cubicBezTo>
                  <a:pt x="71" y="108"/>
                  <a:pt x="69" y="106"/>
                  <a:pt x="66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8" y="106"/>
                  <a:pt x="36" y="108"/>
                  <a:pt x="36" y="110"/>
                </a:cubicBezTo>
                <a:cubicBezTo>
                  <a:pt x="36" y="110"/>
                  <a:pt x="36" y="110"/>
                  <a:pt x="36" y="110"/>
                </a:cubicBezTo>
                <a:cubicBezTo>
                  <a:pt x="36" y="112"/>
                  <a:pt x="38" y="114"/>
                  <a:pt x="40" y="114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9" y="114"/>
                  <a:pt x="71" y="112"/>
                  <a:pt x="71" y="110"/>
                </a:cubicBezTo>
                <a:close/>
                <a:moveTo>
                  <a:pt x="57" y="62"/>
                </a:moveTo>
                <a:cubicBezTo>
                  <a:pt x="52" y="62"/>
                  <a:pt x="52" y="62"/>
                  <a:pt x="52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50" y="103"/>
                  <a:pt x="52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3" y="103"/>
                  <a:pt x="53" y="103"/>
                  <a:pt x="53" y="103"/>
                </a:cubicBezTo>
                <a:cubicBezTo>
                  <a:pt x="55" y="103"/>
                  <a:pt x="56" y="103"/>
                  <a:pt x="57" y="103"/>
                </a:cubicBezTo>
                <a:lnTo>
                  <a:pt x="57" y="62"/>
                </a:lnTo>
                <a:close/>
                <a:moveTo>
                  <a:pt x="39" y="45"/>
                </a:moveTo>
                <a:cubicBezTo>
                  <a:pt x="35" y="45"/>
                  <a:pt x="32" y="48"/>
                  <a:pt x="32" y="52"/>
                </a:cubicBezTo>
                <a:cubicBezTo>
                  <a:pt x="32" y="55"/>
                  <a:pt x="35" y="58"/>
                  <a:pt x="39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48"/>
                  <a:pt x="42" y="45"/>
                  <a:pt x="39" y="45"/>
                </a:cubicBezTo>
                <a:close/>
                <a:moveTo>
                  <a:pt x="74" y="52"/>
                </a:moveTo>
                <a:cubicBezTo>
                  <a:pt x="74" y="48"/>
                  <a:pt x="71" y="45"/>
                  <a:pt x="68" y="45"/>
                </a:cubicBezTo>
                <a:cubicBezTo>
                  <a:pt x="64" y="45"/>
                  <a:pt x="61" y="48"/>
                  <a:pt x="61" y="52"/>
                </a:cubicBezTo>
                <a:cubicBezTo>
                  <a:pt x="61" y="58"/>
                  <a:pt x="61" y="58"/>
                  <a:pt x="61" y="58"/>
                </a:cubicBezTo>
                <a:cubicBezTo>
                  <a:pt x="68" y="58"/>
                  <a:pt x="68" y="58"/>
                  <a:pt x="68" y="58"/>
                </a:cubicBezTo>
                <a:cubicBezTo>
                  <a:pt x="71" y="58"/>
                  <a:pt x="74" y="55"/>
                  <a:pt x="74" y="52"/>
                </a:cubicBezTo>
                <a:close/>
                <a:moveTo>
                  <a:pt x="88" y="40"/>
                </a:moveTo>
                <a:cubicBezTo>
                  <a:pt x="85" y="29"/>
                  <a:pt x="72" y="17"/>
                  <a:pt x="53" y="17"/>
                </a:cubicBezTo>
                <a:cubicBezTo>
                  <a:pt x="35" y="17"/>
                  <a:pt x="21" y="29"/>
                  <a:pt x="18" y="40"/>
                </a:cubicBezTo>
                <a:cubicBezTo>
                  <a:pt x="16" y="49"/>
                  <a:pt x="18" y="57"/>
                  <a:pt x="22" y="65"/>
                </a:cubicBezTo>
                <a:cubicBezTo>
                  <a:pt x="26" y="72"/>
                  <a:pt x="30" y="78"/>
                  <a:pt x="33" y="85"/>
                </a:cubicBezTo>
                <a:cubicBezTo>
                  <a:pt x="35" y="89"/>
                  <a:pt x="35" y="94"/>
                  <a:pt x="36" y="99"/>
                </a:cubicBezTo>
                <a:cubicBezTo>
                  <a:pt x="37" y="102"/>
                  <a:pt x="38" y="103"/>
                  <a:pt x="42" y="103"/>
                </a:cubicBezTo>
                <a:cubicBezTo>
                  <a:pt x="43" y="103"/>
                  <a:pt x="44" y="103"/>
                  <a:pt x="45" y="103"/>
                </a:cubicBezTo>
                <a:cubicBezTo>
                  <a:pt x="45" y="62"/>
                  <a:pt x="45" y="62"/>
                  <a:pt x="45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36" y="62"/>
                  <a:pt x="33" y="61"/>
                  <a:pt x="31" y="59"/>
                </a:cubicBezTo>
                <a:cubicBezTo>
                  <a:pt x="29" y="57"/>
                  <a:pt x="28" y="54"/>
                  <a:pt x="28" y="52"/>
                </a:cubicBezTo>
                <a:cubicBezTo>
                  <a:pt x="28" y="49"/>
                  <a:pt x="29" y="46"/>
                  <a:pt x="31" y="44"/>
                </a:cubicBezTo>
                <a:cubicBezTo>
                  <a:pt x="33" y="42"/>
                  <a:pt x="36" y="41"/>
                  <a:pt x="39" y="41"/>
                </a:cubicBezTo>
                <a:cubicBezTo>
                  <a:pt x="44" y="41"/>
                  <a:pt x="49" y="46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8"/>
                  <a:pt x="49" y="58"/>
                  <a:pt x="49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49"/>
                  <a:pt x="58" y="46"/>
                  <a:pt x="60" y="44"/>
                </a:cubicBezTo>
                <a:cubicBezTo>
                  <a:pt x="62" y="42"/>
                  <a:pt x="65" y="41"/>
                  <a:pt x="68" y="41"/>
                </a:cubicBezTo>
                <a:cubicBezTo>
                  <a:pt x="71" y="41"/>
                  <a:pt x="73" y="42"/>
                  <a:pt x="75" y="44"/>
                </a:cubicBezTo>
                <a:cubicBezTo>
                  <a:pt x="77" y="46"/>
                  <a:pt x="78" y="49"/>
                  <a:pt x="78" y="52"/>
                </a:cubicBezTo>
                <a:cubicBezTo>
                  <a:pt x="78" y="54"/>
                  <a:pt x="77" y="57"/>
                  <a:pt x="75" y="59"/>
                </a:cubicBezTo>
                <a:cubicBezTo>
                  <a:pt x="73" y="61"/>
                  <a:pt x="71" y="62"/>
                  <a:pt x="68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2" y="103"/>
                  <a:pt x="63" y="103"/>
                  <a:pt x="64" y="103"/>
                </a:cubicBezTo>
                <a:cubicBezTo>
                  <a:pt x="68" y="103"/>
                  <a:pt x="69" y="102"/>
                  <a:pt x="70" y="99"/>
                </a:cubicBezTo>
                <a:cubicBezTo>
                  <a:pt x="71" y="94"/>
                  <a:pt x="72" y="89"/>
                  <a:pt x="73" y="85"/>
                </a:cubicBezTo>
                <a:cubicBezTo>
                  <a:pt x="77" y="78"/>
                  <a:pt x="80" y="72"/>
                  <a:pt x="84" y="65"/>
                </a:cubicBezTo>
                <a:cubicBezTo>
                  <a:pt x="88" y="57"/>
                  <a:pt x="90" y="49"/>
                  <a:pt x="88" y="40"/>
                </a:cubicBezTo>
                <a:close/>
                <a:moveTo>
                  <a:pt x="57" y="4"/>
                </a:moveTo>
                <a:cubicBezTo>
                  <a:pt x="57" y="2"/>
                  <a:pt x="55" y="0"/>
                  <a:pt x="53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0"/>
                  <a:pt x="49" y="2"/>
                  <a:pt x="49" y="4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3"/>
                  <a:pt x="51" y="15"/>
                  <a:pt x="53" y="15"/>
                </a:cubicBezTo>
                <a:cubicBezTo>
                  <a:pt x="53" y="15"/>
                  <a:pt x="53" y="15"/>
                  <a:pt x="53" y="15"/>
                </a:cubicBezTo>
                <a:cubicBezTo>
                  <a:pt x="55" y="15"/>
                  <a:pt x="57" y="13"/>
                  <a:pt x="57" y="11"/>
                </a:cubicBezTo>
                <a:lnTo>
                  <a:pt x="57" y="4"/>
                </a:lnTo>
                <a:close/>
                <a:moveTo>
                  <a:pt x="78" y="10"/>
                </a:moveTo>
                <a:cubicBezTo>
                  <a:pt x="79" y="8"/>
                  <a:pt x="79" y="6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5" y="4"/>
                  <a:pt x="72" y="5"/>
                  <a:pt x="71" y="7"/>
                </a:cubicBezTo>
                <a:cubicBezTo>
                  <a:pt x="68" y="13"/>
                  <a:pt x="68" y="13"/>
                  <a:pt x="68" y="13"/>
                </a:cubicBezTo>
                <a:cubicBezTo>
                  <a:pt x="67" y="15"/>
                  <a:pt x="68" y="17"/>
                  <a:pt x="70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72" y="19"/>
                  <a:pt x="74" y="18"/>
                  <a:pt x="75" y="17"/>
                </a:cubicBezTo>
                <a:lnTo>
                  <a:pt x="78" y="10"/>
                </a:lnTo>
                <a:close/>
                <a:moveTo>
                  <a:pt x="94" y="23"/>
                </a:moveTo>
                <a:cubicBezTo>
                  <a:pt x="95" y="21"/>
                  <a:pt x="96" y="19"/>
                  <a:pt x="94" y="17"/>
                </a:cubicBezTo>
                <a:cubicBezTo>
                  <a:pt x="94" y="17"/>
                  <a:pt x="94" y="17"/>
                  <a:pt x="94" y="17"/>
                </a:cubicBezTo>
                <a:cubicBezTo>
                  <a:pt x="93" y="16"/>
                  <a:pt x="90" y="16"/>
                  <a:pt x="89" y="17"/>
                </a:cubicBezTo>
                <a:cubicBezTo>
                  <a:pt x="83" y="22"/>
                  <a:pt x="83" y="22"/>
                  <a:pt x="83" y="22"/>
                </a:cubicBezTo>
                <a:cubicBezTo>
                  <a:pt x="82" y="23"/>
                  <a:pt x="82" y="25"/>
                  <a:pt x="83" y="27"/>
                </a:cubicBezTo>
                <a:cubicBezTo>
                  <a:pt x="83" y="27"/>
                  <a:pt x="83" y="27"/>
                  <a:pt x="83" y="27"/>
                </a:cubicBezTo>
                <a:cubicBezTo>
                  <a:pt x="85" y="29"/>
                  <a:pt x="87" y="29"/>
                  <a:pt x="89" y="27"/>
                </a:cubicBezTo>
                <a:lnTo>
                  <a:pt x="94" y="23"/>
                </a:lnTo>
                <a:close/>
                <a:moveTo>
                  <a:pt x="102" y="41"/>
                </a:moveTo>
                <a:cubicBezTo>
                  <a:pt x="104" y="41"/>
                  <a:pt x="105" y="39"/>
                  <a:pt x="105" y="37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5"/>
                  <a:pt x="103" y="34"/>
                  <a:pt x="101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2" y="36"/>
                  <a:pt x="90" y="38"/>
                  <a:pt x="91" y="40"/>
                </a:cubicBezTo>
                <a:cubicBezTo>
                  <a:pt x="91" y="40"/>
                  <a:pt x="91" y="40"/>
                  <a:pt x="91" y="40"/>
                </a:cubicBezTo>
                <a:cubicBezTo>
                  <a:pt x="91" y="42"/>
                  <a:pt x="93" y="43"/>
                  <a:pt x="95" y="43"/>
                </a:cubicBezTo>
                <a:lnTo>
                  <a:pt x="102" y="41"/>
                </a:lnTo>
                <a:close/>
                <a:moveTo>
                  <a:pt x="100" y="62"/>
                </a:moveTo>
                <a:cubicBezTo>
                  <a:pt x="102" y="62"/>
                  <a:pt x="104" y="61"/>
                  <a:pt x="105" y="59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5" y="57"/>
                  <a:pt x="104" y="55"/>
                  <a:pt x="102" y="54"/>
                </a:cubicBezTo>
                <a:cubicBezTo>
                  <a:pt x="95" y="53"/>
                  <a:pt x="95" y="53"/>
                  <a:pt x="95" y="53"/>
                </a:cubicBezTo>
                <a:cubicBezTo>
                  <a:pt x="93" y="53"/>
                  <a:pt x="91" y="54"/>
                  <a:pt x="90" y="56"/>
                </a:cubicBezTo>
                <a:cubicBezTo>
                  <a:pt x="90" y="56"/>
                  <a:pt x="90" y="56"/>
                  <a:pt x="90" y="56"/>
                </a:cubicBezTo>
                <a:cubicBezTo>
                  <a:pt x="90" y="58"/>
                  <a:pt x="91" y="60"/>
                  <a:pt x="93" y="60"/>
                </a:cubicBezTo>
                <a:lnTo>
                  <a:pt x="100" y="62"/>
                </a:lnTo>
                <a:close/>
                <a:moveTo>
                  <a:pt x="31" y="17"/>
                </a:moveTo>
                <a:cubicBezTo>
                  <a:pt x="32" y="18"/>
                  <a:pt x="34" y="19"/>
                  <a:pt x="36" y="18"/>
                </a:cubicBezTo>
                <a:cubicBezTo>
                  <a:pt x="36" y="18"/>
                  <a:pt x="36" y="18"/>
                  <a:pt x="36" y="18"/>
                </a:cubicBezTo>
                <a:cubicBezTo>
                  <a:pt x="38" y="17"/>
                  <a:pt x="39" y="15"/>
                  <a:pt x="38" y="13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5"/>
                  <a:pt x="31" y="4"/>
                  <a:pt x="29" y="5"/>
                </a:cubicBezTo>
                <a:cubicBezTo>
                  <a:pt x="29" y="5"/>
                  <a:pt x="29" y="5"/>
                  <a:pt x="29" y="5"/>
                </a:cubicBezTo>
                <a:cubicBezTo>
                  <a:pt x="27" y="6"/>
                  <a:pt x="27" y="8"/>
                  <a:pt x="28" y="10"/>
                </a:cubicBezTo>
                <a:lnTo>
                  <a:pt x="31" y="17"/>
                </a:lnTo>
                <a:close/>
                <a:moveTo>
                  <a:pt x="17" y="27"/>
                </a:moveTo>
                <a:cubicBezTo>
                  <a:pt x="19" y="29"/>
                  <a:pt x="21" y="29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4" y="25"/>
                  <a:pt x="24" y="23"/>
                  <a:pt x="22" y="22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6"/>
                  <a:pt x="13" y="16"/>
                  <a:pt x="12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0" y="19"/>
                  <a:pt x="10" y="21"/>
                  <a:pt x="12" y="23"/>
                </a:cubicBezTo>
                <a:lnTo>
                  <a:pt x="17" y="27"/>
                </a:lnTo>
                <a:close/>
                <a:moveTo>
                  <a:pt x="11" y="43"/>
                </a:moveTo>
                <a:cubicBezTo>
                  <a:pt x="13" y="43"/>
                  <a:pt x="15" y="42"/>
                  <a:pt x="15" y="40"/>
                </a:cubicBezTo>
                <a:cubicBezTo>
                  <a:pt x="15" y="40"/>
                  <a:pt x="15" y="40"/>
                  <a:pt x="15" y="40"/>
                </a:cubicBezTo>
                <a:cubicBezTo>
                  <a:pt x="16" y="38"/>
                  <a:pt x="14" y="36"/>
                  <a:pt x="12" y="35"/>
                </a:cubicBezTo>
                <a:cubicBezTo>
                  <a:pt x="5" y="34"/>
                  <a:pt x="5" y="34"/>
                  <a:pt x="5" y="34"/>
                </a:cubicBezTo>
                <a:cubicBezTo>
                  <a:pt x="3" y="34"/>
                  <a:pt x="1" y="35"/>
                  <a:pt x="1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39"/>
                  <a:pt x="2" y="41"/>
                  <a:pt x="4" y="41"/>
                </a:cubicBezTo>
                <a:lnTo>
                  <a:pt x="11" y="43"/>
                </a:lnTo>
                <a:close/>
                <a:moveTo>
                  <a:pt x="12" y="60"/>
                </a:moveTo>
                <a:cubicBezTo>
                  <a:pt x="14" y="60"/>
                  <a:pt x="16" y="58"/>
                  <a:pt x="15" y="56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4"/>
                  <a:pt x="13" y="53"/>
                  <a:pt x="11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2" y="55"/>
                  <a:pt x="1" y="57"/>
                  <a:pt x="1" y="59"/>
                </a:cubicBezTo>
                <a:cubicBezTo>
                  <a:pt x="1" y="59"/>
                  <a:pt x="1" y="59"/>
                  <a:pt x="1" y="59"/>
                </a:cubicBezTo>
                <a:cubicBezTo>
                  <a:pt x="1" y="61"/>
                  <a:pt x="3" y="62"/>
                  <a:pt x="5" y="62"/>
                </a:cubicBezTo>
                <a:lnTo>
                  <a:pt x="12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76" name="Google Shape;980;p32"/>
          <p:cNvSpPr>
            <a:spLocks/>
          </p:cNvSpPr>
          <p:nvPr/>
        </p:nvSpPr>
        <p:spPr bwMode="auto">
          <a:xfrm>
            <a:off x="5270496" y="2258949"/>
            <a:ext cx="454819" cy="302419"/>
          </a:xfrm>
          <a:custGeom>
            <a:avLst/>
            <a:gdLst>
              <a:gd name="T0" fmla="*/ 113 w 147"/>
              <a:gd name="T1" fmla="*/ 51 h 98"/>
              <a:gd name="T2" fmla="*/ 53 w 147"/>
              <a:gd name="T3" fmla="*/ 24 h 98"/>
              <a:gd name="T4" fmla="*/ 50 w 147"/>
              <a:gd name="T5" fmla="*/ 17 h 98"/>
              <a:gd name="T6" fmla="*/ 117 w 147"/>
              <a:gd name="T7" fmla="*/ 10 h 98"/>
              <a:gd name="T8" fmla="*/ 122 w 147"/>
              <a:gd name="T9" fmla="*/ 3 h 98"/>
              <a:gd name="T10" fmla="*/ 134 w 147"/>
              <a:gd name="T11" fmla="*/ 43 h 98"/>
              <a:gd name="T12" fmla="*/ 147 w 147"/>
              <a:gd name="T13" fmla="*/ 41 h 98"/>
              <a:gd name="T14" fmla="*/ 129 w 147"/>
              <a:gd name="T15" fmla="*/ 0 h 98"/>
              <a:gd name="T16" fmla="*/ 4 w 147"/>
              <a:gd name="T17" fmla="*/ 53 h 98"/>
              <a:gd name="T18" fmla="*/ 17 w 147"/>
              <a:gd name="T19" fmla="*/ 10 h 98"/>
              <a:gd name="T20" fmla="*/ 7 w 147"/>
              <a:gd name="T21" fmla="*/ 6 h 98"/>
              <a:gd name="T22" fmla="*/ 0 w 147"/>
              <a:gd name="T23" fmla="*/ 49 h 98"/>
              <a:gd name="T24" fmla="*/ 51 w 147"/>
              <a:gd name="T25" fmla="*/ 82 h 98"/>
              <a:gd name="T26" fmla="*/ 45 w 147"/>
              <a:gd name="T27" fmla="*/ 89 h 98"/>
              <a:gd name="T28" fmla="*/ 54 w 147"/>
              <a:gd name="T29" fmla="*/ 96 h 98"/>
              <a:gd name="T30" fmla="*/ 59 w 147"/>
              <a:gd name="T31" fmla="*/ 89 h 98"/>
              <a:gd name="T32" fmla="*/ 34 w 147"/>
              <a:gd name="T33" fmla="*/ 90 h 98"/>
              <a:gd name="T34" fmla="*/ 47 w 147"/>
              <a:gd name="T35" fmla="*/ 72 h 98"/>
              <a:gd name="T36" fmla="*/ 36 w 147"/>
              <a:gd name="T37" fmla="*/ 78 h 98"/>
              <a:gd name="T38" fmla="*/ 22 w 147"/>
              <a:gd name="T39" fmla="*/ 72 h 98"/>
              <a:gd name="T40" fmla="*/ 30 w 147"/>
              <a:gd name="T41" fmla="*/ 79 h 98"/>
              <a:gd name="T42" fmla="*/ 37 w 147"/>
              <a:gd name="T43" fmla="*/ 62 h 98"/>
              <a:gd name="T44" fmla="*/ 26 w 147"/>
              <a:gd name="T45" fmla="*/ 68 h 98"/>
              <a:gd name="T46" fmla="*/ 20 w 147"/>
              <a:gd name="T47" fmla="*/ 69 h 98"/>
              <a:gd name="T48" fmla="*/ 19 w 147"/>
              <a:gd name="T49" fmla="*/ 53 h 98"/>
              <a:gd name="T50" fmla="*/ 16 w 147"/>
              <a:gd name="T51" fmla="*/ 57 h 98"/>
              <a:gd name="T52" fmla="*/ 13 w 147"/>
              <a:gd name="T53" fmla="*/ 68 h 98"/>
              <a:gd name="T54" fmla="*/ 111 w 147"/>
              <a:gd name="T55" fmla="*/ 61 h 98"/>
              <a:gd name="T56" fmla="*/ 74 w 147"/>
              <a:gd name="T57" fmla="*/ 23 h 98"/>
              <a:gd name="T58" fmla="*/ 53 w 147"/>
              <a:gd name="T59" fmla="*/ 28 h 98"/>
              <a:gd name="T60" fmla="*/ 48 w 147"/>
              <a:gd name="T61" fmla="*/ 14 h 98"/>
              <a:gd name="T62" fmla="*/ 23 w 147"/>
              <a:gd name="T63" fmla="*/ 47 h 98"/>
              <a:gd name="T64" fmla="*/ 39 w 147"/>
              <a:gd name="T65" fmla="*/ 60 h 98"/>
              <a:gd name="T66" fmla="*/ 53 w 147"/>
              <a:gd name="T67" fmla="*/ 77 h 98"/>
              <a:gd name="T68" fmla="*/ 66 w 147"/>
              <a:gd name="T69" fmla="*/ 90 h 98"/>
              <a:gd name="T70" fmla="*/ 69 w 147"/>
              <a:gd name="T71" fmla="*/ 92 h 98"/>
              <a:gd name="T72" fmla="*/ 74 w 147"/>
              <a:gd name="T73" fmla="*/ 84 h 98"/>
              <a:gd name="T74" fmla="*/ 61 w 147"/>
              <a:gd name="T75" fmla="*/ 70 h 98"/>
              <a:gd name="T76" fmla="*/ 83 w 147"/>
              <a:gd name="T77" fmla="*/ 85 h 98"/>
              <a:gd name="T78" fmla="*/ 86 w 147"/>
              <a:gd name="T79" fmla="*/ 75 h 98"/>
              <a:gd name="T80" fmla="*/ 75 w 147"/>
              <a:gd name="T81" fmla="*/ 66 h 98"/>
              <a:gd name="T82" fmla="*/ 78 w 147"/>
              <a:gd name="T83" fmla="*/ 63 h 98"/>
              <a:gd name="T84" fmla="*/ 101 w 147"/>
              <a:gd name="T85" fmla="*/ 73 h 98"/>
              <a:gd name="T86" fmla="*/ 96 w 147"/>
              <a:gd name="T87" fmla="*/ 62 h 98"/>
              <a:gd name="T88" fmla="*/ 88 w 147"/>
              <a:gd name="T89" fmla="*/ 53 h 98"/>
              <a:gd name="T90" fmla="*/ 111 w 147"/>
              <a:gd name="T91" fmla="*/ 6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7" h="98" extrusionOk="0">
                <a:moveTo>
                  <a:pt x="117" y="10"/>
                </a:moveTo>
                <a:cubicBezTo>
                  <a:pt x="130" y="44"/>
                  <a:pt x="130" y="44"/>
                  <a:pt x="130" y="44"/>
                </a:cubicBezTo>
                <a:cubicBezTo>
                  <a:pt x="113" y="51"/>
                  <a:pt x="113" y="51"/>
                  <a:pt x="113" y="51"/>
                </a:cubicBezTo>
                <a:cubicBezTo>
                  <a:pt x="105" y="43"/>
                  <a:pt x="77" y="19"/>
                  <a:pt x="75" y="19"/>
                </a:cubicBezTo>
                <a:cubicBezTo>
                  <a:pt x="73" y="19"/>
                  <a:pt x="64" y="22"/>
                  <a:pt x="63" y="23"/>
                </a:cubicBezTo>
                <a:cubicBezTo>
                  <a:pt x="63" y="23"/>
                  <a:pt x="58" y="24"/>
                  <a:pt x="53" y="24"/>
                </a:cubicBezTo>
                <a:cubicBezTo>
                  <a:pt x="51" y="24"/>
                  <a:pt x="50" y="24"/>
                  <a:pt x="49" y="23"/>
                </a:cubicBezTo>
                <a:cubicBezTo>
                  <a:pt x="47" y="22"/>
                  <a:pt x="47" y="22"/>
                  <a:pt x="47" y="21"/>
                </a:cubicBezTo>
                <a:cubicBezTo>
                  <a:pt x="47" y="19"/>
                  <a:pt x="49" y="17"/>
                  <a:pt x="50" y="17"/>
                </a:cubicBezTo>
                <a:cubicBezTo>
                  <a:pt x="57" y="13"/>
                  <a:pt x="77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84" y="5"/>
                  <a:pt x="113" y="9"/>
                  <a:pt x="117" y="10"/>
                </a:cubicBezTo>
                <a:close/>
                <a:moveTo>
                  <a:pt x="129" y="0"/>
                </a:moveTo>
                <a:cubicBezTo>
                  <a:pt x="128" y="0"/>
                  <a:pt x="128" y="0"/>
                  <a:pt x="128" y="0"/>
                </a:cubicBezTo>
                <a:cubicBezTo>
                  <a:pt x="122" y="3"/>
                  <a:pt x="122" y="3"/>
                  <a:pt x="122" y="3"/>
                </a:cubicBezTo>
                <a:cubicBezTo>
                  <a:pt x="121" y="3"/>
                  <a:pt x="120" y="4"/>
                  <a:pt x="120" y="5"/>
                </a:cubicBezTo>
                <a:cubicBezTo>
                  <a:pt x="119" y="6"/>
                  <a:pt x="119" y="7"/>
                  <a:pt x="120" y="8"/>
                </a:cubicBezTo>
                <a:cubicBezTo>
                  <a:pt x="134" y="43"/>
                  <a:pt x="134" y="43"/>
                  <a:pt x="134" y="43"/>
                </a:cubicBezTo>
                <a:cubicBezTo>
                  <a:pt x="135" y="45"/>
                  <a:pt x="137" y="46"/>
                  <a:pt x="139" y="45"/>
                </a:cubicBezTo>
                <a:cubicBezTo>
                  <a:pt x="144" y="43"/>
                  <a:pt x="144" y="43"/>
                  <a:pt x="144" y="43"/>
                </a:cubicBezTo>
                <a:cubicBezTo>
                  <a:pt x="145" y="43"/>
                  <a:pt x="146" y="42"/>
                  <a:pt x="147" y="41"/>
                </a:cubicBezTo>
                <a:cubicBezTo>
                  <a:pt x="147" y="40"/>
                  <a:pt x="147" y="39"/>
                  <a:pt x="147" y="38"/>
                </a:cubicBezTo>
                <a:cubicBezTo>
                  <a:pt x="132" y="3"/>
                  <a:pt x="132" y="3"/>
                  <a:pt x="132" y="3"/>
                </a:cubicBezTo>
                <a:cubicBezTo>
                  <a:pt x="132" y="1"/>
                  <a:pt x="130" y="0"/>
                  <a:pt x="129" y="0"/>
                </a:cubicBezTo>
                <a:close/>
                <a:moveTo>
                  <a:pt x="0" y="49"/>
                </a:moveTo>
                <a:cubicBezTo>
                  <a:pt x="0" y="50"/>
                  <a:pt x="0" y="51"/>
                  <a:pt x="1" y="52"/>
                </a:cubicBezTo>
                <a:cubicBezTo>
                  <a:pt x="2" y="53"/>
                  <a:pt x="3" y="53"/>
                  <a:pt x="4" y="53"/>
                </a:cubicBezTo>
                <a:cubicBezTo>
                  <a:pt x="10" y="54"/>
                  <a:pt x="10" y="54"/>
                  <a:pt x="10" y="54"/>
                </a:cubicBezTo>
                <a:cubicBezTo>
                  <a:pt x="12" y="54"/>
                  <a:pt x="14" y="52"/>
                  <a:pt x="14" y="5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9"/>
                  <a:pt x="17" y="8"/>
                  <a:pt x="16" y="7"/>
                </a:cubicBezTo>
                <a:cubicBezTo>
                  <a:pt x="15" y="7"/>
                  <a:pt x="14" y="6"/>
                  <a:pt x="13" y="6"/>
                </a:cubicBezTo>
                <a:cubicBezTo>
                  <a:pt x="7" y="6"/>
                  <a:pt x="7" y="6"/>
                  <a:pt x="7" y="6"/>
                </a:cubicBezTo>
                <a:cubicBezTo>
                  <a:pt x="7" y="6"/>
                  <a:pt x="7" y="6"/>
                  <a:pt x="7" y="6"/>
                </a:cubicBezTo>
                <a:cubicBezTo>
                  <a:pt x="5" y="6"/>
                  <a:pt x="3" y="7"/>
                  <a:pt x="3" y="9"/>
                </a:cubicBezTo>
                <a:lnTo>
                  <a:pt x="0" y="49"/>
                </a:lnTo>
                <a:close/>
                <a:moveTo>
                  <a:pt x="60" y="85"/>
                </a:moveTo>
                <a:cubicBezTo>
                  <a:pt x="60" y="84"/>
                  <a:pt x="59" y="82"/>
                  <a:pt x="58" y="81"/>
                </a:cubicBezTo>
                <a:cubicBezTo>
                  <a:pt x="56" y="79"/>
                  <a:pt x="53" y="80"/>
                  <a:pt x="51" y="82"/>
                </a:cubicBezTo>
                <a:cubicBezTo>
                  <a:pt x="48" y="86"/>
                  <a:pt x="48" y="86"/>
                  <a:pt x="48" y="86"/>
                </a:cubicBezTo>
                <a:cubicBezTo>
                  <a:pt x="48" y="86"/>
                  <a:pt x="48" y="86"/>
                  <a:pt x="48" y="86"/>
                </a:cubicBezTo>
                <a:cubicBezTo>
                  <a:pt x="45" y="89"/>
                  <a:pt x="45" y="89"/>
                  <a:pt x="45" y="89"/>
                </a:cubicBezTo>
                <a:cubicBezTo>
                  <a:pt x="42" y="93"/>
                  <a:pt x="45" y="96"/>
                  <a:pt x="46" y="97"/>
                </a:cubicBezTo>
                <a:cubicBezTo>
                  <a:pt x="47" y="98"/>
                  <a:pt x="48" y="98"/>
                  <a:pt x="49" y="98"/>
                </a:cubicBezTo>
                <a:cubicBezTo>
                  <a:pt x="51" y="98"/>
                  <a:pt x="52" y="97"/>
                  <a:pt x="54" y="96"/>
                </a:cubicBezTo>
                <a:cubicBezTo>
                  <a:pt x="58" y="91"/>
                  <a:pt x="58" y="91"/>
                  <a:pt x="58" y="91"/>
                </a:cubicBezTo>
                <a:cubicBezTo>
                  <a:pt x="58" y="91"/>
                  <a:pt x="58" y="91"/>
                  <a:pt x="58" y="91"/>
                </a:cubicBezTo>
                <a:cubicBezTo>
                  <a:pt x="59" y="89"/>
                  <a:pt x="59" y="89"/>
                  <a:pt x="59" y="89"/>
                </a:cubicBezTo>
                <a:cubicBezTo>
                  <a:pt x="60" y="88"/>
                  <a:pt x="61" y="86"/>
                  <a:pt x="60" y="85"/>
                </a:cubicBezTo>
                <a:close/>
                <a:moveTo>
                  <a:pt x="32" y="83"/>
                </a:moveTo>
                <a:cubicBezTo>
                  <a:pt x="30" y="85"/>
                  <a:pt x="30" y="87"/>
                  <a:pt x="34" y="90"/>
                </a:cubicBezTo>
                <a:cubicBezTo>
                  <a:pt x="36" y="92"/>
                  <a:pt x="39" y="91"/>
                  <a:pt x="41" y="89"/>
                </a:cubicBezTo>
                <a:cubicBezTo>
                  <a:pt x="48" y="80"/>
                  <a:pt x="48" y="80"/>
                  <a:pt x="48" y="80"/>
                </a:cubicBezTo>
                <a:cubicBezTo>
                  <a:pt x="51" y="76"/>
                  <a:pt x="48" y="73"/>
                  <a:pt x="47" y="72"/>
                </a:cubicBezTo>
                <a:cubicBezTo>
                  <a:pt x="44" y="70"/>
                  <a:pt x="42" y="71"/>
                  <a:pt x="40" y="74"/>
                </a:cubicBezTo>
                <a:cubicBezTo>
                  <a:pt x="36" y="78"/>
                  <a:pt x="36" y="78"/>
                  <a:pt x="36" y="78"/>
                </a:cubicBezTo>
                <a:cubicBezTo>
                  <a:pt x="36" y="78"/>
                  <a:pt x="36" y="78"/>
                  <a:pt x="36" y="78"/>
                </a:cubicBezTo>
                <a:cubicBezTo>
                  <a:pt x="35" y="79"/>
                  <a:pt x="35" y="79"/>
                  <a:pt x="35" y="79"/>
                </a:cubicBezTo>
                <a:lnTo>
                  <a:pt x="32" y="83"/>
                </a:lnTo>
                <a:close/>
                <a:moveTo>
                  <a:pt x="22" y="72"/>
                </a:moveTo>
                <a:cubicBezTo>
                  <a:pt x="21" y="74"/>
                  <a:pt x="20" y="75"/>
                  <a:pt x="20" y="77"/>
                </a:cubicBezTo>
                <a:cubicBezTo>
                  <a:pt x="21" y="78"/>
                  <a:pt x="21" y="79"/>
                  <a:pt x="23" y="80"/>
                </a:cubicBezTo>
                <a:cubicBezTo>
                  <a:pt x="25" y="82"/>
                  <a:pt x="28" y="82"/>
                  <a:pt x="30" y="79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69"/>
                  <a:pt x="39" y="67"/>
                  <a:pt x="39" y="66"/>
                </a:cubicBezTo>
                <a:cubicBezTo>
                  <a:pt x="39" y="65"/>
                  <a:pt x="38" y="63"/>
                  <a:pt x="37" y="62"/>
                </a:cubicBezTo>
                <a:cubicBezTo>
                  <a:pt x="34" y="60"/>
                  <a:pt x="32" y="61"/>
                  <a:pt x="29" y="63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lnTo>
                  <a:pt x="22" y="72"/>
                </a:lnTo>
                <a:close/>
                <a:moveTo>
                  <a:pt x="20" y="69"/>
                </a:moveTo>
                <a:cubicBezTo>
                  <a:pt x="28" y="60"/>
                  <a:pt x="28" y="60"/>
                  <a:pt x="28" y="60"/>
                </a:cubicBezTo>
                <a:cubicBezTo>
                  <a:pt x="31" y="56"/>
                  <a:pt x="28" y="53"/>
                  <a:pt x="27" y="52"/>
                </a:cubicBezTo>
                <a:cubicBezTo>
                  <a:pt x="24" y="50"/>
                  <a:pt x="22" y="50"/>
                  <a:pt x="19" y="53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7"/>
                  <a:pt x="16" y="57"/>
                  <a:pt x="16" y="57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7"/>
                  <a:pt x="12" y="68"/>
                  <a:pt x="13" y="68"/>
                </a:cubicBezTo>
                <a:cubicBezTo>
                  <a:pt x="14" y="69"/>
                  <a:pt x="16" y="70"/>
                  <a:pt x="17" y="70"/>
                </a:cubicBezTo>
                <a:cubicBezTo>
                  <a:pt x="18" y="70"/>
                  <a:pt x="19" y="70"/>
                  <a:pt x="20" y="69"/>
                </a:cubicBezTo>
                <a:close/>
                <a:moveTo>
                  <a:pt x="111" y="61"/>
                </a:moveTo>
                <a:cubicBezTo>
                  <a:pt x="113" y="59"/>
                  <a:pt x="114" y="56"/>
                  <a:pt x="111" y="53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94" y="39"/>
                  <a:pt x="78" y="25"/>
                  <a:pt x="74" y="23"/>
                </a:cubicBezTo>
                <a:cubicBezTo>
                  <a:pt x="72" y="23"/>
                  <a:pt x="68" y="25"/>
                  <a:pt x="64" y="26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6"/>
                  <a:pt x="58" y="28"/>
                  <a:pt x="53" y="28"/>
                </a:cubicBezTo>
                <a:cubicBezTo>
                  <a:pt x="50" y="28"/>
                  <a:pt x="48" y="27"/>
                  <a:pt x="47" y="26"/>
                </a:cubicBezTo>
                <a:cubicBezTo>
                  <a:pt x="44" y="24"/>
                  <a:pt x="43" y="22"/>
                  <a:pt x="43" y="21"/>
                </a:cubicBezTo>
                <a:cubicBezTo>
                  <a:pt x="43" y="17"/>
                  <a:pt x="46" y="15"/>
                  <a:pt x="48" y="14"/>
                </a:cubicBezTo>
                <a:cubicBezTo>
                  <a:pt x="20" y="10"/>
                  <a:pt x="20" y="10"/>
                  <a:pt x="20" y="10"/>
                </a:cubicBezTo>
                <a:cubicBezTo>
                  <a:pt x="17" y="50"/>
                  <a:pt x="17" y="50"/>
                  <a:pt x="17" y="50"/>
                </a:cubicBezTo>
                <a:cubicBezTo>
                  <a:pt x="20" y="48"/>
                  <a:pt x="22" y="47"/>
                  <a:pt x="23" y="47"/>
                </a:cubicBezTo>
                <a:cubicBezTo>
                  <a:pt x="25" y="47"/>
                  <a:pt x="27" y="48"/>
                  <a:pt x="29" y="50"/>
                </a:cubicBezTo>
                <a:cubicBezTo>
                  <a:pt x="32" y="52"/>
                  <a:pt x="33" y="55"/>
                  <a:pt x="32" y="58"/>
                </a:cubicBezTo>
                <a:cubicBezTo>
                  <a:pt x="35" y="57"/>
                  <a:pt x="37" y="58"/>
                  <a:pt x="39" y="60"/>
                </a:cubicBezTo>
                <a:cubicBezTo>
                  <a:pt x="42" y="62"/>
                  <a:pt x="43" y="65"/>
                  <a:pt x="43" y="68"/>
                </a:cubicBezTo>
                <a:cubicBezTo>
                  <a:pt x="45" y="67"/>
                  <a:pt x="47" y="68"/>
                  <a:pt x="49" y="70"/>
                </a:cubicBezTo>
                <a:cubicBezTo>
                  <a:pt x="51" y="72"/>
                  <a:pt x="53" y="74"/>
                  <a:pt x="53" y="77"/>
                </a:cubicBezTo>
                <a:cubicBezTo>
                  <a:pt x="55" y="76"/>
                  <a:pt x="58" y="77"/>
                  <a:pt x="60" y="79"/>
                </a:cubicBezTo>
                <a:cubicBezTo>
                  <a:pt x="64" y="81"/>
                  <a:pt x="65" y="85"/>
                  <a:pt x="63" y="88"/>
                </a:cubicBezTo>
                <a:cubicBezTo>
                  <a:pt x="66" y="90"/>
                  <a:pt x="66" y="90"/>
                  <a:pt x="66" y="90"/>
                </a:cubicBezTo>
                <a:cubicBezTo>
                  <a:pt x="66" y="91"/>
                  <a:pt x="66" y="91"/>
                  <a:pt x="66" y="91"/>
                </a:cubicBezTo>
                <a:cubicBezTo>
                  <a:pt x="66" y="91"/>
                  <a:pt x="66" y="91"/>
                  <a:pt x="66" y="91"/>
                </a:cubicBezTo>
                <a:cubicBezTo>
                  <a:pt x="67" y="92"/>
                  <a:pt x="68" y="92"/>
                  <a:pt x="69" y="92"/>
                </a:cubicBezTo>
                <a:cubicBezTo>
                  <a:pt x="71" y="92"/>
                  <a:pt x="72" y="91"/>
                  <a:pt x="73" y="90"/>
                </a:cubicBezTo>
                <a:cubicBezTo>
                  <a:pt x="75" y="88"/>
                  <a:pt x="76" y="86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73"/>
                  <a:pt x="61" y="72"/>
                  <a:pt x="60" y="72"/>
                </a:cubicBezTo>
                <a:cubicBezTo>
                  <a:pt x="60" y="71"/>
                  <a:pt x="61" y="71"/>
                  <a:pt x="61" y="70"/>
                </a:cubicBezTo>
                <a:cubicBezTo>
                  <a:pt x="62" y="70"/>
                  <a:pt x="63" y="70"/>
                  <a:pt x="64" y="70"/>
                </a:cubicBezTo>
                <a:cubicBezTo>
                  <a:pt x="80" y="84"/>
                  <a:pt x="80" y="84"/>
                  <a:pt x="80" y="84"/>
                </a:cubicBezTo>
                <a:cubicBezTo>
                  <a:pt x="81" y="84"/>
                  <a:pt x="82" y="85"/>
                  <a:pt x="83" y="85"/>
                </a:cubicBezTo>
                <a:cubicBezTo>
                  <a:pt x="84" y="85"/>
                  <a:pt x="86" y="84"/>
                  <a:pt x="87" y="82"/>
                </a:cubicBezTo>
                <a:cubicBezTo>
                  <a:pt x="88" y="81"/>
                  <a:pt x="89" y="80"/>
                  <a:pt x="89" y="79"/>
                </a:cubicBezTo>
                <a:cubicBezTo>
                  <a:pt x="88" y="77"/>
                  <a:pt x="88" y="76"/>
                  <a:pt x="86" y="75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75" y="66"/>
                  <a:pt x="75" y="66"/>
                  <a:pt x="75" y="66"/>
                </a:cubicBezTo>
                <a:cubicBezTo>
                  <a:pt x="75" y="65"/>
                  <a:pt x="75" y="65"/>
                  <a:pt x="74" y="64"/>
                </a:cubicBezTo>
                <a:cubicBezTo>
                  <a:pt x="74" y="64"/>
                  <a:pt x="75" y="63"/>
                  <a:pt x="75" y="63"/>
                </a:cubicBezTo>
                <a:cubicBezTo>
                  <a:pt x="76" y="62"/>
                  <a:pt x="77" y="62"/>
                  <a:pt x="78" y="63"/>
                </a:cubicBezTo>
                <a:cubicBezTo>
                  <a:pt x="93" y="75"/>
                  <a:pt x="93" y="75"/>
                  <a:pt x="93" y="75"/>
                </a:cubicBezTo>
                <a:cubicBezTo>
                  <a:pt x="94" y="75"/>
                  <a:pt x="95" y="76"/>
                  <a:pt x="96" y="76"/>
                </a:cubicBezTo>
                <a:cubicBezTo>
                  <a:pt x="98" y="76"/>
                  <a:pt x="100" y="75"/>
                  <a:pt x="101" y="73"/>
                </a:cubicBezTo>
                <a:cubicBezTo>
                  <a:pt x="102" y="72"/>
                  <a:pt x="103" y="71"/>
                  <a:pt x="102" y="69"/>
                </a:cubicBezTo>
                <a:cubicBezTo>
                  <a:pt x="102" y="68"/>
                  <a:pt x="102" y="67"/>
                  <a:pt x="100" y="65"/>
                </a:cubicBezTo>
                <a:cubicBezTo>
                  <a:pt x="96" y="62"/>
                  <a:pt x="96" y="62"/>
                  <a:pt x="96" y="62"/>
                </a:cubicBezTo>
                <a:cubicBezTo>
                  <a:pt x="96" y="62"/>
                  <a:pt x="96" y="62"/>
                  <a:pt x="96" y="62"/>
                </a:cubicBezTo>
                <a:cubicBezTo>
                  <a:pt x="88" y="56"/>
                  <a:pt x="88" y="56"/>
                  <a:pt x="88" y="56"/>
                </a:cubicBezTo>
                <a:cubicBezTo>
                  <a:pt x="87" y="55"/>
                  <a:pt x="87" y="54"/>
                  <a:pt x="88" y="53"/>
                </a:cubicBezTo>
                <a:cubicBezTo>
                  <a:pt x="88" y="52"/>
                  <a:pt x="90" y="52"/>
                  <a:pt x="90" y="52"/>
                </a:cubicBezTo>
                <a:cubicBezTo>
                  <a:pt x="103" y="63"/>
                  <a:pt x="103" y="63"/>
                  <a:pt x="103" y="63"/>
                </a:cubicBezTo>
                <a:cubicBezTo>
                  <a:pt x="106" y="65"/>
                  <a:pt x="109" y="64"/>
                  <a:pt x="111" y="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77" name="Google Shape;981;p32"/>
          <p:cNvSpPr>
            <a:spLocks/>
          </p:cNvSpPr>
          <p:nvPr/>
        </p:nvSpPr>
        <p:spPr bwMode="auto">
          <a:xfrm>
            <a:off x="4691853" y="1633871"/>
            <a:ext cx="392906" cy="327422"/>
          </a:xfrm>
          <a:custGeom>
            <a:avLst/>
            <a:gdLst>
              <a:gd name="T0" fmla="*/ 17 w 127"/>
              <a:gd name="T1" fmla="*/ 86 h 106"/>
              <a:gd name="T2" fmla="*/ 17 w 127"/>
              <a:gd name="T3" fmla="*/ 58 h 106"/>
              <a:gd name="T4" fmla="*/ 21 w 127"/>
              <a:gd name="T5" fmla="*/ 54 h 106"/>
              <a:gd name="T6" fmla="*/ 28 w 127"/>
              <a:gd name="T7" fmla="*/ 54 h 106"/>
              <a:gd name="T8" fmla="*/ 33 w 127"/>
              <a:gd name="T9" fmla="*/ 58 h 106"/>
              <a:gd name="T10" fmla="*/ 33 w 127"/>
              <a:gd name="T11" fmla="*/ 86 h 106"/>
              <a:gd name="T12" fmla="*/ 28 w 127"/>
              <a:gd name="T13" fmla="*/ 91 h 106"/>
              <a:gd name="T14" fmla="*/ 21 w 127"/>
              <a:gd name="T15" fmla="*/ 91 h 106"/>
              <a:gd name="T16" fmla="*/ 17 w 127"/>
              <a:gd name="T17" fmla="*/ 86 h 106"/>
              <a:gd name="T18" fmla="*/ 47 w 127"/>
              <a:gd name="T19" fmla="*/ 43 h 106"/>
              <a:gd name="T20" fmla="*/ 43 w 127"/>
              <a:gd name="T21" fmla="*/ 48 h 106"/>
              <a:gd name="T22" fmla="*/ 43 w 127"/>
              <a:gd name="T23" fmla="*/ 86 h 106"/>
              <a:gd name="T24" fmla="*/ 47 w 127"/>
              <a:gd name="T25" fmla="*/ 91 h 106"/>
              <a:gd name="T26" fmla="*/ 54 w 127"/>
              <a:gd name="T27" fmla="*/ 91 h 106"/>
              <a:gd name="T28" fmla="*/ 58 w 127"/>
              <a:gd name="T29" fmla="*/ 86 h 106"/>
              <a:gd name="T30" fmla="*/ 58 w 127"/>
              <a:gd name="T31" fmla="*/ 48 h 106"/>
              <a:gd name="T32" fmla="*/ 54 w 127"/>
              <a:gd name="T33" fmla="*/ 43 h 106"/>
              <a:gd name="T34" fmla="*/ 47 w 127"/>
              <a:gd name="T35" fmla="*/ 43 h 106"/>
              <a:gd name="T36" fmla="*/ 72 w 127"/>
              <a:gd name="T37" fmla="*/ 35 h 106"/>
              <a:gd name="T38" fmla="*/ 68 w 127"/>
              <a:gd name="T39" fmla="*/ 39 h 106"/>
              <a:gd name="T40" fmla="*/ 68 w 127"/>
              <a:gd name="T41" fmla="*/ 86 h 106"/>
              <a:gd name="T42" fmla="*/ 72 w 127"/>
              <a:gd name="T43" fmla="*/ 91 h 106"/>
              <a:gd name="T44" fmla="*/ 79 w 127"/>
              <a:gd name="T45" fmla="*/ 91 h 106"/>
              <a:gd name="T46" fmla="*/ 83 w 127"/>
              <a:gd name="T47" fmla="*/ 86 h 106"/>
              <a:gd name="T48" fmla="*/ 83 w 127"/>
              <a:gd name="T49" fmla="*/ 39 h 106"/>
              <a:gd name="T50" fmla="*/ 79 w 127"/>
              <a:gd name="T51" fmla="*/ 35 h 106"/>
              <a:gd name="T52" fmla="*/ 72 w 127"/>
              <a:gd name="T53" fmla="*/ 35 h 106"/>
              <a:gd name="T54" fmla="*/ 98 w 127"/>
              <a:gd name="T55" fmla="*/ 26 h 106"/>
              <a:gd name="T56" fmla="*/ 93 w 127"/>
              <a:gd name="T57" fmla="*/ 30 h 106"/>
              <a:gd name="T58" fmla="*/ 93 w 127"/>
              <a:gd name="T59" fmla="*/ 86 h 106"/>
              <a:gd name="T60" fmla="*/ 98 w 127"/>
              <a:gd name="T61" fmla="*/ 91 h 106"/>
              <a:gd name="T62" fmla="*/ 105 w 127"/>
              <a:gd name="T63" fmla="*/ 91 h 106"/>
              <a:gd name="T64" fmla="*/ 109 w 127"/>
              <a:gd name="T65" fmla="*/ 86 h 106"/>
              <a:gd name="T66" fmla="*/ 109 w 127"/>
              <a:gd name="T67" fmla="*/ 30 h 106"/>
              <a:gd name="T68" fmla="*/ 105 w 127"/>
              <a:gd name="T69" fmla="*/ 26 h 106"/>
              <a:gd name="T70" fmla="*/ 98 w 127"/>
              <a:gd name="T71" fmla="*/ 26 h 106"/>
              <a:gd name="T72" fmla="*/ 19 w 127"/>
              <a:gd name="T73" fmla="*/ 42 h 106"/>
              <a:gd name="T74" fmla="*/ 95 w 127"/>
              <a:gd name="T75" fmla="*/ 14 h 106"/>
              <a:gd name="T76" fmla="*/ 97 w 127"/>
              <a:gd name="T77" fmla="*/ 18 h 106"/>
              <a:gd name="T78" fmla="*/ 105 w 127"/>
              <a:gd name="T79" fmla="*/ 5 h 106"/>
              <a:gd name="T80" fmla="*/ 90 w 127"/>
              <a:gd name="T81" fmla="*/ 5 h 106"/>
              <a:gd name="T82" fmla="*/ 92 w 127"/>
              <a:gd name="T83" fmla="*/ 9 h 106"/>
              <a:gd name="T84" fmla="*/ 18 w 127"/>
              <a:gd name="T85" fmla="*/ 37 h 106"/>
              <a:gd name="T86" fmla="*/ 19 w 127"/>
              <a:gd name="T87" fmla="*/ 42 h 106"/>
              <a:gd name="T88" fmla="*/ 127 w 127"/>
              <a:gd name="T89" fmla="*/ 99 h 106"/>
              <a:gd name="T90" fmla="*/ 114 w 127"/>
              <a:gd name="T91" fmla="*/ 91 h 106"/>
              <a:gd name="T92" fmla="*/ 114 w 127"/>
              <a:gd name="T93" fmla="*/ 96 h 106"/>
              <a:gd name="T94" fmla="*/ 11 w 127"/>
              <a:gd name="T95" fmla="*/ 96 h 106"/>
              <a:gd name="T96" fmla="*/ 11 w 127"/>
              <a:gd name="T97" fmla="*/ 13 h 106"/>
              <a:gd name="T98" fmla="*/ 15 w 127"/>
              <a:gd name="T99" fmla="*/ 13 h 106"/>
              <a:gd name="T100" fmla="*/ 8 w 127"/>
              <a:gd name="T101" fmla="*/ 0 h 106"/>
              <a:gd name="T102" fmla="*/ 0 w 127"/>
              <a:gd name="T103" fmla="*/ 13 h 106"/>
              <a:gd name="T104" fmla="*/ 5 w 127"/>
              <a:gd name="T105" fmla="*/ 13 h 106"/>
              <a:gd name="T106" fmla="*/ 5 w 127"/>
              <a:gd name="T107" fmla="*/ 96 h 106"/>
              <a:gd name="T108" fmla="*/ 5 w 127"/>
              <a:gd name="T109" fmla="*/ 99 h 106"/>
              <a:gd name="T110" fmla="*/ 5 w 127"/>
              <a:gd name="T111" fmla="*/ 101 h 106"/>
              <a:gd name="T112" fmla="*/ 114 w 127"/>
              <a:gd name="T113" fmla="*/ 101 h 106"/>
              <a:gd name="T114" fmla="*/ 114 w 127"/>
              <a:gd name="T115" fmla="*/ 106 h 106"/>
              <a:gd name="T116" fmla="*/ 127 w 127"/>
              <a:gd name="T11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" h="106" extrusionOk="0">
                <a:moveTo>
                  <a:pt x="17" y="86"/>
                </a:moveTo>
                <a:cubicBezTo>
                  <a:pt x="17" y="58"/>
                  <a:pt x="17" y="58"/>
                  <a:pt x="17" y="58"/>
                </a:cubicBezTo>
                <a:cubicBezTo>
                  <a:pt x="17" y="55"/>
                  <a:pt x="19" y="54"/>
                  <a:pt x="21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31" y="54"/>
                  <a:pt x="33" y="55"/>
                  <a:pt x="33" y="58"/>
                </a:cubicBezTo>
                <a:cubicBezTo>
                  <a:pt x="33" y="86"/>
                  <a:pt x="33" y="86"/>
                  <a:pt x="33" y="86"/>
                </a:cubicBezTo>
                <a:cubicBezTo>
                  <a:pt x="33" y="89"/>
                  <a:pt x="31" y="91"/>
                  <a:pt x="28" y="91"/>
                </a:cubicBezTo>
                <a:cubicBezTo>
                  <a:pt x="21" y="91"/>
                  <a:pt x="21" y="91"/>
                  <a:pt x="21" y="91"/>
                </a:cubicBezTo>
                <a:cubicBezTo>
                  <a:pt x="19" y="91"/>
                  <a:pt x="17" y="89"/>
                  <a:pt x="17" y="86"/>
                </a:cubicBezTo>
                <a:close/>
                <a:moveTo>
                  <a:pt x="47" y="43"/>
                </a:moveTo>
                <a:cubicBezTo>
                  <a:pt x="45" y="43"/>
                  <a:pt x="43" y="45"/>
                  <a:pt x="43" y="48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89"/>
                  <a:pt x="45" y="91"/>
                  <a:pt x="47" y="91"/>
                </a:cubicBezTo>
                <a:cubicBezTo>
                  <a:pt x="54" y="91"/>
                  <a:pt x="54" y="91"/>
                  <a:pt x="54" y="91"/>
                </a:cubicBezTo>
                <a:cubicBezTo>
                  <a:pt x="56" y="91"/>
                  <a:pt x="58" y="89"/>
                  <a:pt x="58" y="86"/>
                </a:cubicBezTo>
                <a:cubicBezTo>
                  <a:pt x="58" y="48"/>
                  <a:pt x="58" y="48"/>
                  <a:pt x="58" y="48"/>
                </a:cubicBezTo>
                <a:cubicBezTo>
                  <a:pt x="58" y="45"/>
                  <a:pt x="56" y="43"/>
                  <a:pt x="54" y="43"/>
                </a:cubicBezTo>
                <a:lnTo>
                  <a:pt x="47" y="43"/>
                </a:lnTo>
                <a:close/>
                <a:moveTo>
                  <a:pt x="72" y="35"/>
                </a:moveTo>
                <a:cubicBezTo>
                  <a:pt x="70" y="35"/>
                  <a:pt x="68" y="37"/>
                  <a:pt x="68" y="39"/>
                </a:cubicBezTo>
                <a:cubicBezTo>
                  <a:pt x="68" y="86"/>
                  <a:pt x="68" y="86"/>
                  <a:pt x="68" y="86"/>
                </a:cubicBezTo>
                <a:cubicBezTo>
                  <a:pt x="68" y="89"/>
                  <a:pt x="70" y="91"/>
                  <a:pt x="72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81" y="91"/>
                  <a:pt x="83" y="89"/>
                  <a:pt x="83" y="86"/>
                </a:cubicBezTo>
                <a:cubicBezTo>
                  <a:pt x="83" y="39"/>
                  <a:pt x="83" y="39"/>
                  <a:pt x="83" y="39"/>
                </a:cubicBezTo>
                <a:cubicBezTo>
                  <a:pt x="83" y="37"/>
                  <a:pt x="81" y="35"/>
                  <a:pt x="79" y="35"/>
                </a:cubicBezTo>
                <a:lnTo>
                  <a:pt x="72" y="35"/>
                </a:lnTo>
                <a:close/>
                <a:moveTo>
                  <a:pt x="98" y="26"/>
                </a:moveTo>
                <a:cubicBezTo>
                  <a:pt x="95" y="26"/>
                  <a:pt x="93" y="28"/>
                  <a:pt x="93" y="30"/>
                </a:cubicBezTo>
                <a:cubicBezTo>
                  <a:pt x="93" y="86"/>
                  <a:pt x="93" y="86"/>
                  <a:pt x="93" y="86"/>
                </a:cubicBezTo>
                <a:cubicBezTo>
                  <a:pt x="93" y="89"/>
                  <a:pt x="95" y="91"/>
                  <a:pt x="98" y="91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1"/>
                  <a:pt x="109" y="89"/>
                  <a:pt x="109" y="86"/>
                </a:cubicBezTo>
                <a:cubicBezTo>
                  <a:pt x="109" y="30"/>
                  <a:pt x="109" y="30"/>
                  <a:pt x="109" y="30"/>
                </a:cubicBezTo>
                <a:cubicBezTo>
                  <a:pt x="109" y="28"/>
                  <a:pt x="107" y="26"/>
                  <a:pt x="105" y="26"/>
                </a:cubicBezTo>
                <a:lnTo>
                  <a:pt x="98" y="26"/>
                </a:lnTo>
                <a:close/>
                <a:moveTo>
                  <a:pt x="19" y="42"/>
                </a:moveTo>
                <a:cubicBezTo>
                  <a:pt x="46" y="38"/>
                  <a:pt x="72" y="28"/>
                  <a:pt x="95" y="14"/>
                </a:cubicBezTo>
                <a:cubicBezTo>
                  <a:pt x="97" y="18"/>
                  <a:pt x="97" y="18"/>
                  <a:pt x="97" y="18"/>
                </a:cubicBezTo>
                <a:cubicBezTo>
                  <a:pt x="105" y="5"/>
                  <a:pt x="105" y="5"/>
                  <a:pt x="105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2" y="9"/>
                  <a:pt x="92" y="9"/>
                  <a:pt x="92" y="9"/>
                </a:cubicBezTo>
                <a:cubicBezTo>
                  <a:pt x="70" y="23"/>
                  <a:pt x="45" y="32"/>
                  <a:pt x="18" y="37"/>
                </a:cubicBezTo>
                <a:lnTo>
                  <a:pt x="19" y="42"/>
                </a:lnTo>
                <a:close/>
                <a:moveTo>
                  <a:pt x="127" y="99"/>
                </a:move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" y="96"/>
                  <a:pt x="11" y="96"/>
                  <a:pt x="11" y="96"/>
                </a:cubicBezTo>
                <a:cubicBezTo>
                  <a:pt x="11" y="13"/>
                  <a:pt x="11" y="13"/>
                  <a:pt x="11" y="13"/>
                </a:cubicBezTo>
                <a:cubicBezTo>
                  <a:pt x="15" y="13"/>
                  <a:pt x="15" y="13"/>
                  <a:pt x="15" y="13"/>
                </a:cubicBezTo>
                <a:cubicBezTo>
                  <a:pt x="8" y="0"/>
                  <a:pt x="8" y="0"/>
                  <a:pt x="8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96"/>
                  <a:pt x="5" y="96"/>
                  <a:pt x="5" y="96"/>
                </a:cubicBezTo>
                <a:cubicBezTo>
                  <a:pt x="5" y="99"/>
                  <a:pt x="5" y="99"/>
                  <a:pt x="5" y="99"/>
                </a:cubicBezTo>
                <a:cubicBezTo>
                  <a:pt x="5" y="101"/>
                  <a:pt x="5" y="101"/>
                  <a:pt x="5" y="101"/>
                </a:cubicBezTo>
                <a:cubicBezTo>
                  <a:pt x="114" y="101"/>
                  <a:pt x="114" y="101"/>
                  <a:pt x="114" y="101"/>
                </a:cubicBezTo>
                <a:cubicBezTo>
                  <a:pt x="114" y="106"/>
                  <a:pt x="114" y="106"/>
                  <a:pt x="114" y="106"/>
                </a:cubicBezTo>
                <a:lnTo>
                  <a:pt x="127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78" name="Google Shape;982;p32"/>
          <p:cNvSpPr>
            <a:spLocks/>
          </p:cNvSpPr>
          <p:nvPr/>
        </p:nvSpPr>
        <p:spPr bwMode="auto">
          <a:xfrm>
            <a:off x="3214288" y="3056668"/>
            <a:ext cx="526256" cy="276225"/>
          </a:xfrm>
          <a:custGeom>
            <a:avLst/>
            <a:gdLst>
              <a:gd name="T0" fmla="*/ 123 w 170"/>
              <a:gd name="T1" fmla="*/ 83 h 89"/>
              <a:gd name="T2" fmla="*/ 115 w 170"/>
              <a:gd name="T3" fmla="*/ 86 h 89"/>
              <a:gd name="T4" fmla="*/ 87 w 170"/>
              <a:gd name="T5" fmla="*/ 89 h 89"/>
              <a:gd name="T6" fmla="*/ 59 w 170"/>
              <a:gd name="T7" fmla="*/ 86 h 89"/>
              <a:gd name="T8" fmla="*/ 51 w 170"/>
              <a:gd name="T9" fmla="*/ 83 h 89"/>
              <a:gd name="T10" fmla="*/ 48 w 170"/>
              <a:gd name="T11" fmla="*/ 70 h 89"/>
              <a:gd name="T12" fmla="*/ 64 w 170"/>
              <a:gd name="T13" fmla="*/ 59 h 89"/>
              <a:gd name="T14" fmla="*/ 72 w 170"/>
              <a:gd name="T15" fmla="*/ 56 h 89"/>
              <a:gd name="T16" fmla="*/ 75 w 170"/>
              <a:gd name="T17" fmla="*/ 46 h 89"/>
              <a:gd name="T18" fmla="*/ 65 w 170"/>
              <a:gd name="T19" fmla="*/ 19 h 89"/>
              <a:gd name="T20" fmla="*/ 81 w 170"/>
              <a:gd name="T21" fmla="*/ 0 h 89"/>
              <a:gd name="T22" fmla="*/ 87 w 170"/>
              <a:gd name="T23" fmla="*/ 0 h 89"/>
              <a:gd name="T24" fmla="*/ 93 w 170"/>
              <a:gd name="T25" fmla="*/ 0 h 89"/>
              <a:gd name="T26" fmla="*/ 110 w 170"/>
              <a:gd name="T27" fmla="*/ 19 h 89"/>
              <a:gd name="T28" fmla="*/ 100 w 170"/>
              <a:gd name="T29" fmla="*/ 46 h 89"/>
              <a:gd name="T30" fmla="*/ 102 w 170"/>
              <a:gd name="T31" fmla="*/ 56 h 89"/>
              <a:gd name="T32" fmla="*/ 110 w 170"/>
              <a:gd name="T33" fmla="*/ 59 h 89"/>
              <a:gd name="T34" fmla="*/ 126 w 170"/>
              <a:gd name="T35" fmla="*/ 70 h 89"/>
              <a:gd name="T36" fmla="*/ 123 w 170"/>
              <a:gd name="T37" fmla="*/ 83 h 89"/>
              <a:gd name="T38" fmla="*/ 168 w 170"/>
              <a:gd name="T39" fmla="*/ 75 h 89"/>
              <a:gd name="T40" fmla="*/ 157 w 170"/>
              <a:gd name="T41" fmla="*/ 68 h 89"/>
              <a:gd name="T42" fmla="*/ 151 w 170"/>
              <a:gd name="T43" fmla="*/ 66 h 89"/>
              <a:gd name="T44" fmla="*/ 149 w 170"/>
              <a:gd name="T45" fmla="*/ 59 h 89"/>
              <a:gd name="T46" fmla="*/ 156 w 170"/>
              <a:gd name="T47" fmla="*/ 40 h 89"/>
              <a:gd name="T48" fmla="*/ 145 w 170"/>
              <a:gd name="T49" fmla="*/ 27 h 89"/>
              <a:gd name="T50" fmla="*/ 141 w 170"/>
              <a:gd name="T51" fmla="*/ 27 h 89"/>
              <a:gd name="T52" fmla="*/ 136 w 170"/>
              <a:gd name="T53" fmla="*/ 27 h 89"/>
              <a:gd name="T54" fmla="*/ 125 w 170"/>
              <a:gd name="T55" fmla="*/ 40 h 89"/>
              <a:gd name="T56" fmla="*/ 132 w 170"/>
              <a:gd name="T57" fmla="*/ 59 h 89"/>
              <a:gd name="T58" fmla="*/ 130 w 170"/>
              <a:gd name="T59" fmla="*/ 66 h 89"/>
              <a:gd name="T60" fmla="*/ 129 w 170"/>
              <a:gd name="T61" fmla="*/ 66 h 89"/>
              <a:gd name="T62" fmla="*/ 131 w 170"/>
              <a:gd name="T63" fmla="*/ 68 h 89"/>
              <a:gd name="T64" fmla="*/ 134 w 170"/>
              <a:gd name="T65" fmla="*/ 77 h 89"/>
              <a:gd name="T66" fmla="*/ 127 w 170"/>
              <a:gd name="T67" fmla="*/ 86 h 89"/>
              <a:gd name="T68" fmla="*/ 124 w 170"/>
              <a:gd name="T69" fmla="*/ 87 h 89"/>
              <a:gd name="T70" fmla="*/ 141 w 170"/>
              <a:gd name="T71" fmla="*/ 89 h 89"/>
              <a:gd name="T72" fmla="*/ 160 w 170"/>
              <a:gd name="T73" fmla="*/ 87 h 89"/>
              <a:gd name="T74" fmla="*/ 165 w 170"/>
              <a:gd name="T75" fmla="*/ 85 h 89"/>
              <a:gd name="T76" fmla="*/ 168 w 170"/>
              <a:gd name="T77" fmla="*/ 75 h 89"/>
              <a:gd name="T78" fmla="*/ 40 w 170"/>
              <a:gd name="T79" fmla="*/ 77 h 89"/>
              <a:gd name="T80" fmla="*/ 43 w 170"/>
              <a:gd name="T81" fmla="*/ 68 h 89"/>
              <a:gd name="T82" fmla="*/ 47 w 170"/>
              <a:gd name="T83" fmla="*/ 64 h 89"/>
              <a:gd name="T84" fmla="*/ 45 w 170"/>
              <a:gd name="T85" fmla="*/ 64 h 89"/>
              <a:gd name="T86" fmla="*/ 43 w 170"/>
              <a:gd name="T87" fmla="*/ 55 h 89"/>
              <a:gd name="T88" fmla="*/ 50 w 170"/>
              <a:gd name="T89" fmla="*/ 35 h 89"/>
              <a:gd name="T90" fmla="*/ 38 w 170"/>
              <a:gd name="T91" fmla="*/ 21 h 89"/>
              <a:gd name="T92" fmla="*/ 33 w 170"/>
              <a:gd name="T93" fmla="*/ 20 h 89"/>
              <a:gd name="T94" fmla="*/ 28 w 170"/>
              <a:gd name="T95" fmla="*/ 21 h 89"/>
              <a:gd name="T96" fmla="*/ 16 w 170"/>
              <a:gd name="T97" fmla="*/ 35 h 89"/>
              <a:gd name="T98" fmla="*/ 23 w 170"/>
              <a:gd name="T99" fmla="*/ 55 h 89"/>
              <a:gd name="T100" fmla="*/ 21 w 170"/>
              <a:gd name="T101" fmla="*/ 64 h 89"/>
              <a:gd name="T102" fmla="*/ 15 w 170"/>
              <a:gd name="T103" fmla="*/ 66 h 89"/>
              <a:gd name="T104" fmla="*/ 3 w 170"/>
              <a:gd name="T105" fmla="*/ 74 h 89"/>
              <a:gd name="T106" fmla="*/ 5 w 170"/>
              <a:gd name="T107" fmla="*/ 85 h 89"/>
              <a:gd name="T108" fmla="*/ 11 w 170"/>
              <a:gd name="T109" fmla="*/ 87 h 89"/>
              <a:gd name="T110" fmla="*/ 33 w 170"/>
              <a:gd name="T111" fmla="*/ 89 h 89"/>
              <a:gd name="T112" fmla="*/ 51 w 170"/>
              <a:gd name="T113" fmla="*/ 87 h 89"/>
              <a:gd name="T114" fmla="*/ 47 w 170"/>
              <a:gd name="T115" fmla="*/ 86 h 89"/>
              <a:gd name="T116" fmla="*/ 40 w 170"/>
              <a:gd name="T117" fmla="*/ 7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0" h="89" extrusionOk="0">
                <a:moveTo>
                  <a:pt x="123" y="83"/>
                </a:moveTo>
                <a:cubicBezTo>
                  <a:pt x="121" y="84"/>
                  <a:pt x="118" y="85"/>
                  <a:pt x="115" y="86"/>
                </a:cubicBezTo>
                <a:cubicBezTo>
                  <a:pt x="107" y="88"/>
                  <a:pt x="98" y="88"/>
                  <a:pt x="87" y="89"/>
                </a:cubicBezTo>
                <a:cubicBezTo>
                  <a:pt x="76" y="88"/>
                  <a:pt x="68" y="88"/>
                  <a:pt x="59" y="86"/>
                </a:cubicBezTo>
                <a:cubicBezTo>
                  <a:pt x="57" y="85"/>
                  <a:pt x="54" y="84"/>
                  <a:pt x="51" y="83"/>
                </a:cubicBezTo>
                <a:cubicBezTo>
                  <a:pt x="44" y="80"/>
                  <a:pt x="44" y="74"/>
                  <a:pt x="48" y="70"/>
                </a:cubicBezTo>
                <a:cubicBezTo>
                  <a:pt x="53" y="65"/>
                  <a:pt x="58" y="62"/>
                  <a:pt x="64" y="59"/>
                </a:cubicBezTo>
                <a:cubicBezTo>
                  <a:pt x="67" y="58"/>
                  <a:pt x="69" y="57"/>
                  <a:pt x="72" y="56"/>
                </a:cubicBezTo>
                <a:cubicBezTo>
                  <a:pt x="77" y="54"/>
                  <a:pt x="78" y="49"/>
                  <a:pt x="75" y="46"/>
                </a:cubicBezTo>
                <a:cubicBezTo>
                  <a:pt x="67" y="38"/>
                  <a:pt x="64" y="29"/>
                  <a:pt x="65" y="19"/>
                </a:cubicBezTo>
                <a:cubicBezTo>
                  <a:pt x="65" y="8"/>
                  <a:pt x="71" y="3"/>
                  <a:pt x="81" y="0"/>
                </a:cubicBezTo>
                <a:cubicBezTo>
                  <a:pt x="83" y="0"/>
                  <a:pt x="85" y="0"/>
                  <a:pt x="87" y="0"/>
                </a:cubicBezTo>
                <a:cubicBezTo>
                  <a:pt x="89" y="0"/>
                  <a:pt x="91" y="0"/>
                  <a:pt x="93" y="0"/>
                </a:cubicBezTo>
                <a:cubicBezTo>
                  <a:pt x="103" y="3"/>
                  <a:pt x="109" y="8"/>
                  <a:pt x="110" y="19"/>
                </a:cubicBezTo>
                <a:cubicBezTo>
                  <a:pt x="110" y="29"/>
                  <a:pt x="107" y="38"/>
                  <a:pt x="100" y="46"/>
                </a:cubicBezTo>
                <a:cubicBezTo>
                  <a:pt x="96" y="49"/>
                  <a:pt x="98" y="54"/>
                  <a:pt x="102" y="56"/>
                </a:cubicBezTo>
                <a:cubicBezTo>
                  <a:pt x="105" y="57"/>
                  <a:pt x="108" y="58"/>
                  <a:pt x="110" y="59"/>
                </a:cubicBezTo>
                <a:cubicBezTo>
                  <a:pt x="116" y="62"/>
                  <a:pt x="122" y="65"/>
                  <a:pt x="126" y="70"/>
                </a:cubicBezTo>
                <a:cubicBezTo>
                  <a:pt x="129" y="73"/>
                  <a:pt x="130" y="80"/>
                  <a:pt x="123" y="83"/>
                </a:cubicBezTo>
                <a:close/>
                <a:moveTo>
                  <a:pt x="168" y="75"/>
                </a:moveTo>
                <a:cubicBezTo>
                  <a:pt x="164" y="72"/>
                  <a:pt x="161" y="70"/>
                  <a:pt x="157" y="68"/>
                </a:cubicBezTo>
                <a:cubicBezTo>
                  <a:pt x="155" y="67"/>
                  <a:pt x="153" y="67"/>
                  <a:pt x="151" y="66"/>
                </a:cubicBezTo>
                <a:cubicBezTo>
                  <a:pt x="148" y="65"/>
                  <a:pt x="147" y="61"/>
                  <a:pt x="149" y="59"/>
                </a:cubicBezTo>
                <a:cubicBezTo>
                  <a:pt x="154" y="54"/>
                  <a:pt x="156" y="47"/>
                  <a:pt x="156" y="40"/>
                </a:cubicBezTo>
                <a:cubicBezTo>
                  <a:pt x="156" y="33"/>
                  <a:pt x="152" y="29"/>
                  <a:pt x="145" y="27"/>
                </a:cubicBezTo>
                <a:cubicBezTo>
                  <a:pt x="143" y="27"/>
                  <a:pt x="142" y="27"/>
                  <a:pt x="141" y="27"/>
                </a:cubicBezTo>
                <a:cubicBezTo>
                  <a:pt x="139" y="27"/>
                  <a:pt x="138" y="27"/>
                  <a:pt x="136" y="27"/>
                </a:cubicBezTo>
                <a:cubicBezTo>
                  <a:pt x="129" y="29"/>
                  <a:pt x="125" y="33"/>
                  <a:pt x="125" y="40"/>
                </a:cubicBezTo>
                <a:cubicBezTo>
                  <a:pt x="125" y="47"/>
                  <a:pt x="127" y="53"/>
                  <a:pt x="132" y="59"/>
                </a:cubicBezTo>
                <a:cubicBezTo>
                  <a:pt x="134" y="61"/>
                  <a:pt x="133" y="65"/>
                  <a:pt x="130" y="66"/>
                </a:cubicBezTo>
                <a:cubicBezTo>
                  <a:pt x="130" y="66"/>
                  <a:pt x="130" y="66"/>
                  <a:pt x="129" y="66"/>
                </a:cubicBezTo>
                <a:cubicBezTo>
                  <a:pt x="130" y="67"/>
                  <a:pt x="130" y="67"/>
                  <a:pt x="131" y="68"/>
                </a:cubicBezTo>
                <a:cubicBezTo>
                  <a:pt x="133" y="70"/>
                  <a:pt x="135" y="74"/>
                  <a:pt x="134" y="77"/>
                </a:cubicBezTo>
                <a:cubicBezTo>
                  <a:pt x="133" y="81"/>
                  <a:pt x="131" y="84"/>
                  <a:pt x="127" y="86"/>
                </a:cubicBezTo>
                <a:cubicBezTo>
                  <a:pt x="126" y="87"/>
                  <a:pt x="125" y="87"/>
                  <a:pt x="124" y="87"/>
                </a:cubicBezTo>
                <a:cubicBezTo>
                  <a:pt x="129" y="88"/>
                  <a:pt x="134" y="88"/>
                  <a:pt x="141" y="89"/>
                </a:cubicBezTo>
                <a:cubicBezTo>
                  <a:pt x="148" y="88"/>
                  <a:pt x="154" y="88"/>
                  <a:pt x="160" y="87"/>
                </a:cubicBezTo>
                <a:cubicBezTo>
                  <a:pt x="162" y="86"/>
                  <a:pt x="164" y="86"/>
                  <a:pt x="165" y="85"/>
                </a:cubicBezTo>
                <a:cubicBezTo>
                  <a:pt x="170" y="83"/>
                  <a:pt x="170" y="77"/>
                  <a:pt x="168" y="75"/>
                </a:cubicBezTo>
                <a:close/>
                <a:moveTo>
                  <a:pt x="40" y="77"/>
                </a:moveTo>
                <a:cubicBezTo>
                  <a:pt x="39" y="74"/>
                  <a:pt x="41" y="70"/>
                  <a:pt x="43" y="68"/>
                </a:cubicBezTo>
                <a:cubicBezTo>
                  <a:pt x="44" y="67"/>
                  <a:pt x="46" y="65"/>
                  <a:pt x="47" y="64"/>
                </a:cubicBezTo>
                <a:cubicBezTo>
                  <a:pt x="46" y="64"/>
                  <a:pt x="45" y="64"/>
                  <a:pt x="45" y="64"/>
                </a:cubicBezTo>
                <a:cubicBezTo>
                  <a:pt x="41" y="62"/>
                  <a:pt x="40" y="58"/>
                  <a:pt x="43" y="55"/>
                </a:cubicBezTo>
                <a:cubicBezTo>
                  <a:pt x="48" y="50"/>
                  <a:pt x="51" y="43"/>
                  <a:pt x="50" y="35"/>
                </a:cubicBezTo>
                <a:cubicBezTo>
                  <a:pt x="50" y="27"/>
                  <a:pt x="45" y="23"/>
                  <a:pt x="38" y="21"/>
                </a:cubicBezTo>
                <a:cubicBezTo>
                  <a:pt x="36" y="20"/>
                  <a:pt x="34" y="20"/>
                  <a:pt x="33" y="20"/>
                </a:cubicBezTo>
                <a:cubicBezTo>
                  <a:pt x="31" y="20"/>
                  <a:pt x="30" y="20"/>
                  <a:pt x="28" y="21"/>
                </a:cubicBezTo>
                <a:cubicBezTo>
                  <a:pt x="21" y="23"/>
                  <a:pt x="16" y="27"/>
                  <a:pt x="16" y="35"/>
                </a:cubicBezTo>
                <a:cubicBezTo>
                  <a:pt x="15" y="43"/>
                  <a:pt x="17" y="50"/>
                  <a:pt x="23" y="55"/>
                </a:cubicBezTo>
                <a:cubicBezTo>
                  <a:pt x="26" y="58"/>
                  <a:pt x="25" y="62"/>
                  <a:pt x="21" y="64"/>
                </a:cubicBezTo>
                <a:cubicBezTo>
                  <a:pt x="19" y="64"/>
                  <a:pt x="17" y="65"/>
                  <a:pt x="15" y="66"/>
                </a:cubicBezTo>
                <a:cubicBezTo>
                  <a:pt x="11" y="68"/>
                  <a:pt x="6" y="71"/>
                  <a:pt x="3" y="74"/>
                </a:cubicBezTo>
                <a:cubicBezTo>
                  <a:pt x="0" y="77"/>
                  <a:pt x="0" y="82"/>
                  <a:pt x="5" y="85"/>
                </a:cubicBezTo>
                <a:cubicBezTo>
                  <a:pt x="7" y="85"/>
                  <a:pt x="9" y="86"/>
                  <a:pt x="11" y="87"/>
                </a:cubicBezTo>
                <a:cubicBezTo>
                  <a:pt x="18" y="88"/>
                  <a:pt x="25" y="88"/>
                  <a:pt x="33" y="89"/>
                </a:cubicBezTo>
                <a:cubicBezTo>
                  <a:pt x="40" y="88"/>
                  <a:pt x="45" y="88"/>
                  <a:pt x="51" y="87"/>
                </a:cubicBezTo>
                <a:cubicBezTo>
                  <a:pt x="49" y="87"/>
                  <a:pt x="48" y="87"/>
                  <a:pt x="47" y="86"/>
                </a:cubicBezTo>
                <a:cubicBezTo>
                  <a:pt x="43" y="84"/>
                  <a:pt x="41" y="81"/>
                  <a:pt x="40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79" name="Google Shape;983;p32"/>
          <p:cNvSpPr>
            <a:spLocks/>
          </p:cNvSpPr>
          <p:nvPr/>
        </p:nvSpPr>
        <p:spPr bwMode="auto">
          <a:xfrm>
            <a:off x="5297881" y="3041189"/>
            <a:ext cx="342900" cy="309563"/>
          </a:xfrm>
          <a:custGeom>
            <a:avLst/>
            <a:gdLst>
              <a:gd name="T0" fmla="*/ 68 w 111"/>
              <a:gd name="T1" fmla="*/ 14 h 100"/>
              <a:gd name="T2" fmla="*/ 49 w 111"/>
              <a:gd name="T3" fmla="*/ 7 h 100"/>
              <a:gd name="T4" fmla="*/ 35 w 111"/>
              <a:gd name="T5" fmla="*/ 14 h 100"/>
              <a:gd name="T6" fmla="*/ 63 w 111"/>
              <a:gd name="T7" fmla="*/ 0 h 100"/>
              <a:gd name="T8" fmla="*/ 16 w 111"/>
              <a:gd name="T9" fmla="*/ 56 h 100"/>
              <a:gd name="T10" fmla="*/ 44 w 111"/>
              <a:gd name="T11" fmla="*/ 52 h 100"/>
              <a:gd name="T12" fmla="*/ 61 w 111"/>
              <a:gd name="T13" fmla="*/ 46 h 100"/>
              <a:gd name="T14" fmla="*/ 66 w 111"/>
              <a:gd name="T15" fmla="*/ 56 h 100"/>
              <a:gd name="T16" fmla="*/ 111 w 111"/>
              <a:gd name="T17" fmla="*/ 40 h 100"/>
              <a:gd name="T18" fmla="*/ 98 w 111"/>
              <a:gd name="T19" fmla="*/ 17 h 100"/>
              <a:gd name="T20" fmla="*/ 89 w 111"/>
              <a:gd name="T21" fmla="*/ 17 h 100"/>
              <a:gd name="T22" fmla="*/ 79 w 111"/>
              <a:gd name="T23" fmla="*/ 17 h 100"/>
              <a:gd name="T24" fmla="*/ 68 w 111"/>
              <a:gd name="T25" fmla="*/ 17 h 100"/>
              <a:gd name="T26" fmla="*/ 35 w 111"/>
              <a:gd name="T27" fmla="*/ 17 h 100"/>
              <a:gd name="T28" fmla="*/ 21 w 111"/>
              <a:gd name="T29" fmla="*/ 17 h 100"/>
              <a:gd name="T30" fmla="*/ 13 w 111"/>
              <a:gd name="T31" fmla="*/ 17 h 100"/>
              <a:gd name="T32" fmla="*/ 0 w 111"/>
              <a:gd name="T33" fmla="*/ 40 h 100"/>
              <a:gd name="T34" fmla="*/ 94 w 111"/>
              <a:gd name="T35" fmla="*/ 60 h 100"/>
              <a:gd name="T36" fmla="*/ 66 w 111"/>
              <a:gd name="T37" fmla="*/ 64 h 100"/>
              <a:gd name="T38" fmla="*/ 50 w 111"/>
              <a:gd name="T39" fmla="*/ 70 h 100"/>
              <a:gd name="T40" fmla="*/ 44 w 111"/>
              <a:gd name="T41" fmla="*/ 60 h 100"/>
              <a:gd name="T42" fmla="*/ 0 w 111"/>
              <a:gd name="T43" fmla="*/ 51 h 100"/>
              <a:gd name="T44" fmla="*/ 13 w 111"/>
              <a:gd name="T45" fmla="*/ 100 h 100"/>
              <a:gd name="T46" fmla="*/ 21 w 111"/>
              <a:gd name="T47" fmla="*/ 100 h 100"/>
              <a:gd name="T48" fmla="*/ 84 w 111"/>
              <a:gd name="T49" fmla="*/ 100 h 100"/>
              <a:gd name="T50" fmla="*/ 91 w 111"/>
              <a:gd name="T51" fmla="*/ 100 h 100"/>
              <a:gd name="T52" fmla="*/ 111 w 111"/>
              <a:gd name="T53" fmla="*/ 85 h 100"/>
              <a:gd name="T54" fmla="*/ 94 w 111"/>
              <a:gd name="T55" fmla="*/ 60 h 100"/>
              <a:gd name="T56" fmla="*/ 50 w 111"/>
              <a:gd name="T57" fmla="*/ 50 h 100"/>
              <a:gd name="T58" fmla="*/ 48 w 111"/>
              <a:gd name="T59" fmla="*/ 55 h 100"/>
              <a:gd name="T60" fmla="*/ 48 w 111"/>
              <a:gd name="T61" fmla="*/ 60 h 100"/>
              <a:gd name="T62" fmla="*/ 48 w 111"/>
              <a:gd name="T63" fmla="*/ 64 h 100"/>
              <a:gd name="T64" fmla="*/ 60 w 111"/>
              <a:gd name="T65" fmla="*/ 66 h 100"/>
              <a:gd name="T66" fmla="*/ 62 w 111"/>
              <a:gd name="T67" fmla="*/ 61 h 100"/>
              <a:gd name="T68" fmla="*/ 62 w 111"/>
              <a:gd name="T69" fmla="*/ 57 h 100"/>
              <a:gd name="T70" fmla="*/ 62 w 111"/>
              <a:gd name="T71" fmla="*/ 5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100" extrusionOk="0">
                <a:moveTo>
                  <a:pt x="75" y="14"/>
                </a:moveTo>
                <a:cubicBezTo>
                  <a:pt x="68" y="14"/>
                  <a:pt x="68" y="14"/>
                  <a:pt x="68" y="14"/>
                </a:cubicBezTo>
                <a:cubicBezTo>
                  <a:pt x="68" y="10"/>
                  <a:pt x="65" y="7"/>
                  <a:pt x="61" y="7"/>
                </a:cubicBezTo>
                <a:cubicBezTo>
                  <a:pt x="49" y="7"/>
                  <a:pt x="49" y="7"/>
                  <a:pt x="49" y="7"/>
                </a:cubicBezTo>
                <a:cubicBezTo>
                  <a:pt x="45" y="7"/>
                  <a:pt x="42" y="10"/>
                  <a:pt x="42" y="14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6"/>
                  <a:pt x="41" y="0"/>
                  <a:pt x="4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9" y="0"/>
                  <a:pt x="75" y="6"/>
                  <a:pt x="75" y="14"/>
                </a:cubicBezTo>
                <a:close/>
                <a:moveTo>
                  <a:pt x="16" y="56"/>
                </a:moveTo>
                <a:cubicBezTo>
                  <a:pt x="44" y="56"/>
                  <a:pt x="44" y="56"/>
                  <a:pt x="44" y="56"/>
                </a:cubicBezTo>
                <a:cubicBezTo>
                  <a:pt x="44" y="52"/>
                  <a:pt x="44" y="52"/>
                  <a:pt x="44" y="52"/>
                </a:cubicBezTo>
                <a:cubicBezTo>
                  <a:pt x="44" y="49"/>
                  <a:pt x="47" y="46"/>
                  <a:pt x="50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6" y="49"/>
                  <a:pt x="66" y="52"/>
                </a:cubicBezTo>
                <a:cubicBezTo>
                  <a:pt x="66" y="56"/>
                  <a:pt x="66" y="56"/>
                  <a:pt x="66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102" y="56"/>
                  <a:pt x="109" y="49"/>
                  <a:pt x="111" y="40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111" y="23"/>
                  <a:pt x="105" y="17"/>
                  <a:pt x="98" y="17"/>
                </a:cubicBezTo>
                <a:cubicBezTo>
                  <a:pt x="91" y="17"/>
                  <a:pt x="91" y="17"/>
                  <a:pt x="91" y="17"/>
                </a:cubicBezTo>
                <a:cubicBezTo>
                  <a:pt x="89" y="17"/>
                  <a:pt x="89" y="17"/>
                  <a:pt x="89" y="17"/>
                </a:cubicBezTo>
                <a:cubicBezTo>
                  <a:pt x="84" y="17"/>
                  <a:pt x="84" y="17"/>
                  <a:pt x="84" y="17"/>
                </a:cubicBezTo>
                <a:cubicBezTo>
                  <a:pt x="79" y="17"/>
                  <a:pt x="79" y="17"/>
                  <a:pt x="79" y="17"/>
                </a:cubicBezTo>
                <a:cubicBezTo>
                  <a:pt x="76" y="17"/>
                  <a:pt x="76" y="17"/>
                  <a:pt x="76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42" y="17"/>
                  <a:pt x="42" y="17"/>
                  <a:pt x="42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5" y="17"/>
                  <a:pt x="0" y="23"/>
                  <a:pt x="0" y="31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9"/>
                  <a:pt x="8" y="56"/>
                  <a:pt x="16" y="56"/>
                </a:cubicBezTo>
                <a:close/>
                <a:moveTo>
                  <a:pt x="94" y="60"/>
                </a:moveTo>
                <a:cubicBezTo>
                  <a:pt x="66" y="60"/>
                  <a:pt x="66" y="60"/>
                  <a:pt x="66" y="60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7"/>
                  <a:pt x="63" y="70"/>
                  <a:pt x="61" y="70"/>
                </a:cubicBezTo>
                <a:cubicBezTo>
                  <a:pt x="50" y="70"/>
                  <a:pt x="50" y="70"/>
                  <a:pt x="50" y="70"/>
                </a:cubicBezTo>
                <a:cubicBezTo>
                  <a:pt x="47" y="70"/>
                  <a:pt x="44" y="67"/>
                  <a:pt x="44" y="64"/>
                </a:cubicBezTo>
                <a:cubicBezTo>
                  <a:pt x="44" y="60"/>
                  <a:pt x="44" y="60"/>
                  <a:pt x="4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9" y="60"/>
                  <a:pt x="3" y="57"/>
                  <a:pt x="0" y="51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93"/>
                  <a:pt x="5" y="100"/>
                  <a:pt x="13" y="100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9" y="100"/>
                  <a:pt x="89" y="100"/>
                  <a:pt x="89" y="100"/>
                </a:cubicBezTo>
                <a:cubicBezTo>
                  <a:pt x="91" y="100"/>
                  <a:pt x="91" y="100"/>
                  <a:pt x="91" y="100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105" y="100"/>
                  <a:pt x="111" y="93"/>
                  <a:pt x="111" y="85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07" y="57"/>
                  <a:pt x="101" y="60"/>
                  <a:pt x="94" y="60"/>
                </a:cubicBezTo>
                <a:close/>
                <a:moveTo>
                  <a:pt x="60" y="50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50"/>
                  <a:pt x="48" y="51"/>
                  <a:pt x="48" y="53"/>
                </a:cubicBezTo>
                <a:cubicBezTo>
                  <a:pt x="48" y="55"/>
                  <a:pt x="48" y="55"/>
                  <a:pt x="48" y="55"/>
                </a:cubicBezTo>
                <a:cubicBezTo>
                  <a:pt x="48" y="57"/>
                  <a:pt x="48" y="57"/>
                  <a:pt x="48" y="57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5"/>
                  <a:pt x="49" y="66"/>
                  <a:pt x="5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1" y="66"/>
                  <a:pt x="62" y="65"/>
                  <a:pt x="62" y="64"/>
                </a:cubicBezTo>
                <a:cubicBezTo>
                  <a:pt x="62" y="61"/>
                  <a:pt x="62" y="61"/>
                  <a:pt x="62" y="61"/>
                </a:cubicBezTo>
                <a:cubicBezTo>
                  <a:pt x="62" y="60"/>
                  <a:pt x="62" y="60"/>
                  <a:pt x="62" y="60"/>
                </a:cubicBezTo>
                <a:cubicBezTo>
                  <a:pt x="62" y="57"/>
                  <a:pt x="62" y="57"/>
                  <a:pt x="62" y="57"/>
                </a:cubicBezTo>
                <a:cubicBezTo>
                  <a:pt x="62" y="55"/>
                  <a:pt x="62" y="55"/>
                  <a:pt x="62" y="55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51"/>
                  <a:pt x="61" y="50"/>
                  <a:pt x="60" y="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80" name="Google Shape;984;p32"/>
          <p:cNvSpPr>
            <a:spLocks/>
          </p:cNvSpPr>
          <p:nvPr/>
        </p:nvSpPr>
        <p:spPr bwMode="auto">
          <a:xfrm>
            <a:off x="4716856" y="3613880"/>
            <a:ext cx="336947" cy="336947"/>
          </a:xfrm>
          <a:custGeom>
            <a:avLst/>
            <a:gdLst>
              <a:gd name="T0" fmla="*/ 52 w 109"/>
              <a:gd name="T1" fmla="*/ 57 h 109"/>
              <a:gd name="T2" fmla="*/ 103 w 109"/>
              <a:gd name="T3" fmla="*/ 57 h 109"/>
              <a:gd name="T4" fmla="*/ 52 w 109"/>
              <a:gd name="T5" fmla="*/ 109 h 109"/>
              <a:gd name="T6" fmla="*/ 0 w 109"/>
              <a:gd name="T7" fmla="*/ 57 h 109"/>
              <a:gd name="T8" fmla="*/ 52 w 109"/>
              <a:gd name="T9" fmla="*/ 6 h 109"/>
              <a:gd name="T10" fmla="*/ 52 w 109"/>
              <a:gd name="T11" fmla="*/ 57 h 109"/>
              <a:gd name="T12" fmla="*/ 58 w 109"/>
              <a:gd name="T13" fmla="*/ 0 h 109"/>
              <a:gd name="T14" fmla="*/ 58 w 109"/>
              <a:gd name="T15" fmla="*/ 51 h 109"/>
              <a:gd name="T16" fmla="*/ 109 w 109"/>
              <a:gd name="T17" fmla="*/ 51 h 109"/>
              <a:gd name="T18" fmla="*/ 58 w 109"/>
              <a:gd name="T1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" h="109" extrusionOk="0">
                <a:moveTo>
                  <a:pt x="52" y="57"/>
                </a:moveTo>
                <a:cubicBezTo>
                  <a:pt x="103" y="57"/>
                  <a:pt x="103" y="57"/>
                  <a:pt x="103" y="57"/>
                </a:cubicBezTo>
                <a:cubicBezTo>
                  <a:pt x="103" y="86"/>
                  <a:pt x="80" y="109"/>
                  <a:pt x="52" y="109"/>
                </a:cubicBezTo>
                <a:cubicBezTo>
                  <a:pt x="23" y="109"/>
                  <a:pt x="0" y="86"/>
                  <a:pt x="0" y="57"/>
                </a:cubicBezTo>
                <a:cubicBezTo>
                  <a:pt x="0" y="29"/>
                  <a:pt x="23" y="6"/>
                  <a:pt x="52" y="6"/>
                </a:cubicBezTo>
                <a:lnTo>
                  <a:pt x="52" y="57"/>
                </a:lnTo>
                <a:close/>
                <a:moveTo>
                  <a:pt x="58" y="0"/>
                </a:moveTo>
                <a:cubicBezTo>
                  <a:pt x="58" y="51"/>
                  <a:pt x="58" y="51"/>
                  <a:pt x="58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23"/>
                  <a:pt x="86" y="0"/>
                  <a:pt x="5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81" name="Google Shape;985;p32"/>
          <p:cNvSpPr>
            <a:spLocks/>
          </p:cNvSpPr>
          <p:nvPr/>
        </p:nvSpPr>
        <p:spPr bwMode="auto">
          <a:xfrm>
            <a:off x="3919138" y="3592449"/>
            <a:ext cx="259556" cy="377428"/>
          </a:xfrm>
          <a:custGeom>
            <a:avLst/>
            <a:gdLst>
              <a:gd name="T0" fmla="*/ 84 w 84"/>
              <a:gd name="T1" fmla="*/ 81 h 122"/>
              <a:gd name="T2" fmla="*/ 55 w 84"/>
              <a:gd name="T3" fmla="*/ 54 h 122"/>
              <a:gd name="T4" fmla="*/ 40 w 84"/>
              <a:gd name="T5" fmla="*/ 50 h 122"/>
              <a:gd name="T6" fmla="*/ 20 w 84"/>
              <a:gd name="T7" fmla="*/ 40 h 122"/>
              <a:gd name="T8" fmla="*/ 41 w 84"/>
              <a:gd name="T9" fmla="*/ 31 h 122"/>
              <a:gd name="T10" fmla="*/ 63 w 84"/>
              <a:gd name="T11" fmla="*/ 39 h 122"/>
              <a:gd name="T12" fmla="*/ 73 w 84"/>
              <a:gd name="T13" fmla="*/ 38 h 122"/>
              <a:gd name="T14" fmla="*/ 78 w 84"/>
              <a:gd name="T15" fmla="*/ 31 h 122"/>
              <a:gd name="T16" fmla="*/ 51 w 84"/>
              <a:gd name="T17" fmla="*/ 14 h 122"/>
              <a:gd name="T18" fmla="*/ 51 w 84"/>
              <a:gd name="T19" fmla="*/ 5 h 122"/>
              <a:gd name="T20" fmla="*/ 46 w 84"/>
              <a:gd name="T21" fmla="*/ 0 h 122"/>
              <a:gd name="T22" fmla="*/ 39 w 84"/>
              <a:gd name="T23" fmla="*/ 0 h 122"/>
              <a:gd name="T24" fmla="*/ 34 w 84"/>
              <a:gd name="T25" fmla="*/ 5 h 122"/>
              <a:gd name="T26" fmla="*/ 34 w 84"/>
              <a:gd name="T27" fmla="*/ 14 h 122"/>
              <a:gd name="T28" fmla="*/ 0 w 84"/>
              <a:gd name="T29" fmla="*/ 41 h 122"/>
              <a:gd name="T30" fmla="*/ 32 w 84"/>
              <a:gd name="T31" fmla="*/ 67 h 122"/>
              <a:gd name="T32" fmla="*/ 49 w 84"/>
              <a:gd name="T33" fmla="*/ 71 h 122"/>
              <a:gd name="T34" fmla="*/ 64 w 84"/>
              <a:gd name="T35" fmla="*/ 82 h 122"/>
              <a:gd name="T36" fmla="*/ 43 w 84"/>
              <a:gd name="T37" fmla="*/ 92 h 122"/>
              <a:gd name="T38" fmla="*/ 18 w 84"/>
              <a:gd name="T39" fmla="*/ 83 h 122"/>
              <a:gd name="T40" fmla="*/ 6 w 84"/>
              <a:gd name="T41" fmla="*/ 85 h 122"/>
              <a:gd name="T42" fmla="*/ 4 w 84"/>
              <a:gd name="T43" fmla="*/ 92 h 122"/>
              <a:gd name="T44" fmla="*/ 34 w 84"/>
              <a:gd name="T45" fmla="*/ 108 h 122"/>
              <a:gd name="T46" fmla="*/ 34 w 84"/>
              <a:gd name="T47" fmla="*/ 118 h 122"/>
              <a:gd name="T48" fmla="*/ 39 w 84"/>
              <a:gd name="T49" fmla="*/ 122 h 122"/>
              <a:gd name="T50" fmla="*/ 46 w 84"/>
              <a:gd name="T51" fmla="*/ 122 h 122"/>
              <a:gd name="T52" fmla="*/ 51 w 84"/>
              <a:gd name="T53" fmla="*/ 118 h 122"/>
              <a:gd name="T54" fmla="*/ 51 w 84"/>
              <a:gd name="T55" fmla="*/ 109 h 122"/>
              <a:gd name="T56" fmla="*/ 84 w 84"/>
              <a:gd name="T57" fmla="*/ 8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4" h="122" extrusionOk="0">
                <a:moveTo>
                  <a:pt x="84" y="81"/>
                </a:moveTo>
                <a:cubicBezTo>
                  <a:pt x="84" y="69"/>
                  <a:pt x="75" y="59"/>
                  <a:pt x="55" y="54"/>
                </a:cubicBezTo>
                <a:cubicBezTo>
                  <a:pt x="53" y="54"/>
                  <a:pt x="42" y="51"/>
                  <a:pt x="40" y="50"/>
                </a:cubicBezTo>
                <a:cubicBezTo>
                  <a:pt x="25" y="46"/>
                  <a:pt x="20" y="44"/>
                  <a:pt x="20" y="40"/>
                </a:cubicBezTo>
                <a:cubicBezTo>
                  <a:pt x="20" y="36"/>
                  <a:pt x="26" y="31"/>
                  <a:pt x="41" y="31"/>
                </a:cubicBezTo>
                <a:cubicBezTo>
                  <a:pt x="52" y="31"/>
                  <a:pt x="63" y="39"/>
                  <a:pt x="63" y="39"/>
                </a:cubicBezTo>
                <a:cubicBezTo>
                  <a:pt x="67" y="42"/>
                  <a:pt x="70" y="42"/>
                  <a:pt x="73" y="38"/>
                </a:cubicBezTo>
                <a:cubicBezTo>
                  <a:pt x="73" y="38"/>
                  <a:pt x="78" y="34"/>
                  <a:pt x="78" y="31"/>
                </a:cubicBezTo>
                <a:cubicBezTo>
                  <a:pt x="78" y="25"/>
                  <a:pt x="65" y="17"/>
                  <a:pt x="51" y="14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2"/>
                  <a:pt x="49" y="0"/>
                  <a:pt x="46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6" y="0"/>
                  <a:pt x="34" y="2"/>
                  <a:pt x="34" y="5"/>
                </a:cubicBezTo>
                <a:cubicBezTo>
                  <a:pt x="34" y="14"/>
                  <a:pt x="34" y="14"/>
                  <a:pt x="34" y="14"/>
                </a:cubicBezTo>
                <a:cubicBezTo>
                  <a:pt x="12" y="16"/>
                  <a:pt x="0" y="27"/>
                  <a:pt x="0" y="41"/>
                </a:cubicBezTo>
                <a:cubicBezTo>
                  <a:pt x="0" y="56"/>
                  <a:pt x="15" y="63"/>
                  <a:pt x="32" y="67"/>
                </a:cubicBezTo>
                <a:cubicBezTo>
                  <a:pt x="34" y="67"/>
                  <a:pt x="47" y="71"/>
                  <a:pt x="49" y="71"/>
                </a:cubicBezTo>
                <a:cubicBezTo>
                  <a:pt x="62" y="74"/>
                  <a:pt x="64" y="79"/>
                  <a:pt x="64" y="82"/>
                </a:cubicBezTo>
                <a:cubicBezTo>
                  <a:pt x="64" y="87"/>
                  <a:pt x="59" y="92"/>
                  <a:pt x="43" y="92"/>
                </a:cubicBezTo>
                <a:cubicBezTo>
                  <a:pt x="32" y="92"/>
                  <a:pt x="18" y="83"/>
                  <a:pt x="18" y="83"/>
                </a:cubicBezTo>
                <a:cubicBezTo>
                  <a:pt x="14" y="80"/>
                  <a:pt x="10" y="81"/>
                  <a:pt x="6" y="85"/>
                </a:cubicBezTo>
                <a:cubicBezTo>
                  <a:pt x="6" y="85"/>
                  <a:pt x="4" y="88"/>
                  <a:pt x="4" y="92"/>
                </a:cubicBezTo>
                <a:cubicBezTo>
                  <a:pt x="4" y="98"/>
                  <a:pt x="19" y="105"/>
                  <a:pt x="34" y="108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6" y="122"/>
                  <a:pt x="39" y="122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49" y="122"/>
                  <a:pt x="51" y="120"/>
                  <a:pt x="51" y="118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74" y="106"/>
                  <a:pt x="84" y="94"/>
                  <a:pt x="84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82" name="Google Shape;986;p32"/>
          <p:cNvSpPr>
            <a:spLocks/>
          </p:cNvSpPr>
          <p:nvPr/>
        </p:nvSpPr>
        <p:spPr bwMode="auto">
          <a:xfrm>
            <a:off x="3901278" y="1627917"/>
            <a:ext cx="345281" cy="346472"/>
          </a:xfrm>
          <a:custGeom>
            <a:avLst/>
            <a:gdLst>
              <a:gd name="T0" fmla="*/ 110 w 112"/>
              <a:gd name="T1" fmla="*/ 48 h 112"/>
              <a:gd name="T2" fmla="*/ 96 w 112"/>
              <a:gd name="T3" fmla="*/ 46 h 112"/>
              <a:gd name="T4" fmla="*/ 91 w 112"/>
              <a:gd name="T5" fmla="*/ 35 h 112"/>
              <a:gd name="T6" fmla="*/ 100 w 112"/>
              <a:gd name="T7" fmla="*/ 24 h 112"/>
              <a:gd name="T8" fmla="*/ 99 w 112"/>
              <a:gd name="T9" fmla="*/ 21 h 112"/>
              <a:gd name="T10" fmla="*/ 91 w 112"/>
              <a:gd name="T11" fmla="*/ 13 h 112"/>
              <a:gd name="T12" fmla="*/ 88 w 112"/>
              <a:gd name="T13" fmla="*/ 13 h 112"/>
              <a:gd name="T14" fmla="*/ 77 w 112"/>
              <a:gd name="T15" fmla="*/ 21 h 112"/>
              <a:gd name="T16" fmla="*/ 66 w 112"/>
              <a:gd name="T17" fmla="*/ 16 h 112"/>
              <a:gd name="T18" fmla="*/ 64 w 112"/>
              <a:gd name="T19" fmla="*/ 2 h 112"/>
              <a:gd name="T20" fmla="*/ 62 w 112"/>
              <a:gd name="T21" fmla="*/ 0 h 112"/>
              <a:gd name="T22" fmla="*/ 50 w 112"/>
              <a:gd name="T23" fmla="*/ 0 h 112"/>
              <a:gd name="T24" fmla="*/ 48 w 112"/>
              <a:gd name="T25" fmla="*/ 2 h 112"/>
              <a:gd name="T26" fmla="*/ 46 w 112"/>
              <a:gd name="T27" fmla="*/ 16 h 112"/>
              <a:gd name="T28" fmla="*/ 35 w 112"/>
              <a:gd name="T29" fmla="*/ 21 h 112"/>
              <a:gd name="T30" fmla="*/ 24 w 112"/>
              <a:gd name="T31" fmla="*/ 13 h 112"/>
              <a:gd name="T32" fmla="*/ 21 w 112"/>
              <a:gd name="T33" fmla="*/ 13 h 112"/>
              <a:gd name="T34" fmla="*/ 12 w 112"/>
              <a:gd name="T35" fmla="*/ 21 h 112"/>
              <a:gd name="T36" fmla="*/ 12 w 112"/>
              <a:gd name="T37" fmla="*/ 24 h 112"/>
              <a:gd name="T38" fmla="*/ 21 w 112"/>
              <a:gd name="T39" fmla="*/ 35 h 112"/>
              <a:gd name="T40" fmla="*/ 16 w 112"/>
              <a:gd name="T41" fmla="*/ 46 h 112"/>
              <a:gd name="T42" fmla="*/ 2 w 112"/>
              <a:gd name="T43" fmla="*/ 48 h 112"/>
              <a:gd name="T44" fmla="*/ 0 w 112"/>
              <a:gd name="T45" fmla="*/ 51 h 112"/>
              <a:gd name="T46" fmla="*/ 0 w 112"/>
              <a:gd name="T47" fmla="*/ 62 h 112"/>
              <a:gd name="T48" fmla="*/ 2 w 112"/>
              <a:gd name="T49" fmla="*/ 64 h 112"/>
              <a:gd name="T50" fmla="*/ 16 w 112"/>
              <a:gd name="T51" fmla="*/ 66 h 112"/>
              <a:gd name="T52" fmla="*/ 21 w 112"/>
              <a:gd name="T53" fmla="*/ 77 h 112"/>
              <a:gd name="T54" fmla="*/ 12 w 112"/>
              <a:gd name="T55" fmla="*/ 89 h 112"/>
              <a:gd name="T56" fmla="*/ 12 w 112"/>
              <a:gd name="T57" fmla="*/ 92 h 112"/>
              <a:gd name="T58" fmla="*/ 21 w 112"/>
              <a:gd name="T59" fmla="*/ 100 h 112"/>
              <a:gd name="T60" fmla="*/ 24 w 112"/>
              <a:gd name="T61" fmla="*/ 100 h 112"/>
              <a:gd name="T62" fmla="*/ 35 w 112"/>
              <a:gd name="T63" fmla="*/ 92 h 112"/>
              <a:gd name="T64" fmla="*/ 46 w 112"/>
              <a:gd name="T65" fmla="*/ 96 h 112"/>
              <a:gd name="T66" fmla="*/ 48 w 112"/>
              <a:gd name="T67" fmla="*/ 110 h 112"/>
              <a:gd name="T68" fmla="*/ 50 w 112"/>
              <a:gd name="T69" fmla="*/ 112 h 112"/>
              <a:gd name="T70" fmla="*/ 62 w 112"/>
              <a:gd name="T71" fmla="*/ 112 h 112"/>
              <a:gd name="T72" fmla="*/ 64 w 112"/>
              <a:gd name="T73" fmla="*/ 110 h 112"/>
              <a:gd name="T74" fmla="*/ 66 w 112"/>
              <a:gd name="T75" fmla="*/ 96 h 112"/>
              <a:gd name="T76" fmla="*/ 77 w 112"/>
              <a:gd name="T77" fmla="*/ 92 h 112"/>
              <a:gd name="T78" fmla="*/ 88 w 112"/>
              <a:gd name="T79" fmla="*/ 100 h 112"/>
              <a:gd name="T80" fmla="*/ 91 w 112"/>
              <a:gd name="T81" fmla="*/ 100 h 112"/>
              <a:gd name="T82" fmla="*/ 99 w 112"/>
              <a:gd name="T83" fmla="*/ 92 h 112"/>
              <a:gd name="T84" fmla="*/ 100 w 112"/>
              <a:gd name="T85" fmla="*/ 89 h 112"/>
              <a:gd name="T86" fmla="*/ 91 w 112"/>
              <a:gd name="T87" fmla="*/ 77 h 112"/>
              <a:gd name="T88" fmla="*/ 96 w 112"/>
              <a:gd name="T89" fmla="*/ 66 h 112"/>
              <a:gd name="T90" fmla="*/ 110 w 112"/>
              <a:gd name="T91" fmla="*/ 64 h 112"/>
              <a:gd name="T92" fmla="*/ 112 w 112"/>
              <a:gd name="T93" fmla="*/ 62 h 112"/>
              <a:gd name="T94" fmla="*/ 112 w 112"/>
              <a:gd name="T95" fmla="*/ 51 h 112"/>
              <a:gd name="T96" fmla="*/ 110 w 112"/>
              <a:gd name="T97" fmla="*/ 48 h 112"/>
              <a:gd name="T98" fmla="*/ 56 w 112"/>
              <a:gd name="T99" fmla="*/ 77 h 112"/>
              <a:gd name="T100" fmla="*/ 35 w 112"/>
              <a:gd name="T101" fmla="*/ 56 h 112"/>
              <a:gd name="T102" fmla="*/ 56 w 112"/>
              <a:gd name="T103" fmla="*/ 36 h 112"/>
              <a:gd name="T104" fmla="*/ 77 w 112"/>
              <a:gd name="T105" fmla="*/ 56 h 112"/>
              <a:gd name="T106" fmla="*/ 56 w 112"/>
              <a:gd name="T107" fmla="*/ 7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2" h="112" extrusionOk="0">
                <a:moveTo>
                  <a:pt x="110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95" y="42"/>
                  <a:pt x="93" y="39"/>
                  <a:pt x="91" y="35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3"/>
                  <a:pt x="100" y="22"/>
                  <a:pt x="99" y="21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2"/>
                  <a:pt x="89" y="12"/>
                  <a:pt x="88" y="13"/>
                </a:cubicBezTo>
                <a:cubicBezTo>
                  <a:pt x="77" y="21"/>
                  <a:pt x="77" y="21"/>
                  <a:pt x="77" y="21"/>
                </a:cubicBezTo>
                <a:cubicBezTo>
                  <a:pt x="74" y="19"/>
                  <a:pt x="70" y="17"/>
                  <a:pt x="66" y="16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1"/>
                  <a:pt x="63" y="0"/>
                  <a:pt x="6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9" y="0"/>
                  <a:pt x="48" y="1"/>
                  <a:pt x="48" y="2"/>
                </a:cubicBezTo>
                <a:cubicBezTo>
                  <a:pt x="46" y="16"/>
                  <a:pt x="46" y="16"/>
                  <a:pt x="46" y="16"/>
                </a:cubicBezTo>
                <a:cubicBezTo>
                  <a:pt x="42" y="17"/>
                  <a:pt x="38" y="19"/>
                  <a:pt x="35" y="21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1" y="12"/>
                  <a:pt x="21" y="13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2" y="23"/>
                  <a:pt x="12" y="24"/>
                </a:cubicBezTo>
                <a:cubicBezTo>
                  <a:pt x="21" y="35"/>
                  <a:pt x="21" y="35"/>
                  <a:pt x="21" y="35"/>
                </a:cubicBezTo>
                <a:cubicBezTo>
                  <a:pt x="19" y="39"/>
                  <a:pt x="17" y="42"/>
                  <a:pt x="16" y="46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3"/>
                  <a:pt x="1" y="64"/>
                  <a:pt x="2" y="64"/>
                </a:cubicBezTo>
                <a:cubicBezTo>
                  <a:pt x="16" y="66"/>
                  <a:pt x="16" y="66"/>
                  <a:pt x="16" y="66"/>
                </a:cubicBezTo>
                <a:cubicBezTo>
                  <a:pt x="17" y="70"/>
                  <a:pt x="19" y="74"/>
                  <a:pt x="21" y="77"/>
                </a:cubicBezTo>
                <a:cubicBezTo>
                  <a:pt x="12" y="89"/>
                  <a:pt x="12" y="89"/>
                  <a:pt x="12" y="89"/>
                </a:cubicBezTo>
                <a:cubicBezTo>
                  <a:pt x="12" y="89"/>
                  <a:pt x="12" y="91"/>
                  <a:pt x="12" y="92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1" y="100"/>
                  <a:pt x="23" y="101"/>
                  <a:pt x="24" y="100"/>
                </a:cubicBezTo>
                <a:cubicBezTo>
                  <a:pt x="35" y="92"/>
                  <a:pt x="35" y="92"/>
                  <a:pt x="35" y="92"/>
                </a:cubicBezTo>
                <a:cubicBezTo>
                  <a:pt x="38" y="94"/>
                  <a:pt x="42" y="95"/>
                  <a:pt x="46" y="96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48" y="111"/>
                  <a:pt x="49" y="112"/>
                  <a:pt x="50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2"/>
                  <a:pt x="64" y="111"/>
                  <a:pt x="64" y="110"/>
                </a:cubicBezTo>
                <a:cubicBezTo>
                  <a:pt x="66" y="96"/>
                  <a:pt x="66" y="96"/>
                  <a:pt x="66" y="96"/>
                </a:cubicBezTo>
                <a:cubicBezTo>
                  <a:pt x="70" y="95"/>
                  <a:pt x="74" y="94"/>
                  <a:pt x="77" y="92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9" y="101"/>
                  <a:pt x="91" y="100"/>
                  <a:pt x="91" y="100"/>
                </a:cubicBezTo>
                <a:cubicBezTo>
                  <a:pt x="99" y="92"/>
                  <a:pt x="99" y="92"/>
                  <a:pt x="99" y="92"/>
                </a:cubicBezTo>
                <a:cubicBezTo>
                  <a:pt x="100" y="91"/>
                  <a:pt x="100" y="89"/>
                  <a:pt x="100" y="89"/>
                </a:cubicBezTo>
                <a:cubicBezTo>
                  <a:pt x="91" y="77"/>
                  <a:pt x="91" y="77"/>
                  <a:pt x="91" y="77"/>
                </a:cubicBezTo>
                <a:cubicBezTo>
                  <a:pt x="93" y="74"/>
                  <a:pt x="95" y="70"/>
                  <a:pt x="96" y="66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2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12" y="49"/>
                  <a:pt x="111" y="48"/>
                  <a:pt x="110" y="48"/>
                </a:cubicBezTo>
                <a:close/>
                <a:moveTo>
                  <a:pt x="56" y="77"/>
                </a:moveTo>
                <a:cubicBezTo>
                  <a:pt x="45" y="77"/>
                  <a:pt x="35" y="68"/>
                  <a:pt x="35" y="56"/>
                </a:cubicBezTo>
                <a:cubicBezTo>
                  <a:pt x="35" y="45"/>
                  <a:pt x="45" y="36"/>
                  <a:pt x="56" y="36"/>
                </a:cubicBezTo>
                <a:cubicBezTo>
                  <a:pt x="67" y="36"/>
                  <a:pt x="77" y="45"/>
                  <a:pt x="77" y="56"/>
                </a:cubicBezTo>
                <a:cubicBezTo>
                  <a:pt x="77" y="68"/>
                  <a:pt x="67" y="77"/>
                  <a:pt x="56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9" tIns="34275" rIns="68569" bIns="34275"/>
          <a:lstStyle/>
          <a:p>
            <a:endParaRPr lang="en-US" sz="1050"/>
          </a:p>
        </p:txBody>
      </p:sp>
      <p:sp>
        <p:nvSpPr>
          <p:cNvPr id="53283" name="Google Shape;987;p32"/>
          <p:cNvSpPr txBox="1">
            <a:spLocks noChangeArrowheads="1"/>
          </p:cNvSpPr>
          <p:nvPr/>
        </p:nvSpPr>
        <p:spPr bwMode="auto">
          <a:xfrm>
            <a:off x="5756403" y="1303856"/>
            <a:ext cx="1955570" cy="473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V.1.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Déficit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y/o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superávit</a:t>
            </a:r>
            <a:endParaRPr lang="en-US" altLang="en-US" sz="1100" dirty="0"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V.2.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Deuda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externa</a:t>
            </a:r>
          </a:p>
        </p:txBody>
      </p:sp>
      <p:sp>
        <p:nvSpPr>
          <p:cNvPr id="53284" name="Google Shape;988;p32"/>
          <p:cNvSpPr txBox="1">
            <a:spLocks noChangeArrowheads="1"/>
          </p:cNvSpPr>
          <p:nvPr/>
        </p:nvSpPr>
        <p:spPr bwMode="auto">
          <a:xfrm>
            <a:off x="6284909" y="2577814"/>
            <a:ext cx="2142400" cy="83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IV.1. Cuenta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corriente</a:t>
            </a:r>
            <a:endParaRPr lang="en-US" altLang="en-US" sz="1100" dirty="0"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IV.2.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Balanza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comercial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(X-M)</a:t>
            </a:r>
          </a:p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IV.3.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Inversión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extranjera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(IE)</a:t>
            </a:r>
          </a:p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IV.4.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Reservas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internacionales</a:t>
            </a:r>
            <a:endParaRPr lang="en-US" altLang="en-US" sz="1800" dirty="0"/>
          </a:p>
        </p:txBody>
      </p:sp>
      <p:sp>
        <p:nvSpPr>
          <p:cNvPr id="53285" name="Google Shape;989;p32"/>
          <p:cNvSpPr txBox="1">
            <a:spLocks noChangeArrowheads="1"/>
          </p:cNvSpPr>
          <p:nvPr/>
        </p:nvSpPr>
        <p:spPr bwMode="auto">
          <a:xfrm>
            <a:off x="5582618" y="4140205"/>
            <a:ext cx="2676561" cy="57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III.1. </a:t>
            </a:r>
            <a:r>
              <a:rPr lang="en-US" altLang="en-US" sz="105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Desempleo</a:t>
            </a:r>
            <a:endParaRPr lang="en-US" altLang="en-US" sz="1050" dirty="0"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III.2. </a:t>
            </a:r>
            <a:r>
              <a:rPr lang="en-US" altLang="en-US" sz="105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Distribución</a:t>
            </a: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de la </a:t>
            </a:r>
            <a:r>
              <a:rPr lang="en-US" altLang="en-US" sz="105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riqueza</a:t>
            </a: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</a:t>
            </a:r>
            <a:r>
              <a:rPr lang="en-US" altLang="en-US" sz="105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Pobreza</a:t>
            </a: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)</a:t>
            </a:r>
          </a:p>
          <a:p>
            <a:pPr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III.3. </a:t>
            </a:r>
            <a:r>
              <a:rPr lang="en-US" altLang="en-US" sz="105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Indice</a:t>
            </a: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de Desarrollo </a:t>
            </a:r>
            <a:r>
              <a:rPr lang="en-US" altLang="en-US" sz="105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humano</a:t>
            </a:r>
            <a:r>
              <a:rPr lang="en-US" altLang="en-US" sz="105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(IDH)</a:t>
            </a:r>
            <a:endParaRPr lang="en-US" altLang="en-US" sz="1600" dirty="0"/>
          </a:p>
        </p:txBody>
      </p:sp>
      <p:sp>
        <p:nvSpPr>
          <p:cNvPr id="53288" name="Google Shape;992;p32"/>
          <p:cNvSpPr txBox="1">
            <a:spLocks noChangeArrowheads="1"/>
          </p:cNvSpPr>
          <p:nvPr/>
        </p:nvSpPr>
        <p:spPr bwMode="auto">
          <a:xfrm>
            <a:off x="943004" y="1247589"/>
            <a:ext cx="1742386" cy="68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/>
              <a:t>I.1. PIB real</a:t>
            </a:r>
          </a:p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/>
              <a:t>I.2. PIB per </a:t>
            </a:r>
            <a:r>
              <a:rPr lang="en-US" altLang="en-US" sz="1100" dirty="0" err="1"/>
              <a:t>cápita</a:t>
            </a:r>
            <a:endParaRPr lang="en-US" altLang="en-US" sz="1100" dirty="0"/>
          </a:p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/>
              <a:t>I.3. </a:t>
            </a:r>
            <a:r>
              <a:rPr lang="en-US" altLang="en-US" sz="1100" dirty="0" err="1"/>
              <a:t>Estructura</a:t>
            </a:r>
            <a:r>
              <a:rPr lang="en-US" altLang="en-US" sz="1100" dirty="0"/>
              <a:t> </a:t>
            </a:r>
            <a:r>
              <a:rPr lang="en-US" altLang="en-US" sz="1100" dirty="0" err="1"/>
              <a:t>productiva</a:t>
            </a:r>
            <a:endParaRPr lang="en-US" altLang="en-US" sz="1100" dirty="0"/>
          </a:p>
        </p:txBody>
      </p:sp>
      <p:sp>
        <p:nvSpPr>
          <p:cNvPr id="53289" name="Google Shape;993;p32"/>
          <p:cNvSpPr txBox="1">
            <a:spLocks noChangeArrowheads="1"/>
          </p:cNvSpPr>
          <p:nvPr/>
        </p:nvSpPr>
        <p:spPr bwMode="auto">
          <a:xfrm>
            <a:off x="943004" y="4020480"/>
            <a:ext cx="2260804" cy="7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II.1.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Inflación</a:t>
            </a:r>
            <a:endParaRPr lang="en-US" altLang="en-US" sz="1100" dirty="0"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II.2.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Salarios</a:t>
            </a: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 o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remuneraciones</a:t>
            </a:r>
            <a:endParaRPr lang="en-US" altLang="en-US" sz="1100" dirty="0"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II.3. Tasa de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interés</a:t>
            </a:r>
            <a:endParaRPr lang="en-US" altLang="en-US" sz="1100" dirty="0"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algn="r" eaLnBrk="1" hangingPunct="1">
              <a:buSzPts val="1000"/>
              <a:buFont typeface="Open Sans" panose="020B0606030504020204" pitchFamily="34" charset="0"/>
              <a:buNone/>
            </a:pPr>
            <a:r>
              <a:rPr lang="en-US" altLang="en-US" sz="1100" dirty="0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II.4. Tipo de </a:t>
            </a:r>
            <a:r>
              <a:rPr lang="en-US" altLang="en-US" sz="1100" dirty="0" err="1"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cambio</a:t>
            </a:r>
            <a:endParaRPr lang="en-US" altLang="en-U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E07333B-17C1-2201-BB07-81DDBC3A631F}"/>
              </a:ext>
            </a:extLst>
          </p:cNvPr>
          <p:cNvSpPr txBox="1"/>
          <p:nvPr/>
        </p:nvSpPr>
        <p:spPr>
          <a:xfrm>
            <a:off x="405513" y="1082917"/>
            <a:ext cx="5566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Clr>
                <a:srgbClr val="BBBDBC"/>
              </a:buClr>
              <a:buSzPts val="7800"/>
              <a:buFont typeface="Montserrat" panose="02000505000000020004" pitchFamily="2" charset="0"/>
              <a:buNone/>
            </a:pPr>
            <a:r>
              <a:rPr lang="en-US" altLang="en-US" sz="6000" dirty="0">
                <a:solidFill>
                  <a:schemeClr val="accent1">
                    <a:lumMod val="75000"/>
                  </a:schemeClr>
                </a:solidFill>
                <a:latin typeface="Montserrat" panose="02000505000000020004" pitchFamily="2" charset="0"/>
                <a:sym typeface="Montserrat" panose="02000505000000020004" pitchFamily="2" charset="0"/>
              </a:rPr>
              <a:t>1</a:t>
            </a:r>
            <a:endParaRPr lang="en-US" alt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AEE45E-F40B-40AC-A628-91B084705831}"/>
              </a:ext>
            </a:extLst>
          </p:cNvPr>
          <p:cNvSpPr txBox="1"/>
          <p:nvPr/>
        </p:nvSpPr>
        <p:spPr>
          <a:xfrm>
            <a:off x="266911" y="3933613"/>
            <a:ext cx="5056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Clr>
                <a:srgbClr val="BBBDBC"/>
              </a:buClr>
              <a:buSzPts val="7800"/>
              <a:buFont typeface="Montserrat" panose="02000505000000020004" pitchFamily="2" charset="0"/>
              <a:buNone/>
            </a:pPr>
            <a:r>
              <a:rPr lang="en-US" altLang="en-US" sz="6000" dirty="0">
                <a:solidFill>
                  <a:srgbClr val="00B050"/>
                </a:solidFill>
                <a:latin typeface="Montserrat" panose="02000505000000020004" pitchFamily="2" charset="0"/>
                <a:sym typeface="Montserrat" panose="02000505000000020004" pitchFamily="2" charset="0"/>
              </a:rPr>
              <a:t>2</a:t>
            </a:r>
            <a:endParaRPr lang="en-US" altLang="en-US" sz="3200" dirty="0">
              <a:solidFill>
                <a:srgbClr val="00B050"/>
              </a:solidFill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CB48F064-6072-DC3A-8180-0C3369B20B79}"/>
              </a:ext>
            </a:extLst>
          </p:cNvPr>
          <p:cNvSpPr txBox="1"/>
          <p:nvPr/>
        </p:nvSpPr>
        <p:spPr>
          <a:xfrm>
            <a:off x="734174" y="38849"/>
            <a:ext cx="7860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rPr>
              <a:t>PRINCIPALES INDICADORES MACROECONÓMICO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001FC39-64D8-2795-1D90-94C8FB0BA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1204F878-F105-3167-8163-977549AF8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1" y="4292942"/>
            <a:ext cx="757427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rPr>
              <a:t>I. SECTOR REAL </a:t>
            </a:r>
          </a:p>
        </p:txBody>
      </p:sp>
    </p:spTree>
    <p:extLst>
      <p:ext uri="{BB962C8B-B14F-4D97-AF65-F5344CB8AC3E}">
        <p14:creationId xmlns:p14="http://schemas.microsoft.com/office/powerpoint/2010/main" val="211512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2367643"/>
            <a:ext cx="7113721" cy="17202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I.1. Crecimiento económico =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Producto Interno Bruto (PIB)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6346277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valor de todos los servicios y bienes finales producidos por las empresas y los trabajadores en un territorio durante un periodo determinado.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">
            <a:extLst>
              <a:ext uri="{FF2B5EF4-FFF2-40B4-BE49-F238E27FC236}">
                <a16:creationId xmlns:a16="http://schemas.microsoft.com/office/drawing/2014/main" id="{1A04B683-1C9D-4167-9DE5-1C2892815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815" y="1230730"/>
            <a:ext cx="1440539" cy="1620606"/>
          </a:xfrm>
          <a:custGeom>
            <a:avLst/>
            <a:gdLst>
              <a:gd name="T0" fmla="*/ 5730 w 6492"/>
              <a:gd name="T1" fmla="*/ 2340 h 7302"/>
              <a:gd name="T2" fmla="*/ 5730 w 6492"/>
              <a:gd name="T3" fmla="*/ 2340 h 7302"/>
              <a:gd name="T4" fmla="*/ 5281 w 6492"/>
              <a:gd name="T5" fmla="*/ 2428 h 7302"/>
              <a:gd name="T6" fmla="*/ 5281 w 6492"/>
              <a:gd name="T7" fmla="*/ 2428 h 7302"/>
              <a:gd name="T8" fmla="*/ 4543 w 6492"/>
              <a:gd name="T9" fmla="*/ 2168 h 7302"/>
              <a:gd name="T10" fmla="*/ 4543 w 6492"/>
              <a:gd name="T11" fmla="*/ 2168 h 7302"/>
              <a:gd name="T12" fmla="*/ 4107 w 6492"/>
              <a:gd name="T13" fmla="*/ 1375 h 7302"/>
              <a:gd name="T14" fmla="*/ 4107 w 6492"/>
              <a:gd name="T15" fmla="*/ 1375 h 7302"/>
              <a:gd name="T16" fmla="*/ 4116 w 6492"/>
              <a:gd name="T17" fmla="*/ 1048 h 7302"/>
              <a:gd name="T18" fmla="*/ 4116 w 6492"/>
              <a:gd name="T19" fmla="*/ 1048 h 7302"/>
              <a:gd name="T20" fmla="*/ 296 w 6492"/>
              <a:gd name="T21" fmla="*/ 0 h 7302"/>
              <a:gd name="T22" fmla="*/ 296 w 6492"/>
              <a:gd name="T23" fmla="*/ 0 h 7302"/>
              <a:gd name="T24" fmla="*/ 0 w 6492"/>
              <a:gd name="T25" fmla="*/ 6 h 7302"/>
              <a:gd name="T26" fmla="*/ 4168 w 6492"/>
              <a:gd name="T27" fmla="*/ 7301 h 7302"/>
              <a:gd name="T28" fmla="*/ 6464 w 6492"/>
              <a:gd name="T29" fmla="*/ 3314 h 7302"/>
              <a:gd name="T30" fmla="*/ 6464 w 6492"/>
              <a:gd name="T31" fmla="*/ 3314 h 7302"/>
              <a:gd name="T32" fmla="*/ 6491 w 6492"/>
              <a:gd name="T33" fmla="*/ 3285 h 7302"/>
              <a:gd name="T34" fmla="*/ 6491 w 6492"/>
              <a:gd name="T35" fmla="*/ 3285 h 7302"/>
              <a:gd name="T36" fmla="*/ 5730 w 6492"/>
              <a:gd name="T37" fmla="*/ 2340 h 7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92" h="7302">
                <a:moveTo>
                  <a:pt x="5730" y="2340"/>
                </a:moveTo>
                <a:lnTo>
                  <a:pt x="5730" y="2340"/>
                </a:lnTo>
                <a:cubicBezTo>
                  <a:pt x="5590" y="2397"/>
                  <a:pt x="5438" y="2428"/>
                  <a:pt x="5281" y="2428"/>
                </a:cubicBezTo>
                <a:lnTo>
                  <a:pt x="5281" y="2428"/>
                </a:lnTo>
                <a:cubicBezTo>
                  <a:pt x="5014" y="2428"/>
                  <a:pt x="4752" y="2336"/>
                  <a:pt x="4543" y="2168"/>
                </a:cubicBezTo>
                <a:lnTo>
                  <a:pt x="4543" y="2168"/>
                </a:lnTo>
                <a:cubicBezTo>
                  <a:pt x="4297" y="1971"/>
                  <a:pt x="4142" y="1689"/>
                  <a:pt x="4107" y="1375"/>
                </a:cubicBezTo>
                <a:lnTo>
                  <a:pt x="4107" y="1375"/>
                </a:lnTo>
                <a:cubicBezTo>
                  <a:pt x="4095" y="1265"/>
                  <a:pt x="4098" y="1155"/>
                  <a:pt x="4116" y="1048"/>
                </a:cubicBezTo>
                <a:lnTo>
                  <a:pt x="4116" y="1048"/>
                </a:lnTo>
                <a:cubicBezTo>
                  <a:pt x="2998" y="383"/>
                  <a:pt x="1692" y="0"/>
                  <a:pt x="296" y="0"/>
                </a:cubicBezTo>
                <a:lnTo>
                  <a:pt x="296" y="0"/>
                </a:lnTo>
                <a:cubicBezTo>
                  <a:pt x="198" y="0"/>
                  <a:pt x="98" y="3"/>
                  <a:pt x="0" y="6"/>
                </a:cubicBezTo>
                <a:lnTo>
                  <a:pt x="4168" y="7301"/>
                </a:lnTo>
                <a:lnTo>
                  <a:pt x="6464" y="3314"/>
                </a:lnTo>
                <a:lnTo>
                  <a:pt x="6464" y="3314"/>
                </a:lnTo>
                <a:cubicBezTo>
                  <a:pt x="6471" y="3302"/>
                  <a:pt x="6480" y="3293"/>
                  <a:pt x="6491" y="3285"/>
                </a:cubicBezTo>
                <a:lnTo>
                  <a:pt x="6491" y="3285"/>
                </a:lnTo>
                <a:cubicBezTo>
                  <a:pt x="6263" y="2950"/>
                  <a:pt x="6008" y="2634"/>
                  <a:pt x="5730" y="234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585BA821-61B6-4EB5-A295-F07635885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403" y="1270853"/>
            <a:ext cx="474634" cy="474635"/>
          </a:xfrm>
          <a:custGeom>
            <a:avLst/>
            <a:gdLst>
              <a:gd name="T0" fmla="*/ 475 w 2138"/>
              <a:gd name="T1" fmla="*/ 1809 h 2138"/>
              <a:gd name="T2" fmla="*/ 475 w 2138"/>
              <a:gd name="T3" fmla="*/ 1809 h 2138"/>
              <a:gd name="T4" fmla="*/ 327 w 2138"/>
              <a:gd name="T5" fmla="*/ 475 h 2138"/>
              <a:gd name="T6" fmla="*/ 327 w 2138"/>
              <a:gd name="T7" fmla="*/ 475 h 2138"/>
              <a:gd name="T8" fmla="*/ 1661 w 2138"/>
              <a:gd name="T9" fmla="*/ 327 h 2138"/>
              <a:gd name="T10" fmla="*/ 1661 w 2138"/>
              <a:gd name="T11" fmla="*/ 327 h 2138"/>
              <a:gd name="T12" fmla="*/ 1809 w 2138"/>
              <a:gd name="T13" fmla="*/ 1662 h 2138"/>
              <a:gd name="T14" fmla="*/ 1809 w 2138"/>
              <a:gd name="T15" fmla="*/ 1662 h 2138"/>
              <a:gd name="T16" fmla="*/ 475 w 2138"/>
              <a:gd name="T17" fmla="*/ 1809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138">
                <a:moveTo>
                  <a:pt x="475" y="1809"/>
                </a:moveTo>
                <a:lnTo>
                  <a:pt x="475" y="1809"/>
                </a:lnTo>
                <a:cubicBezTo>
                  <a:pt x="66" y="1482"/>
                  <a:pt x="0" y="884"/>
                  <a:pt x="327" y="475"/>
                </a:cubicBezTo>
                <a:lnTo>
                  <a:pt x="327" y="475"/>
                </a:lnTo>
                <a:cubicBezTo>
                  <a:pt x="655" y="66"/>
                  <a:pt x="1252" y="0"/>
                  <a:pt x="1661" y="327"/>
                </a:cubicBezTo>
                <a:lnTo>
                  <a:pt x="1661" y="327"/>
                </a:lnTo>
                <a:cubicBezTo>
                  <a:pt x="2071" y="655"/>
                  <a:pt x="2137" y="1252"/>
                  <a:pt x="1809" y="1662"/>
                </a:cubicBezTo>
                <a:lnTo>
                  <a:pt x="1809" y="1662"/>
                </a:lnTo>
                <a:cubicBezTo>
                  <a:pt x="1482" y="2070"/>
                  <a:pt x="884" y="2137"/>
                  <a:pt x="475" y="1809"/>
                </a:cubicBezTo>
              </a:path>
            </a:pathLst>
          </a:custGeom>
          <a:solidFill>
            <a:srgbClr val="2DCC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B66C8E2-CCE8-4860-8C6B-6FFDFAC3F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403" y="1270853"/>
            <a:ext cx="474634" cy="474635"/>
          </a:xfrm>
          <a:custGeom>
            <a:avLst/>
            <a:gdLst>
              <a:gd name="T0" fmla="*/ 475 w 2138"/>
              <a:gd name="T1" fmla="*/ 1809 h 2138"/>
              <a:gd name="T2" fmla="*/ 475 w 2138"/>
              <a:gd name="T3" fmla="*/ 1809 h 2138"/>
              <a:gd name="T4" fmla="*/ 327 w 2138"/>
              <a:gd name="T5" fmla="*/ 475 h 2138"/>
              <a:gd name="T6" fmla="*/ 327 w 2138"/>
              <a:gd name="T7" fmla="*/ 475 h 2138"/>
              <a:gd name="T8" fmla="*/ 1661 w 2138"/>
              <a:gd name="T9" fmla="*/ 327 h 2138"/>
              <a:gd name="T10" fmla="*/ 1661 w 2138"/>
              <a:gd name="T11" fmla="*/ 327 h 2138"/>
              <a:gd name="T12" fmla="*/ 1809 w 2138"/>
              <a:gd name="T13" fmla="*/ 1662 h 2138"/>
              <a:gd name="T14" fmla="*/ 1809 w 2138"/>
              <a:gd name="T15" fmla="*/ 1662 h 2138"/>
              <a:gd name="T16" fmla="*/ 475 w 2138"/>
              <a:gd name="T17" fmla="*/ 1809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138">
                <a:moveTo>
                  <a:pt x="475" y="1809"/>
                </a:moveTo>
                <a:lnTo>
                  <a:pt x="475" y="1809"/>
                </a:lnTo>
                <a:cubicBezTo>
                  <a:pt x="66" y="1481"/>
                  <a:pt x="0" y="884"/>
                  <a:pt x="327" y="475"/>
                </a:cubicBezTo>
                <a:lnTo>
                  <a:pt x="327" y="475"/>
                </a:lnTo>
                <a:cubicBezTo>
                  <a:pt x="655" y="66"/>
                  <a:pt x="1252" y="0"/>
                  <a:pt x="1661" y="327"/>
                </a:cubicBezTo>
                <a:lnTo>
                  <a:pt x="1661" y="327"/>
                </a:lnTo>
                <a:cubicBezTo>
                  <a:pt x="2071" y="655"/>
                  <a:pt x="2137" y="1252"/>
                  <a:pt x="1809" y="1662"/>
                </a:cubicBezTo>
                <a:lnTo>
                  <a:pt x="1809" y="1662"/>
                </a:lnTo>
                <a:cubicBezTo>
                  <a:pt x="1482" y="2070"/>
                  <a:pt x="884" y="2137"/>
                  <a:pt x="475" y="180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A95000F2-BE3E-4DA2-B40F-F458E7BAA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252" y="1995037"/>
            <a:ext cx="1196861" cy="1624521"/>
          </a:xfrm>
          <a:custGeom>
            <a:avLst/>
            <a:gdLst>
              <a:gd name="T0" fmla="*/ 4871 w 5395"/>
              <a:gd name="T1" fmla="*/ 5935 h 7318"/>
              <a:gd name="T2" fmla="*/ 4871 w 5395"/>
              <a:gd name="T3" fmla="*/ 5935 h 7318"/>
              <a:gd name="T4" fmla="*/ 4649 w 5395"/>
              <a:gd name="T5" fmla="*/ 5058 h 7318"/>
              <a:gd name="T6" fmla="*/ 4649 w 5395"/>
              <a:gd name="T7" fmla="*/ 5058 h 7318"/>
              <a:gd name="T8" fmla="*/ 5393 w 5395"/>
              <a:gd name="T9" fmla="*/ 4127 h 7318"/>
              <a:gd name="T10" fmla="*/ 5393 w 5395"/>
              <a:gd name="T11" fmla="*/ 4127 h 7318"/>
              <a:gd name="T12" fmla="*/ 5394 w 5395"/>
              <a:gd name="T13" fmla="*/ 4042 h 7318"/>
              <a:gd name="T14" fmla="*/ 5394 w 5395"/>
              <a:gd name="T15" fmla="*/ 4042 h 7318"/>
              <a:gd name="T16" fmla="*/ 4209 w 5395"/>
              <a:gd name="T17" fmla="*/ 0 h 7318"/>
              <a:gd name="T18" fmla="*/ 1872 w 5395"/>
              <a:gd name="T19" fmla="*/ 4059 h 7318"/>
              <a:gd name="T20" fmla="*/ 1872 w 5395"/>
              <a:gd name="T21" fmla="*/ 4059 h 7318"/>
              <a:gd name="T22" fmla="*/ 1843 w 5395"/>
              <a:gd name="T23" fmla="*/ 4109 h 7318"/>
              <a:gd name="T24" fmla="*/ 0 w 5395"/>
              <a:gd name="T25" fmla="*/ 7310 h 7318"/>
              <a:gd name="T26" fmla="*/ 4607 w 5395"/>
              <a:gd name="T27" fmla="*/ 7310 h 7318"/>
              <a:gd name="T28" fmla="*/ 4607 w 5395"/>
              <a:gd name="T29" fmla="*/ 7310 h 7318"/>
              <a:gd name="T30" fmla="*/ 4641 w 5395"/>
              <a:gd name="T31" fmla="*/ 7317 h 7318"/>
              <a:gd name="T32" fmla="*/ 4641 w 5395"/>
              <a:gd name="T33" fmla="*/ 7317 h 7318"/>
              <a:gd name="T34" fmla="*/ 5090 w 5395"/>
              <a:gd name="T35" fmla="*/ 6159 h 7318"/>
              <a:gd name="T36" fmla="*/ 5090 w 5395"/>
              <a:gd name="T37" fmla="*/ 6159 h 7318"/>
              <a:gd name="T38" fmla="*/ 4871 w 5395"/>
              <a:gd name="T39" fmla="*/ 5935 h 7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95" h="7318">
                <a:moveTo>
                  <a:pt x="4871" y="5935"/>
                </a:moveTo>
                <a:lnTo>
                  <a:pt x="4871" y="5935"/>
                </a:lnTo>
                <a:cubicBezTo>
                  <a:pt x="4682" y="5682"/>
                  <a:pt x="4604" y="5370"/>
                  <a:pt x="4649" y="5058"/>
                </a:cubicBezTo>
                <a:lnTo>
                  <a:pt x="4649" y="5058"/>
                </a:lnTo>
                <a:cubicBezTo>
                  <a:pt x="4712" y="4628"/>
                  <a:pt x="5007" y="4278"/>
                  <a:pt x="5393" y="4127"/>
                </a:cubicBezTo>
                <a:lnTo>
                  <a:pt x="5393" y="4127"/>
                </a:lnTo>
                <a:cubicBezTo>
                  <a:pt x="5394" y="4099"/>
                  <a:pt x="5394" y="4070"/>
                  <a:pt x="5394" y="4042"/>
                </a:cubicBezTo>
                <a:lnTo>
                  <a:pt x="5394" y="4042"/>
                </a:lnTo>
                <a:cubicBezTo>
                  <a:pt x="5394" y="2553"/>
                  <a:pt x="4958" y="1166"/>
                  <a:pt x="4209" y="0"/>
                </a:cubicBezTo>
                <a:lnTo>
                  <a:pt x="1872" y="4059"/>
                </a:lnTo>
                <a:lnTo>
                  <a:pt x="1872" y="4059"/>
                </a:lnTo>
                <a:cubicBezTo>
                  <a:pt x="1869" y="4077"/>
                  <a:pt x="1859" y="4095"/>
                  <a:pt x="1843" y="4109"/>
                </a:cubicBezTo>
                <a:lnTo>
                  <a:pt x="0" y="7310"/>
                </a:lnTo>
                <a:lnTo>
                  <a:pt x="4607" y="7310"/>
                </a:lnTo>
                <a:lnTo>
                  <a:pt x="4607" y="7310"/>
                </a:lnTo>
                <a:cubicBezTo>
                  <a:pt x="4619" y="7310"/>
                  <a:pt x="4630" y="7313"/>
                  <a:pt x="4641" y="7317"/>
                </a:cubicBezTo>
                <a:lnTo>
                  <a:pt x="4641" y="7317"/>
                </a:lnTo>
                <a:cubicBezTo>
                  <a:pt x="4821" y="6947"/>
                  <a:pt x="4971" y="6561"/>
                  <a:pt x="5090" y="6159"/>
                </a:cubicBezTo>
                <a:lnTo>
                  <a:pt x="5090" y="6159"/>
                </a:lnTo>
                <a:cubicBezTo>
                  <a:pt x="5009" y="6095"/>
                  <a:pt x="4935" y="6020"/>
                  <a:pt x="4871" y="593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88CFBCD-1362-4B52-AAE9-9995BCAFC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977" y="2929626"/>
            <a:ext cx="450168" cy="451147"/>
          </a:xfrm>
          <a:custGeom>
            <a:avLst/>
            <a:gdLst>
              <a:gd name="T0" fmla="*/ 75 w 2030"/>
              <a:gd name="T1" fmla="*/ 879 h 2032"/>
              <a:gd name="T2" fmla="*/ 75 w 2030"/>
              <a:gd name="T3" fmla="*/ 879 h 2032"/>
              <a:gd name="T4" fmla="*/ 1152 w 2030"/>
              <a:gd name="T5" fmla="*/ 76 h 2032"/>
              <a:gd name="T6" fmla="*/ 1152 w 2030"/>
              <a:gd name="T7" fmla="*/ 76 h 2032"/>
              <a:gd name="T8" fmla="*/ 1954 w 2030"/>
              <a:gd name="T9" fmla="*/ 1153 h 2032"/>
              <a:gd name="T10" fmla="*/ 1954 w 2030"/>
              <a:gd name="T11" fmla="*/ 1153 h 2032"/>
              <a:gd name="T12" fmla="*/ 877 w 2030"/>
              <a:gd name="T13" fmla="*/ 1955 h 2032"/>
              <a:gd name="T14" fmla="*/ 877 w 2030"/>
              <a:gd name="T15" fmla="*/ 1955 h 2032"/>
              <a:gd name="T16" fmla="*/ 75 w 2030"/>
              <a:gd name="T17" fmla="*/ 879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0" h="2032">
                <a:moveTo>
                  <a:pt x="75" y="879"/>
                </a:moveTo>
                <a:lnTo>
                  <a:pt x="75" y="879"/>
                </a:lnTo>
                <a:cubicBezTo>
                  <a:pt x="151" y="360"/>
                  <a:pt x="633" y="0"/>
                  <a:pt x="1152" y="76"/>
                </a:cubicBezTo>
                <a:lnTo>
                  <a:pt x="1152" y="76"/>
                </a:lnTo>
                <a:cubicBezTo>
                  <a:pt x="1671" y="153"/>
                  <a:pt x="2029" y="634"/>
                  <a:pt x="1954" y="1153"/>
                </a:cubicBezTo>
                <a:lnTo>
                  <a:pt x="1954" y="1153"/>
                </a:lnTo>
                <a:cubicBezTo>
                  <a:pt x="1878" y="1671"/>
                  <a:pt x="1396" y="2031"/>
                  <a:pt x="877" y="1955"/>
                </a:cubicBezTo>
                <a:lnTo>
                  <a:pt x="877" y="1955"/>
                </a:lnTo>
                <a:cubicBezTo>
                  <a:pt x="359" y="1879"/>
                  <a:pt x="0" y="1397"/>
                  <a:pt x="75" y="87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3BECDC99-E055-4370-90FE-A179BA17B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124" y="3655768"/>
            <a:ext cx="1875049" cy="893486"/>
          </a:xfrm>
          <a:custGeom>
            <a:avLst/>
            <a:gdLst>
              <a:gd name="T0" fmla="*/ 3742 w 8450"/>
              <a:gd name="T1" fmla="*/ 0 h 4024"/>
              <a:gd name="T2" fmla="*/ 3742 w 8450"/>
              <a:gd name="T3" fmla="*/ 0 h 4024"/>
              <a:gd name="T4" fmla="*/ 3741 w 8450"/>
              <a:gd name="T5" fmla="*/ 0 h 4024"/>
              <a:gd name="T6" fmla="*/ 3741 w 8450"/>
              <a:gd name="T7" fmla="*/ 0 h 4024"/>
              <a:gd name="T8" fmla="*/ 3741 w 8450"/>
              <a:gd name="T9" fmla="*/ 0 h 4024"/>
              <a:gd name="T10" fmla="*/ 0 w 8450"/>
              <a:gd name="T11" fmla="*/ 0 h 4024"/>
              <a:gd name="T12" fmla="*/ 2278 w 8450"/>
              <a:gd name="T13" fmla="*/ 3985 h 4024"/>
              <a:gd name="T14" fmla="*/ 2278 w 8450"/>
              <a:gd name="T15" fmla="*/ 3985 h 4024"/>
              <a:gd name="T16" fmla="*/ 2289 w 8450"/>
              <a:gd name="T17" fmla="*/ 4023 h 4024"/>
              <a:gd name="T18" fmla="*/ 2289 w 8450"/>
              <a:gd name="T19" fmla="*/ 4023 h 4024"/>
              <a:gd name="T20" fmla="*/ 3559 w 8450"/>
              <a:gd name="T21" fmla="*/ 3831 h 4024"/>
              <a:gd name="T22" fmla="*/ 3559 w 8450"/>
              <a:gd name="T23" fmla="*/ 3831 h 4024"/>
              <a:gd name="T24" fmla="*/ 4255 w 8450"/>
              <a:gd name="T25" fmla="*/ 3014 h 4024"/>
              <a:gd name="T26" fmla="*/ 4255 w 8450"/>
              <a:gd name="T27" fmla="*/ 3014 h 4024"/>
              <a:gd name="T28" fmla="*/ 5323 w 8450"/>
              <a:gd name="T29" fmla="*/ 3161 h 4024"/>
              <a:gd name="T30" fmla="*/ 5323 w 8450"/>
              <a:gd name="T31" fmla="*/ 3161 h 4024"/>
              <a:gd name="T32" fmla="*/ 8449 w 8450"/>
              <a:gd name="T33" fmla="*/ 0 h 4024"/>
              <a:gd name="T34" fmla="*/ 3742 w 8450"/>
              <a:gd name="T35" fmla="*/ 0 h 4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450" h="4024">
                <a:moveTo>
                  <a:pt x="3742" y="0"/>
                </a:moveTo>
                <a:lnTo>
                  <a:pt x="3742" y="0"/>
                </a:lnTo>
                <a:lnTo>
                  <a:pt x="3741" y="0"/>
                </a:lnTo>
                <a:lnTo>
                  <a:pt x="3741" y="0"/>
                </a:lnTo>
                <a:lnTo>
                  <a:pt x="3741" y="0"/>
                </a:lnTo>
                <a:lnTo>
                  <a:pt x="0" y="0"/>
                </a:lnTo>
                <a:lnTo>
                  <a:pt x="2278" y="3985"/>
                </a:lnTo>
                <a:lnTo>
                  <a:pt x="2278" y="3985"/>
                </a:lnTo>
                <a:cubicBezTo>
                  <a:pt x="2285" y="3997"/>
                  <a:pt x="2288" y="4010"/>
                  <a:pt x="2289" y="4023"/>
                </a:cubicBezTo>
                <a:lnTo>
                  <a:pt x="2289" y="4023"/>
                </a:lnTo>
                <a:cubicBezTo>
                  <a:pt x="2723" y="3995"/>
                  <a:pt x="3148" y="3930"/>
                  <a:pt x="3559" y="3831"/>
                </a:cubicBezTo>
                <a:lnTo>
                  <a:pt x="3559" y="3831"/>
                </a:lnTo>
                <a:cubicBezTo>
                  <a:pt x="3635" y="3471"/>
                  <a:pt x="3886" y="3156"/>
                  <a:pt x="4255" y="3014"/>
                </a:cubicBezTo>
                <a:lnTo>
                  <a:pt x="4255" y="3014"/>
                </a:lnTo>
                <a:cubicBezTo>
                  <a:pt x="4626" y="2872"/>
                  <a:pt x="5026" y="2941"/>
                  <a:pt x="5323" y="3161"/>
                </a:cubicBezTo>
                <a:lnTo>
                  <a:pt x="5323" y="3161"/>
                </a:lnTo>
                <a:cubicBezTo>
                  <a:pt x="6657" y="2449"/>
                  <a:pt x="7751" y="1343"/>
                  <a:pt x="8449" y="0"/>
                </a:cubicBezTo>
                <a:lnTo>
                  <a:pt x="374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CB0677BA-61CF-43EA-839E-609976B4D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769" y="4318298"/>
            <a:ext cx="476592" cy="476592"/>
          </a:xfrm>
          <a:custGeom>
            <a:avLst/>
            <a:gdLst>
              <a:gd name="T0" fmla="*/ 735 w 2149"/>
              <a:gd name="T1" fmla="*/ 188 h 2149"/>
              <a:gd name="T2" fmla="*/ 735 w 2149"/>
              <a:gd name="T3" fmla="*/ 188 h 2149"/>
              <a:gd name="T4" fmla="*/ 1961 w 2149"/>
              <a:gd name="T5" fmla="*/ 734 h 2149"/>
              <a:gd name="T6" fmla="*/ 1961 w 2149"/>
              <a:gd name="T7" fmla="*/ 734 h 2149"/>
              <a:gd name="T8" fmla="*/ 1414 w 2149"/>
              <a:gd name="T9" fmla="*/ 1960 h 2149"/>
              <a:gd name="T10" fmla="*/ 1414 w 2149"/>
              <a:gd name="T11" fmla="*/ 1960 h 2149"/>
              <a:gd name="T12" fmla="*/ 188 w 2149"/>
              <a:gd name="T13" fmla="*/ 1413 h 2149"/>
              <a:gd name="T14" fmla="*/ 188 w 2149"/>
              <a:gd name="T15" fmla="*/ 1413 h 2149"/>
              <a:gd name="T16" fmla="*/ 735 w 2149"/>
              <a:gd name="T17" fmla="*/ 188 h 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49" h="2149">
                <a:moveTo>
                  <a:pt x="735" y="188"/>
                </a:moveTo>
                <a:lnTo>
                  <a:pt x="735" y="188"/>
                </a:lnTo>
                <a:cubicBezTo>
                  <a:pt x="1224" y="0"/>
                  <a:pt x="1773" y="245"/>
                  <a:pt x="1961" y="734"/>
                </a:cubicBezTo>
                <a:lnTo>
                  <a:pt x="1961" y="734"/>
                </a:lnTo>
                <a:cubicBezTo>
                  <a:pt x="2148" y="1224"/>
                  <a:pt x="1903" y="1773"/>
                  <a:pt x="1414" y="1960"/>
                </a:cubicBezTo>
                <a:lnTo>
                  <a:pt x="1414" y="1960"/>
                </a:lnTo>
                <a:cubicBezTo>
                  <a:pt x="924" y="2148"/>
                  <a:pt x="375" y="1903"/>
                  <a:pt x="188" y="1413"/>
                </a:cubicBezTo>
                <a:lnTo>
                  <a:pt x="188" y="1413"/>
                </a:lnTo>
                <a:cubicBezTo>
                  <a:pt x="0" y="924"/>
                  <a:pt x="245" y="375"/>
                  <a:pt x="735" y="18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C082C1B8-911D-4E11-9ED5-21ECACE05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3604" y="2924733"/>
            <a:ext cx="1450325" cy="1627457"/>
          </a:xfrm>
          <a:custGeom>
            <a:avLst/>
            <a:gdLst>
              <a:gd name="T0" fmla="*/ 2345 w 6535"/>
              <a:gd name="T1" fmla="*/ 0 h 7334"/>
              <a:gd name="T2" fmla="*/ 27 w 6535"/>
              <a:gd name="T3" fmla="*/ 3958 h 7334"/>
              <a:gd name="T4" fmla="*/ 27 w 6535"/>
              <a:gd name="T5" fmla="*/ 3958 h 7334"/>
              <a:gd name="T6" fmla="*/ 0 w 6535"/>
              <a:gd name="T7" fmla="*/ 3987 h 7334"/>
              <a:gd name="T8" fmla="*/ 0 w 6535"/>
              <a:gd name="T9" fmla="*/ 3987 h 7334"/>
              <a:gd name="T10" fmla="*/ 817 w 6535"/>
              <a:gd name="T11" fmla="*/ 5009 h 7334"/>
              <a:gd name="T12" fmla="*/ 817 w 6535"/>
              <a:gd name="T13" fmla="*/ 5009 h 7334"/>
              <a:gd name="T14" fmla="*/ 1203 w 6535"/>
              <a:gd name="T15" fmla="*/ 4945 h 7334"/>
              <a:gd name="T16" fmla="*/ 1203 w 6535"/>
              <a:gd name="T17" fmla="*/ 4945 h 7334"/>
              <a:gd name="T18" fmla="*/ 1941 w 6535"/>
              <a:gd name="T19" fmla="*/ 5204 h 7334"/>
              <a:gd name="T20" fmla="*/ 1941 w 6535"/>
              <a:gd name="T21" fmla="*/ 5204 h 7334"/>
              <a:gd name="T22" fmla="*/ 2376 w 6535"/>
              <a:gd name="T23" fmla="*/ 6262 h 7334"/>
              <a:gd name="T24" fmla="*/ 2376 w 6535"/>
              <a:gd name="T25" fmla="*/ 6262 h 7334"/>
              <a:gd name="T26" fmla="*/ 6235 w 6535"/>
              <a:gd name="T27" fmla="*/ 7333 h 7334"/>
              <a:gd name="T28" fmla="*/ 6235 w 6535"/>
              <a:gd name="T29" fmla="*/ 7333 h 7334"/>
              <a:gd name="T30" fmla="*/ 6534 w 6535"/>
              <a:gd name="T31" fmla="*/ 7326 h 7334"/>
              <a:gd name="T32" fmla="*/ 2345 w 6535"/>
              <a:gd name="T33" fmla="*/ 0 h 7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535" h="7334">
                <a:moveTo>
                  <a:pt x="2345" y="0"/>
                </a:moveTo>
                <a:lnTo>
                  <a:pt x="27" y="3958"/>
                </a:lnTo>
                <a:lnTo>
                  <a:pt x="27" y="3958"/>
                </a:lnTo>
                <a:cubicBezTo>
                  <a:pt x="20" y="3970"/>
                  <a:pt x="10" y="3979"/>
                  <a:pt x="0" y="3987"/>
                </a:cubicBezTo>
                <a:lnTo>
                  <a:pt x="0" y="3987"/>
                </a:lnTo>
                <a:cubicBezTo>
                  <a:pt x="242" y="4352"/>
                  <a:pt x="516" y="4693"/>
                  <a:pt x="817" y="5009"/>
                </a:cubicBezTo>
                <a:lnTo>
                  <a:pt x="817" y="5009"/>
                </a:lnTo>
                <a:cubicBezTo>
                  <a:pt x="939" y="4967"/>
                  <a:pt x="1070" y="4945"/>
                  <a:pt x="1203" y="4945"/>
                </a:cubicBezTo>
                <a:lnTo>
                  <a:pt x="1203" y="4945"/>
                </a:lnTo>
                <a:cubicBezTo>
                  <a:pt x="1470" y="4945"/>
                  <a:pt x="1733" y="5037"/>
                  <a:pt x="1941" y="5204"/>
                </a:cubicBezTo>
                <a:lnTo>
                  <a:pt x="1941" y="5204"/>
                </a:lnTo>
                <a:cubicBezTo>
                  <a:pt x="2270" y="5467"/>
                  <a:pt x="2421" y="5872"/>
                  <a:pt x="2376" y="6262"/>
                </a:cubicBezTo>
                <a:lnTo>
                  <a:pt x="2376" y="6262"/>
                </a:lnTo>
                <a:cubicBezTo>
                  <a:pt x="3504" y="6941"/>
                  <a:pt x="4824" y="7333"/>
                  <a:pt x="6235" y="7333"/>
                </a:cubicBezTo>
                <a:lnTo>
                  <a:pt x="6235" y="7333"/>
                </a:lnTo>
                <a:cubicBezTo>
                  <a:pt x="6334" y="7333"/>
                  <a:pt x="6434" y="7330"/>
                  <a:pt x="6534" y="7326"/>
                </a:cubicBezTo>
                <a:lnTo>
                  <a:pt x="2345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B838343B-E77A-4AF7-B3BA-1BB9F5388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963" y="4048196"/>
            <a:ext cx="474634" cy="474635"/>
          </a:xfrm>
          <a:custGeom>
            <a:avLst/>
            <a:gdLst>
              <a:gd name="T0" fmla="*/ 1662 w 2138"/>
              <a:gd name="T1" fmla="*/ 327 h 2138"/>
              <a:gd name="T2" fmla="*/ 1662 w 2138"/>
              <a:gd name="T3" fmla="*/ 327 h 2138"/>
              <a:gd name="T4" fmla="*/ 1810 w 2138"/>
              <a:gd name="T5" fmla="*/ 1662 h 2138"/>
              <a:gd name="T6" fmla="*/ 1810 w 2138"/>
              <a:gd name="T7" fmla="*/ 1662 h 2138"/>
              <a:gd name="T8" fmla="*/ 475 w 2138"/>
              <a:gd name="T9" fmla="*/ 1810 h 2138"/>
              <a:gd name="T10" fmla="*/ 475 w 2138"/>
              <a:gd name="T11" fmla="*/ 1810 h 2138"/>
              <a:gd name="T12" fmla="*/ 328 w 2138"/>
              <a:gd name="T13" fmla="*/ 475 h 2138"/>
              <a:gd name="T14" fmla="*/ 328 w 2138"/>
              <a:gd name="T15" fmla="*/ 475 h 2138"/>
              <a:gd name="T16" fmla="*/ 1662 w 2138"/>
              <a:gd name="T17" fmla="*/ 327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138">
                <a:moveTo>
                  <a:pt x="1662" y="327"/>
                </a:moveTo>
                <a:lnTo>
                  <a:pt x="1662" y="327"/>
                </a:lnTo>
                <a:cubicBezTo>
                  <a:pt x="2071" y="655"/>
                  <a:pt x="2137" y="1252"/>
                  <a:pt x="1810" y="1662"/>
                </a:cubicBezTo>
                <a:lnTo>
                  <a:pt x="1810" y="1662"/>
                </a:lnTo>
                <a:cubicBezTo>
                  <a:pt x="1482" y="2071"/>
                  <a:pt x="885" y="2137"/>
                  <a:pt x="475" y="1810"/>
                </a:cubicBezTo>
                <a:lnTo>
                  <a:pt x="475" y="1810"/>
                </a:lnTo>
                <a:cubicBezTo>
                  <a:pt x="66" y="1482"/>
                  <a:pt x="0" y="885"/>
                  <a:pt x="328" y="475"/>
                </a:cubicBezTo>
                <a:lnTo>
                  <a:pt x="328" y="475"/>
                </a:lnTo>
                <a:cubicBezTo>
                  <a:pt x="655" y="66"/>
                  <a:pt x="1252" y="0"/>
                  <a:pt x="1662" y="32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6C0CBC8A-1AFE-430B-88E3-FC205607E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653" y="2164340"/>
            <a:ext cx="1196861" cy="1610820"/>
          </a:xfrm>
          <a:custGeom>
            <a:avLst/>
            <a:gdLst>
              <a:gd name="T0" fmla="*/ 794 w 5393"/>
              <a:gd name="T1" fmla="*/ 9 h 7258"/>
              <a:gd name="T2" fmla="*/ 794 w 5393"/>
              <a:gd name="T3" fmla="*/ 9 h 7258"/>
              <a:gd name="T4" fmla="*/ 756 w 5393"/>
              <a:gd name="T5" fmla="*/ 0 h 7258"/>
              <a:gd name="T6" fmla="*/ 756 w 5393"/>
              <a:gd name="T7" fmla="*/ 0 h 7258"/>
              <a:gd name="T8" fmla="*/ 287 w 5393"/>
              <a:gd name="T9" fmla="*/ 1222 h 7258"/>
              <a:gd name="T10" fmla="*/ 287 w 5393"/>
              <a:gd name="T11" fmla="*/ 1222 h 7258"/>
              <a:gd name="T12" fmla="*/ 476 w 5393"/>
              <a:gd name="T13" fmla="*/ 1423 h 7258"/>
              <a:gd name="T14" fmla="*/ 476 w 5393"/>
              <a:gd name="T15" fmla="*/ 1423 h 7258"/>
              <a:gd name="T16" fmla="*/ 698 w 5393"/>
              <a:gd name="T17" fmla="*/ 2301 h 7258"/>
              <a:gd name="T18" fmla="*/ 698 w 5393"/>
              <a:gd name="T19" fmla="*/ 2301 h 7258"/>
              <a:gd name="T20" fmla="*/ 1 w 5393"/>
              <a:gd name="T21" fmla="*/ 3213 h 7258"/>
              <a:gd name="T22" fmla="*/ 1 w 5393"/>
              <a:gd name="T23" fmla="*/ 3213 h 7258"/>
              <a:gd name="T24" fmla="*/ 0 w 5393"/>
              <a:gd name="T25" fmla="*/ 3277 h 7258"/>
              <a:gd name="T26" fmla="*/ 0 w 5393"/>
              <a:gd name="T27" fmla="*/ 3277 h 7258"/>
              <a:gd name="T28" fmla="*/ 1146 w 5393"/>
              <a:gd name="T29" fmla="*/ 7257 h 7258"/>
              <a:gd name="T30" fmla="*/ 5392 w 5393"/>
              <a:gd name="T31" fmla="*/ 9 h 7258"/>
              <a:gd name="T32" fmla="*/ 794 w 5393"/>
              <a:gd name="T33" fmla="*/ 9 h 7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393" h="7258">
                <a:moveTo>
                  <a:pt x="794" y="9"/>
                </a:moveTo>
                <a:lnTo>
                  <a:pt x="794" y="9"/>
                </a:lnTo>
                <a:cubicBezTo>
                  <a:pt x="780" y="9"/>
                  <a:pt x="767" y="5"/>
                  <a:pt x="756" y="0"/>
                </a:cubicBezTo>
                <a:lnTo>
                  <a:pt x="756" y="0"/>
                </a:lnTo>
                <a:cubicBezTo>
                  <a:pt x="565" y="390"/>
                  <a:pt x="408" y="798"/>
                  <a:pt x="287" y="1222"/>
                </a:cubicBezTo>
                <a:lnTo>
                  <a:pt x="287" y="1222"/>
                </a:lnTo>
                <a:cubicBezTo>
                  <a:pt x="357" y="1281"/>
                  <a:pt x="421" y="1348"/>
                  <a:pt x="476" y="1423"/>
                </a:cubicBezTo>
                <a:lnTo>
                  <a:pt x="476" y="1423"/>
                </a:lnTo>
                <a:cubicBezTo>
                  <a:pt x="665" y="1677"/>
                  <a:pt x="744" y="1988"/>
                  <a:pt x="698" y="2301"/>
                </a:cubicBezTo>
                <a:lnTo>
                  <a:pt x="698" y="2301"/>
                </a:lnTo>
                <a:cubicBezTo>
                  <a:pt x="638" y="2713"/>
                  <a:pt x="364" y="3053"/>
                  <a:pt x="1" y="3213"/>
                </a:cubicBezTo>
                <a:lnTo>
                  <a:pt x="1" y="3213"/>
                </a:lnTo>
                <a:cubicBezTo>
                  <a:pt x="1" y="3235"/>
                  <a:pt x="0" y="3256"/>
                  <a:pt x="0" y="3277"/>
                </a:cubicBezTo>
                <a:lnTo>
                  <a:pt x="0" y="3277"/>
                </a:lnTo>
                <a:cubicBezTo>
                  <a:pt x="0" y="4740"/>
                  <a:pt x="421" y="6104"/>
                  <a:pt x="1146" y="7257"/>
                </a:cubicBezTo>
                <a:lnTo>
                  <a:pt x="5392" y="9"/>
                </a:lnTo>
                <a:lnTo>
                  <a:pt x="794" y="9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23374F77-AE08-4A88-B8E5-0A1EED744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855" y="2411932"/>
            <a:ext cx="451147" cy="451148"/>
          </a:xfrm>
          <a:custGeom>
            <a:avLst/>
            <a:gdLst>
              <a:gd name="T0" fmla="*/ 1955 w 2032"/>
              <a:gd name="T1" fmla="*/ 1152 h 2031"/>
              <a:gd name="T2" fmla="*/ 1955 w 2032"/>
              <a:gd name="T3" fmla="*/ 1152 h 2031"/>
              <a:gd name="T4" fmla="*/ 878 w 2032"/>
              <a:gd name="T5" fmla="*/ 1954 h 2031"/>
              <a:gd name="T6" fmla="*/ 878 w 2032"/>
              <a:gd name="T7" fmla="*/ 1954 h 2031"/>
              <a:gd name="T8" fmla="*/ 76 w 2032"/>
              <a:gd name="T9" fmla="*/ 877 h 2031"/>
              <a:gd name="T10" fmla="*/ 76 w 2032"/>
              <a:gd name="T11" fmla="*/ 877 h 2031"/>
              <a:gd name="T12" fmla="*/ 1152 w 2032"/>
              <a:gd name="T13" fmla="*/ 76 h 2031"/>
              <a:gd name="T14" fmla="*/ 1152 w 2032"/>
              <a:gd name="T15" fmla="*/ 76 h 2031"/>
              <a:gd name="T16" fmla="*/ 1955 w 2032"/>
              <a:gd name="T17" fmla="*/ 1152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2" h="2031">
                <a:moveTo>
                  <a:pt x="1955" y="1152"/>
                </a:moveTo>
                <a:lnTo>
                  <a:pt x="1955" y="1152"/>
                </a:lnTo>
                <a:cubicBezTo>
                  <a:pt x="1879" y="1671"/>
                  <a:pt x="1397" y="2030"/>
                  <a:pt x="878" y="1954"/>
                </a:cubicBezTo>
                <a:lnTo>
                  <a:pt x="878" y="1954"/>
                </a:lnTo>
                <a:cubicBezTo>
                  <a:pt x="360" y="1878"/>
                  <a:pt x="0" y="1396"/>
                  <a:pt x="76" y="877"/>
                </a:cubicBezTo>
                <a:lnTo>
                  <a:pt x="76" y="877"/>
                </a:lnTo>
                <a:cubicBezTo>
                  <a:pt x="152" y="359"/>
                  <a:pt x="634" y="0"/>
                  <a:pt x="1152" y="76"/>
                </a:cubicBezTo>
                <a:lnTo>
                  <a:pt x="1152" y="76"/>
                </a:lnTo>
                <a:cubicBezTo>
                  <a:pt x="1671" y="152"/>
                  <a:pt x="2031" y="634"/>
                  <a:pt x="1955" y="115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B8391851-06C1-456D-995C-780781A1C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2592" y="1234645"/>
            <a:ext cx="1875049" cy="893486"/>
          </a:xfrm>
          <a:custGeom>
            <a:avLst/>
            <a:gdLst>
              <a:gd name="T0" fmla="*/ 6167 w 8450"/>
              <a:gd name="T1" fmla="*/ 28 h 4024"/>
              <a:gd name="T2" fmla="*/ 6167 w 8450"/>
              <a:gd name="T3" fmla="*/ 28 h 4024"/>
              <a:gd name="T4" fmla="*/ 6157 w 8450"/>
              <a:gd name="T5" fmla="*/ 0 h 4024"/>
              <a:gd name="T6" fmla="*/ 6157 w 8450"/>
              <a:gd name="T7" fmla="*/ 0 h 4024"/>
              <a:gd name="T8" fmla="*/ 4915 w 8450"/>
              <a:gd name="T9" fmla="*/ 186 h 4024"/>
              <a:gd name="T10" fmla="*/ 4915 w 8450"/>
              <a:gd name="T11" fmla="*/ 186 h 4024"/>
              <a:gd name="T12" fmla="*/ 4826 w 8450"/>
              <a:gd name="T13" fmla="*/ 485 h 4024"/>
              <a:gd name="T14" fmla="*/ 4826 w 8450"/>
              <a:gd name="T15" fmla="*/ 485 h 4024"/>
              <a:gd name="T16" fmla="*/ 4169 w 8450"/>
              <a:gd name="T17" fmla="*/ 1107 h 4024"/>
              <a:gd name="T18" fmla="*/ 4169 w 8450"/>
              <a:gd name="T19" fmla="*/ 1107 h 4024"/>
              <a:gd name="T20" fmla="*/ 3747 w 8450"/>
              <a:gd name="T21" fmla="*/ 1185 h 4024"/>
              <a:gd name="T22" fmla="*/ 3747 w 8450"/>
              <a:gd name="T23" fmla="*/ 1185 h 4024"/>
              <a:gd name="T24" fmla="*/ 3009 w 8450"/>
              <a:gd name="T25" fmla="*/ 926 h 4024"/>
              <a:gd name="T26" fmla="*/ 3009 w 8450"/>
              <a:gd name="T27" fmla="*/ 926 h 4024"/>
              <a:gd name="T28" fmla="*/ 0 w 8450"/>
              <a:gd name="T29" fmla="*/ 4023 h 4024"/>
              <a:gd name="T30" fmla="*/ 8449 w 8450"/>
              <a:gd name="T31" fmla="*/ 4023 h 4024"/>
              <a:gd name="T32" fmla="*/ 6167 w 8450"/>
              <a:gd name="T33" fmla="*/ 28 h 4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50" h="4024">
                <a:moveTo>
                  <a:pt x="6167" y="28"/>
                </a:moveTo>
                <a:lnTo>
                  <a:pt x="6167" y="28"/>
                </a:lnTo>
                <a:cubicBezTo>
                  <a:pt x="6162" y="19"/>
                  <a:pt x="6159" y="10"/>
                  <a:pt x="6157" y="0"/>
                </a:cubicBezTo>
                <a:lnTo>
                  <a:pt x="6157" y="0"/>
                </a:lnTo>
                <a:cubicBezTo>
                  <a:pt x="5733" y="28"/>
                  <a:pt x="5317" y="91"/>
                  <a:pt x="4915" y="186"/>
                </a:cubicBezTo>
                <a:lnTo>
                  <a:pt x="4915" y="186"/>
                </a:lnTo>
                <a:cubicBezTo>
                  <a:pt x="4899" y="287"/>
                  <a:pt x="4869" y="388"/>
                  <a:pt x="4826" y="485"/>
                </a:cubicBezTo>
                <a:lnTo>
                  <a:pt x="4826" y="485"/>
                </a:lnTo>
                <a:cubicBezTo>
                  <a:pt x="4698" y="773"/>
                  <a:pt x="4465" y="994"/>
                  <a:pt x="4169" y="1107"/>
                </a:cubicBezTo>
                <a:lnTo>
                  <a:pt x="4169" y="1107"/>
                </a:lnTo>
                <a:cubicBezTo>
                  <a:pt x="4034" y="1159"/>
                  <a:pt x="3891" y="1185"/>
                  <a:pt x="3747" y="1185"/>
                </a:cubicBezTo>
                <a:lnTo>
                  <a:pt x="3747" y="1185"/>
                </a:lnTo>
                <a:cubicBezTo>
                  <a:pt x="3474" y="1185"/>
                  <a:pt x="3215" y="1090"/>
                  <a:pt x="3009" y="926"/>
                </a:cubicBezTo>
                <a:lnTo>
                  <a:pt x="3009" y="926"/>
                </a:lnTo>
                <a:cubicBezTo>
                  <a:pt x="1728" y="1639"/>
                  <a:pt x="678" y="2719"/>
                  <a:pt x="0" y="4023"/>
                </a:cubicBezTo>
                <a:lnTo>
                  <a:pt x="8449" y="4023"/>
                </a:lnTo>
                <a:lnTo>
                  <a:pt x="6167" y="28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74625939-5B3A-46DF-B499-ABF03F17E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639" y="996838"/>
            <a:ext cx="476592" cy="476592"/>
          </a:xfrm>
          <a:custGeom>
            <a:avLst/>
            <a:gdLst>
              <a:gd name="T0" fmla="*/ 1413 w 2148"/>
              <a:gd name="T1" fmla="*/ 1960 h 2149"/>
              <a:gd name="T2" fmla="*/ 1413 w 2148"/>
              <a:gd name="T3" fmla="*/ 1960 h 2149"/>
              <a:gd name="T4" fmla="*/ 187 w 2148"/>
              <a:gd name="T5" fmla="*/ 1413 h 2149"/>
              <a:gd name="T6" fmla="*/ 187 w 2148"/>
              <a:gd name="T7" fmla="*/ 1413 h 2149"/>
              <a:gd name="T8" fmla="*/ 734 w 2148"/>
              <a:gd name="T9" fmla="*/ 187 h 2149"/>
              <a:gd name="T10" fmla="*/ 734 w 2148"/>
              <a:gd name="T11" fmla="*/ 187 h 2149"/>
              <a:gd name="T12" fmla="*/ 1960 w 2148"/>
              <a:gd name="T13" fmla="*/ 734 h 2149"/>
              <a:gd name="T14" fmla="*/ 1960 w 2148"/>
              <a:gd name="T15" fmla="*/ 734 h 2149"/>
              <a:gd name="T16" fmla="*/ 1413 w 2148"/>
              <a:gd name="T17" fmla="*/ 1960 h 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48" h="2149">
                <a:moveTo>
                  <a:pt x="1413" y="1960"/>
                </a:moveTo>
                <a:lnTo>
                  <a:pt x="1413" y="1960"/>
                </a:lnTo>
                <a:cubicBezTo>
                  <a:pt x="923" y="2148"/>
                  <a:pt x="374" y="1903"/>
                  <a:pt x="187" y="1413"/>
                </a:cubicBezTo>
                <a:lnTo>
                  <a:pt x="187" y="1413"/>
                </a:lnTo>
                <a:cubicBezTo>
                  <a:pt x="0" y="924"/>
                  <a:pt x="245" y="375"/>
                  <a:pt x="734" y="187"/>
                </a:cubicBezTo>
                <a:lnTo>
                  <a:pt x="734" y="187"/>
                </a:lnTo>
                <a:cubicBezTo>
                  <a:pt x="1224" y="0"/>
                  <a:pt x="1772" y="245"/>
                  <a:pt x="1960" y="734"/>
                </a:cubicBezTo>
                <a:lnTo>
                  <a:pt x="1960" y="734"/>
                </a:lnTo>
                <a:cubicBezTo>
                  <a:pt x="2147" y="1224"/>
                  <a:pt x="1903" y="1772"/>
                  <a:pt x="1413" y="1960"/>
                </a:cubicBez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TextBox 67">
            <a:extLst>
              <a:ext uri="{FF2B5EF4-FFF2-40B4-BE49-F238E27FC236}">
                <a16:creationId xmlns:a16="http://schemas.microsoft.com/office/drawing/2014/main" id="{2164A793-73BC-4EE3-B95C-EEDB729BB1EF}"/>
              </a:ext>
            </a:extLst>
          </p:cNvPr>
          <p:cNvSpPr txBox="1"/>
          <p:nvPr/>
        </p:nvSpPr>
        <p:spPr>
          <a:xfrm>
            <a:off x="5036774" y="1662156"/>
            <a:ext cx="66716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1.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Empleo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0" name="TextBox 67">
            <a:extLst>
              <a:ext uri="{FF2B5EF4-FFF2-40B4-BE49-F238E27FC236}">
                <a16:creationId xmlns:a16="http://schemas.microsoft.com/office/drawing/2014/main" id="{763D304C-A434-4788-B0B1-7D604D4F3405}"/>
              </a:ext>
            </a:extLst>
          </p:cNvPr>
          <p:cNvSpPr txBox="1"/>
          <p:nvPr/>
        </p:nvSpPr>
        <p:spPr>
          <a:xfrm>
            <a:off x="5290824" y="2970418"/>
            <a:ext cx="785792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Consumo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1" name="TextBox 67">
            <a:extLst>
              <a:ext uri="{FF2B5EF4-FFF2-40B4-BE49-F238E27FC236}">
                <a16:creationId xmlns:a16="http://schemas.microsoft.com/office/drawing/2014/main" id="{2588DE32-CC60-48C4-B8C2-5EACFB775E23}"/>
              </a:ext>
            </a:extLst>
          </p:cNvPr>
          <p:cNvSpPr txBox="1"/>
          <p:nvPr/>
        </p:nvSpPr>
        <p:spPr>
          <a:xfrm>
            <a:off x="4672875" y="3747920"/>
            <a:ext cx="65915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Ingreso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2" name="TextBox 67">
            <a:extLst>
              <a:ext uri="{FF2B5EF4-FFF2-40B4-BE49-F238E27FC236}">
                <a16:creationId xmlns:a16="http://schemas.microsoft.com/office/drawing/2014/main" id="{BB774D68-1A4C-4F95-9F48-CFE4A26CED7F}"/>
              </a:ext>
            </a:extLst>
          </p:cNvPr>
          <p:cNvSpPr txBox="1"/>
          <p:nvPr/>
        </p:nvSpPr>
        <p:spPr>
          <a:xfrm>
            <a:off x="3421628" y="3521481"/>
            <a:ext cx="60144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4.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Deuda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25C6F2DF-690B-41E3-9910-C99301E644D1}"/>
              </a:ext>
            </a:extLst>
          </p:cNvPr>
          <p:cNvSpPr txBox="1"/>
          <p:nvPr/>
        </p:nvSpPr>
        <p:spPr>
          <a:xfrm>
            <a:off x="3383765" y="1588545"/>
            <a:ext cx="133882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Clima de negocios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5" name="Shape 2536">
            <a:extLst>
              <a:ext uri="{FF2B5EF4-FFF2-40B4-BE49-F238E27FC236}">
                <a16:creationId xmlns:a16="http://schemas.microsoft.com/office/drawing/2014/main" id="{FC656202-D743-40BC-8318-6FA7B3458D8F}"/>
              </a:ext>
            </a:extLst>
          </p:cNvPr>
          <p:cNvSpPr>
            <a:spLocks noChangeAspect="1"/>
          </p:cNvSpPr>
          <p:nvPr/>
        </p:nvSpPr>
        <p:spPr>
          <a:xfrm>
            <a:off x="2707681" y="2532758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18" y="11782"/>
                </a:moveTo>
                <a:lnTo>
                  <a:pt x="14236" y="11782"/>
                </a:lnTo>
                <a:cubicBezTo>
                  <a:pt x="14507" y="11782"/>
                  <a:pt x="14727" y="11562"/>
                  <a:pt x="14727" y="11291"/>
                </a:cubicBezTo>
                <a:cubicBezTo>
                  <a:pt x="14727" y="11020"/>
                  <a:pt x="14507" y="10800"/>
                  <a:pt x="14236" y="10800"/>
                </a:cubicBezTo>
                <a:lnTo>
                  <a:pt x="4418" y="10800"/>
                </a:lnTo>
                <a:cubicBezTo>
                  <a:pt x="4147" y="10800"/>
                  <a:pt x="3927" y="11020"/>
                  <a:pt x="3927" y="11291"/>
                </a:cubicBezTo>
                <a:cubicBezTo>
                  <a:pt x="3927" y="11562"/>
                  <a:pt x="4147" y="11782"/>
                  <a:pt x="4418" y="11782"/>
                </a:cubicBezTo>
                <a:moveTo>
                  <a:pt x="20618" y="20618"/>
                </a:moveTo>
                <a:lnTo>
                  <a:pt x="5891" y="20618"/>
                </a:lnTo>
                <a:lnTo>
                  <a:pt x="5891" y="16200"/>
                </a:lnTo>
                <a:cubicBezTo>
                  <a:pt x="5891" y="15929"/>
                  <a:pt x="5671" y="15709"/>
                  <a:pt x="5400" y="15709"/>
                </a:cubicBezTo>
                <a:lnTo>
                  <a:pt x="982" y="15709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20618"/>
                  <a:pt x="20618" y="20618"/>
                </a:cubicBezTo>
                <a:close/>
                <a:moveTo>
                  <a:pt x="4909" y="20127"/>
                </a:moveTo>
                <a:lnTo>
                  <a:pt x="1473" y="16691"/>
                </a:lnTo>
                <a:lnTo>
                  <a:pt x="4909" y="16691"/>
                </a:lnTo>
                <a:cubicBezTo>
                  <a:pt x="4909" y="16691"/>
                  <a:pt x="4909" y="20127"/>
                  <a:pt x="4909" y="20127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16691"/>
                </a:lnTo>
                <a:lnTo>
                  <a:pt x="4909" y="21600"/>
                </a:lnTo>
                <a:lnTo>
                  <a:pt x="20618" y="21600"/>
                </a:lnTo>
                <a:cubicBezTo>
                  <a:pt x="21160" y="21600"/>
                  <a:pt x="21600" y="21161"/>
                  <a:pt x="21600" y="20618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4418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4418" y="7855"/>
                </a:lnTo>
                <a:cubicBezTo>
                  <a:pt x="4147" y="7855"/>
                  <a:pt x="3927" y="8075"/>
                  <a:pt x="3927" y="8345"/>
                </a:cubicBezTo>
                <a:cubicBezTo>
                  <a:pt x="3927" y="8617"/>
                  <a:pt x="4147" y="8836"/>
                  <a:pt x="4418" y="8836"/>
                </a:cubicBezTo>
                <a:moveTo>
                  <a:pt x="4418" y="5891"/>
                </a:moveTo>
                <a:lnTo>
                  <a:pt x="10309" y="5891"/>
                </a:lnTo>
                <a:cubicBezTo>
                  <a:pt x="10580" y="5891"/>
                  <a:pt x="10800" y="5672"/>
                  <a:pt x="10800" y="5400"/>
                </a:cubicBezTo>
                <a:cubicBezTo>
                  <a:pt x="10800" y="5129"/>
                  <a:pt x="10580" y="4909"/>
                  <a:pt x="10309" y="4909"/>
                </a:cubicBezTo>
                <a:lnTo>
                  <a:pt x="4418" y="4909"/>
                </a:lnTo>
                <a:cubicBezTo>
                  <a:pt x="4147" y="4909"/>
                  <a:pt x="3927" y="5129"/>
                  <a:pt x="3927" y="5400"/>
                </a:cubicBezTo>
                <a:cubicBezTo>
                  <a:pt x="3927" y="5672"/>
                  <a:pt x="4147" y="5891"/>
                  <a:pt x="4418" y="58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6" name="Shape 2569">
            <a:extLst>
              <a:ext uri="{FF2B5EF4-FFF2-40B4-BE49-F238E27FC236}">
                <a16:creationId xmlns:a16="http://schemas.microsoft.com/office/drawing/2014/main" id="{9B495013-F28C-447A-BFFE-3C3DD28F3ECD}"/>
              </a:ext>
            </a:extLst>
          </p:cNvPr>
          <p:cNvSpPr>
            <a:spLocks noChangeAspect="1"/>
          </p:cNvSpPr>
          <p:nvPr/>
        </p:nvSpPr>
        <p:spPr>
          <a:xfrm>
            <a:off x="3829187" y="1130383"/>
            <a:ext cx="209496" cy="209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8836"/>
                </a:moveTo>
                <a:lnTo>
                  <a:pt x="982" y="8836"/>
                </a:lnTo>
                <a:lnTo>
                  <a:pt x="982" y="6873"/>
                </a:lnTo>
                <a:lnTo>
                  <a:pt x="20618" y="6873"/>
                </a:lnTo>
                <a:cubicBezTo>
                  <a:pt x="20618" y="6873"/>
                  <a:pt x="20618" y="8836"/>
                  <a:pt x="20618" y="8836"/>
                </a:cubicBezTo>
                <a:close/>
                <a:moveTo>
                  <a:pt x="18655" y="20618"/>
                </a:moveTo>
                <a:lnTo>
                  <a:pt x="2945" y="20618"/>
                </a:lnTo>
                <a:lnTo>
                  <a:pt x="2945" y="9818"/>
                </a:lnTo>
                <a:lnTo>
                  <a:pt x="18655" y="9818"/>
                </a:lnTo>
                <a:cubicBezTo>
                  <a:pt x="18655" y="9818"/>
                  <a:pt x="18655" y="20618"/>
                  <a:pt x="18655" y="20618"/>
                </a:cubicBezTo>
                <a:close/>
                <a:moveTo>
                  <a:pt x="3927" y="982"/>
                </a:moveTo>
                <a:lnTo>
                  <a:pt x="11782" y="982"/>
                </a:lnTo>
                <a:lnTo>
                  <a:pt x="11782" y="3436"/>
                </a:lnTo>
                <a:cubicBezTo>
                  <a:pt x="11782" y="3708"/>
                  <a:pt x="12002" y="3927"/>
                  <a:pt x="12273" y="3927"/>
                </a:cubicBezTo>
                <a:lnTo>
                  <a:pt x="14727" y="3927"/>
                </a:lnTo>
                <a:lnTo>
                  <a:pt x="14727" y="5891"/>
                </a:lnTo>
                <a:lnTo>
                  <a:pt x="3927" y="5891"/>
                </a:lnTo>
                <a:cubicBezTo>
                  <a:pt x="3927" y="5891"/>
                  <a:pt x="3927" y="982"/>
                  <a:pt x="3927" y="982"/>
                </a:cubicBezTo>
                <a:close/>
                <a:moveTo>
                  <a:pt x="12764" y="1473"/>
                </a:moveTo>
                <a:lnTo>
                  <a:pt x="14236" y="2945"/>
                </a:lnTo>
                <a:lnTo>
                  <a:pt x="12764" y="2945"/>
                </a:lnTo>
                <a:cubicBezTo>
                  <a:pt x="12764" y="2945"/>
                  <a:pt x="12764" y="1473"/>
                  <a:pt x="12764" y="1473"/>
                </a:cubicBezTo>
                <a:close/>
                <a:moveTo>
                  <a:pt x="17673" y="1964"/>
                </a:moveTo>
                <a:lnTo>
                  <a:pt x="17673" y="5891"/>
                </a:lnTo>
                <a:lnTo>
                  <a:pt x="15709" y="5891"/>
                </a:lnTo>
                <a:lnTo>
                  <a:pt x="15709" y="2945"/>
                </a:lnTo>
                <a:lnTo>
                  <a:pt x="14727" y="1964"/>
                </a:lnTo>
                <a:cubicBezTo>
                  <a:pt x="14727" y="1964"/>
                  <a:pt x="17673" y="1964"/>
                  <a:pt x="17673" y="1964"/>
                </a:cubicBezTo>
                <a:close/>
                <a:moveTo>
                  <a:pt x="20618" y="5891"/>
                </a:moveTo>
                <a:lnTo>
                  <a:pt x="18655" y="5891"/>
                </a:lnTo>
                <a:lnTo>
                  <a:pt x="18655" y="1964"/>
                </a:lnTo>
                <a:cubicBezTo>
                  <a:pt x="18655" y="1422"/>
                  <a:pt x="18215" y="982"/>
                  <a:pt x="17673" y="982"/>
                </a:cubicBezTo>
                <a:lnTo>
                  <a:pt x="13745" y="982"/>
                </a:lnTo>
                <a:lnTo>
                  <a:pt x="12764" y="0"/>
                </a:lnTo>
                <a:lnTo>
                  <a:pt x="3927" y="0"/>
                </a:lnTo>
                <a:cubicBezTo>
                  <a:pt x="3385" y="0"/>
                  <a:pt x="2945" y="440"/>
                  <a:pt x="2945" y="982"/>
                </a:cubicBezTo>
                <a:lnTo>
                  <a:pt x="2945" y="5891"/>
                </a:ln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8836"/>
                </a:lnTo>
                <a:cubicBezTo>
                  <a:pt x="0" y="9379"/>
                  <a:pt x="440" y="9818"/>
                  <a:pt x="982" y="9818"/>
                </a:cubicBezTo>
                <a:lnTo>
                  <a:pt x="1964" y="9818"/>
                </a:lnTo>
                <a:lnTo>
                  <a:pt x="1964" y="20618"/>
                </a:lnTo>
                <a:cubicBezTo>
                  <a:pt x="1964" y="21160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160"/>
                  <a:pt x="19636" y="20618"/>
                </a:cubicBezTo>
                <a:lnTo>
                  <a:pt x="19636" y="9818"/>
                </a:lnTo>
                <a:lnTo>
                  <a:pt x="20618" y="9818"/>
                </a:lnTo>
                <a:cubicBezTo>
                  <a:pt x="21160" y="9818"/>
                  <a:pt x="21600" y="9379"/>
                  <a:pt x="21600" y="8836"/>
                </a:cubicBezTo>
                <a:lnTo>
                  <a:pt x="21600" y="6873"/>
                </a:lnTo>
                <a:cubicBezTo>
                  <a:pt x="21600" y="6331"/>
                  <a:pt x="21160" y="5891"/>
                  <a:pt x="20618" y="5891"/>
                </a:cubicBezTo>
                <a:moveTo>
                  <a:pt x="7855" y="12763"/>
                </a:moveTo>
                <a:lnTo>
                  <a:pt x="13745" y="12763"/>
                </a:lnTo>
                <a:lnTo>
                  <a:pt x="13745" y="13745"/>
                </a:lnTo>
                <a:lnTo>
                  <a:pt x="7855" y="13745"/>
                </a:lnTo>
                <a:cubicBezTo>
                  <a:pt x="7855" y="13745"/>
                  <a:pt x="7855" y="12763"/>
                  <a:pt x="7855" y="12763"/>
                </a:cubicBezTo>
                <a:close/>
                <a:moveTo>
                  <a:pt x="7855" y="14727"/>
                </a:moveTo>
                <a:lnTo>
                  <a:pt x="13745" y="14727"/>
                </a:lnTo>
                <a:cubicBezTo>
                  <a:pt x="14287" y="14727"/>
                  <a:pt x="14727" y="14287"/>
                  <a:pt x="14727" y="13745"/>
                </a:cubicBezTo>
                <a:lnTo>
                  <a:pt x="14727" y="12763"/>
                </a:lnTo>
                <a:cubicBezTo>
                  <a:pt x="14727" y="12221"/>
                  <a:pt x="14287" y="11782"/>
                  <a:pt x="13745" y="11782"/>
                </a:cubicBezTo>
                <a:lnTo>
                  <a:pt x="7855" y="11782"/>
                </a:lnTo>
                <a:cubicBezTo>
                  <a:pt x="7313" y="11782"/>
                  <a:pt x="6873" y="12221"/>
                  <a:pt x="6873" y="12763"/>
                </a:cubicBezTo>
                <a:lnTo>
                  <a:pt x="6873" y="13745"/>
                </a:lnTo>
                <a:cubicBezTo>
                  <a:pt x="6873" y="14287"/>
                  <a:pt x="7313" y="14727"/>
                  <a:pt x="7855" y="147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7" name="Shape 2584">
            <a:extLst>
              <a:ext uri="{FF2B5EF4-FFF2-40B4-BE49-F238E27FC236}">
                <a16:creationId xmlns:a16="http://schemas.microsoft.com/office/drawing/2014/main" id="{5CA1F8F8-FC73-4B15-8B1E-6D6AFEC6E9AF}"/>
              </a:ext>
            </a:extLst>
          </p:cNvPr>
          <p:cNvSpPr>
            <a:spLocks noChangeAspect="1"/>
          </p:cNvSpPr>
          <p:nvPr/>
        </p:nvSpPr>
        <p:spPr>
          <a:xfrm>
            <a:off x="3355532" y="4180766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09" y="17673"/>
                </a:moveTo>
                <a:cubicBezTo>
                  <a:pt x="10445" y="17673"/>
                  <a:pt x="10567" y="17618"/>
                  <a:pt x="10656" y="17529"/>
                </a:cubicBezTo>
                <a:lnTo>
                  <a:pt x="12620" y="15565"/>
                </a:lnTo>
                <a:cubicBezTo>
                  <a:pt x="12709" y="15477"/>
                  <a:pt x="12764" y="15354"/>
                  <a:pt x="12764" y="15218"/>
                </a:cubicBezTo>
                <a:cubicBezTo>
                  <a:pt x="12764" y="14947"/>
                  <a:pt x="12544" y="14728"/>
                  <a:pt x="12273" y="14728"/>
                </a:cubicBezTo>
                <a:cubicBezTo>
                  <a:pt x="12137" y="14728"/>
                  <a:pt x="12014" y="14782"/>
                  <a:pt x="11926" y="14871"/>
                </a:cubicBezTo>
                <a:lnTo>
                  <a:pt x="9962" y="16835"/>
                </a:lnTo>
                <a:cubicBezTo>
                  <a:pt x="9873" y="16924"/>
                  <a:pt x="9818" y="17046"/>
                  <a:pt x="9818" y="17183"/>
                </a:cubicBezTo>
                <a:cubicBezTo>
                  <a:pt x="9818" y="17453"/>
                  <a:pt x="10038" y="17673"/>
                  <a:pt x="10309" y="17673"/>
                </a:cubicBezTo>
                <a:moveTo>
                  <a:pt x="10309" y="20415"/>
                </a:moveTo>
                <a:lnTo>
                  <a:pt x="982" y="11088"/>
                </a:lnTo>
                <a:lnTo>
                  <a:pt x="982" y="4418"/>
                </a:lnTo>
                <a:cubicBezTo>
                  <a:pt x="982" y="4147"/>
                  <a:pt x="1201" y="3927"/>
                  <a:pt x="1473" y="3927"/>
                </a:cubicBezTo>
                <a:lnTo>
                  <a:pt x="8142" y="3927"/>
                </a:lnTo>
                <a:lnTo>
                  <a:pt x="17469" y="13255"/>
                </a:lnTo>
                <a:cubicBezTo>
                  <a:pt x="17469" y="13255"/>
                  <a:pt x="10309" y="20415"/>
                  <a:pt x="10309" y="20415"/>
                </a:cubicBezTo>
                <a:close/>
                <a:moveTo>
                  <a:pt x="8693" y="3090"/>
                </a:moveTo>
                <a:cubicBezTo>
                  <a:pt x="8604" y="3001"/>
                  <a:pt x="8481" y="2945"/>
                  <a:pt x="8345" y="2945"/>
                </a:cubicBezTo>
                <a:lnTo>
                  <a:pt x="1473" y="2945"/>
                </a:lnTo>
                <a:cubicBezTo>
                  <a:pt x="660" y="2945"/>
                  <a:pt x="0" y="3605"/>
                  <a:pt x="0" y="4418"/>
                </a:cubicBezTo>
                <a:lnTo>
                  <a:pt x="0" y="11291"/>
                </a:lnTo>
                <a:cubicBezTo>
                  <a:pt x="0" y="11427"/>
                  <a:pt x="55" y="11549"/>
                  <a:pt x="144" y="11638"/>
                </a:cubicBezTo>
                <a:lnTo>
                  <a:pt x="9962" y="21456"/>
                </a:lnTo>
                <a:cubicBezTo>
                  <a:pt x="10051" y="21546"/>
                  <a:pt x="10174" y="21600"/>
                  <a:pt x="10309" y="21600"/>
                </a:cubicBezTo>
                <a:cubicBezTo>
                  <a:pt x="10445" y="21600"/>
                  <a:pt x="10567" y="21546"/>
                  <a:pt x="10656" y="21456"/>
                </a:cubicBezTo>
                <a:lnTo>
                  <a:pt x="18511" y="13602"/>
                </a:lnTo>
                <a:cubicBezTo>
                  <a:pt x="18600" y="13513"/>
                  <a:pt x="18655" y="13390"/>
                  <a:pt x="18655" y="13255"/>
                </a:cubicBezTo>
                <a:cubicBezTo>
                  <a:pt x="18655" y="13119"/>
                  <a:pt x="18599" y="12997"/>
                  <a:pt x="18511" y="12908"/>
                </a:cubicBezTo>
                <a:cubicBezTo>
                  <a:pt x="18511" y="12908"/>
                  <a:pt x="8693" y="3090"/>
                  <a:pt x="8693" y="3090"/>
                </a:cubicBezTo>
                <a:close/>
                <a:moveTo>
                  <a:pt x="7855" y="15218"/>
                </a:moveTo>
                <a:cubicBezTo>
                  <a:pt x="7855" y="15490"/>
                  <a:pt x="8074" y="15709"/>
                  <a:pt x="8345" y="15709"/>
                </a:cubicBezTo>
                <a:cubicBezTo>
                  <a:pt x="8481" y="15709"/>
                  <a:pt x="8604" y="15655"/>
                  <a:pt x="8693" y="15565"/>
                </a:cubicBezTo>
                <a:lnTo>
                  <a:pt x="9183" y="15074"/>
                </a:lnTo>
                <a:cubicBezTo>
                  <a:pt x="9273" y="14986"/>
                  <a:pt x="9327" y="14863"/>
                  <a:pt x="9327" y="14728"/>
                </a:cubicBezTo>
                <a:cubicBezTo>
                  <a:pt x="9327" y="14456"/>
                  <a:pt x="9108" y="14236"/>
                  <a:pt x="8836" y="14236"/>
                </a:cubicBezTo>
                <a:cubicBezTo>
                  <a:pt x="8701" y="14236"/>
                  <a:pt x="8578" y="14291"/>
                  <a:pt x="8489" y="14381"/>
                </a:cubicBezTo>
                <a:lnTo>
                  <a:pt x="7998" y="14871"/>
                </a:lnTo>
                <a:cubicBezTo>
                  <a:pt x="7910" y="14961"/>
                  <a:pt x="7855" y="15083"/>
                  <a:pt x="7855" y="15218"/>
                </a:cubicBezTo>
                <a:moveTo>
                  <a:pt x="21456" y="9962"/>
                </a:moveTo>
                <a:lnTo>
                  <a:pt x="11638" y="144"/>
                </a:lnTo>
                <a:cubicBezTo>
                  <a:pt x="11549" y="55"/>
                  <a:pt x="11427" y="0"/>
                  <a:pt x="11291" y="0"/>
                </a:cubicBezTo>
                <a:lnTo>
                  <a:pt x="4418" y="0"/>
                </a:lnTo>
                <a:cubicBezTo>
                  <a:pt x="3605" y="0"/>
                  <a:pt x="2945" y="660"/>
                  <a:pt x="2945" y="1473"/>
                </a:cubicBezTo>
                <a:cubicBezTo>
                  <a:pt x="2945" y="1744"/>
                  <a:pt x="3165" y="1964"/>
                  <a:pt x="3436" y="1964"/>
                </a:cubicBezTo>
                <a:cubicBezTo>
                  <a:pt x="3708" y="1964"/>
                  <a:pt x="3927" y="1744"/>
                  <a:pt x="3927" y="1473"/>
                </a:cubicBezTo>
                <a:cubicBezTo>
                  <a:pt x="3927" y="1202"/>
                  <a:pt x="4147" y="982"/>
                  <a:pt x="4418" y="982"/>
                </a:cubicBezTo>
                <a:lnTo>
                  <a:pt x="11088" y="982"/>
                </a:lnTo>
                <a:lnTo>
                  <a:pt x="20415" y="10310"/>
                </a:lnTo>
                <a:lnTo>
                  <a:pt x="19289" y="11435"/>
                </a:lnTo>
                <a:cubicBezTo>
                  <a:pt x="19201" y="11524"/>
                  <a:pt x="19145" y="11646"/>
                  <a:pt x="19145" y="11782"/>
                </a:cubicBezTo>
                <a:cubicBezTo>
                  <a:pt x="19145" y="12053"/>
                  <a:pt x="19366" y="12273"/>
                  <a:pt x="19636" y="12273"/>
                </a:cubicBezTo>
                <a:cubicBezTo>
                  <a:pt x="19772" y="12273"/>
                  <a:pt x="19895" y="12218"/>
                  <a:pt x="19983" y="12129"/>
                </a:cubicBezTo>
                <a:lnTo>
                  <a:pt x="21456" y="10656"/>
                </a:lnTo>
                <a:cubicBezTo>
                  <a:pt x="21545" y="10567"/>
                  <a:pt x="21600" y="10445"/>
                  <a:pt x="21600" y="10310"/>
                </a:cubicBezTo>
                <a:cubicBezTo>
                  <a:pt x="21600" y="10174"/>
                  <a:pt x="21545" y="10051"/>
                  <a:pt x="21456" y="9962"/>
                </a:cubicBezTo>
                <a:moveTo>
                  <a:pt x="10309" y="13745"/>
                </a:moveTo>
                <a:cubicBezTo>
                  <a:pt x="10445" y="13745"/>
                  <a:pt x="10567" y="13691"/>
                  <a:pt x="10656" y="13602"/>
                </a:cubicBezTo>
                <a:lnTo>
                  <a:pt x="11638" y="12620"/>
                </a:lnTo>
                <a:cubicBezTo>
                  <a:pt x="11727" y="12531"/>
                  <a:pt x="11782" y="12408"/>
                  <a:pt x="11782" y="12273"/>
                </a:cubicBezTo>
                <a:cubicBezTo>
                  <a:pt x="11782" y="12002"/>
                  <a:pt x="11562" y="11782"/>
                  <a:pt x="11291" y="11782"/>
                </a:cubicBezTo>
                <a:cubicBezTo>
                  <a:pt x="11156" y="11782"/>
                  <a:pt x="11033" y="11837"/>
                  <a:pt x="10944" y="11926"/>
                </a:cubicBezTo>
                <a:lnTo>
                  <a:pt x="9962" y="12908"/>
                </a:lnTo>
                <a:cubicBezTo>
                  <a:pt x="9873" y="12997"/>
                  <a:pt x="9818" y="13119"/>
                  <a:pt x="9818" y="13255"/>
                </a:cubicBezTo>
                <a:cubicBezTo>
                  <a:pt x="9818" y="13526"/>
                  <a:pt x="10038" y="13745"/>
                  <a:pt x="10309" y="13745"/>
                </a:cubicBezTo>
                <a:moveTo>
                  <a:pt x="4418" y="7855"/>
                </a:moveTo>
                <a:cubicBezTo>
                  <a:pt x="4147" y="7855"/>
                  <a:pt x="3927" y="7635"/>
                  <a:pt x="3927" y="7364"/>
                </a:cubicBezTo>
                <a:cubicBezTo>
                  <a:pt x="3927" y="7093"/>
                  <a:pt x="4147" y="6873"/>
                  <a:pt x="4418" y="6873"/>
                </a:cubicBezTo>
                <a:cubicBezTo>
                  <a:pt x="4690" y="6873"/>
                  <a:pt x="4909" y="7093"/>
                  <a:pt x="4909" y="7364"/>
                </a:cubicBezTo>
                <a:cubicBezTo>
                  <a:pt x="4909" y="7635"/>
                  <a:pt x="4690" y="7855"/>
                  <a:pt x="4418" y="7855"/>
                </a:cubicBezTo>
                <a:moveTo>
                  <a:pt x="4418" y="5891"/>
                </a:moveTo>
                <a:cubicBezTo>
                  <a:pt x="3605" y="5891"/>
                  <a:pt x="2945" y="6551"/>
                  <a:pt x="2945" y="7364"/>
                </a:cubicBezTo>
                <a:cubicBezTo>
                  <a:pt x="2945" y="8177"/>
                  <a:pt x="3605" y="8837"/>
                  <a:pt x="4418" y="8837"/>
                </a:cubicBezTo>
                <a:cubicBezTo>
                  <a:pt x="5232" y="8837"/>
                  <a:pt x="5891" y="8177"/>
                  <a:pt x="5891" y="7364"/>
                </a:cubicBezTo>
                <a:cubicBezTo>
                  <a:pt x="5891" y="6551"/>
                  <a:pt x="5232" y="5891"/>
                  <a:pt x="4418" y="58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8" name="Shape 2618">
            <a:extLst>
              <a:ext uri="{FF2B5EF4-FFF2-40B4-BE49-F238E27FC236}">
                <a16:creationId xmlns:a16="http://schemas.microsoft.com/office/drawing/2014/main" id="{6C1EF79D-5742-4FA7-8845-0A07ABB43DDA}"/>
              </a:ext>
            </a:extLst>
          </p:cNvPr>
          <p:cNvSpPr>
            <a:spLocks noChangeAspect="1"/>
          </p:cNvSpPr>
          <p:nvPr/>
        </p:nvSpPr>
        <p:spPr>
          <a:xfrm>
            <a:off x="6227322" y="3050448"/>
            <a:ext cx="209476" cy="209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9" name="Shape 2622">
            <a:extLst>
              <a:ext uri="{FF2B5EF4-FFF2-40B4-BE49-F238E27FC236}">
                <a16:creationId xmlns:a16="http://schemas.microsoft.com/office/drawing/2014/main" id="{48E398AC-1E3A-4960-8893-AD5BBFB92FAF}"/>
              </a:ext>
            </a:extLst>
          </p:cNvPr>
          <p:cNvSpPr>
            <a:spLocks noChangeAspect="1"/>
          </p:cNvSpPr>
          <p:nvPr/>
        </p:nvSpPr>
        <p:spPr>
          <a:xfrm>
            <a:off x="5578973" y="1403423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79" y="17044"/>
                </a:moveTo>
                <a:cubicBezTo>
                  <a:pt x="9428" y="17174"/>
                  <a:pt x="9252" y="17274"/>
                  <a:pt x="9050" y="17344"/>
                </a:cubicBezTo>
                <a:cubicBezTo>
                  <a:pt x="8849" y="17415"/>
                  <a:pt x="8636" y="17450"/>
                  <a:pt x="8413" y="17450"/>
                </a:cubicBezTo>
                <a:cubicBezTo>
                  <a:pt x="7887" y="17450"/>
                  <a:pt x="7488" y="17288"/>
                  <a:pt x="7214" y="16966"/>
                </a:cubicBezTo>
                <a:cubicBezTo>
                  <a:pt x="6941" y="16644"/>
                  <a:pt x="6797" y="16226"/>
                  <a:pt x="6782" y="15715"/>
                </a:cubicBezTo>
                <a:lnTo>
                  <a:pt x="5864" y="15715"/>
                </a:lnTo>
                <a:cubicBezTo>
                  <a:pt x="5857" y="16122"/>
                  <a:pt x="5913" y="16486"/>
                  <a:pt x="6032" y="16805"/>
                </a:cubicBezTo>
                <a:cubicBezTo>
                  <a:pt x="6151" y="17123"/>
                  <a:pt x="6321" y="17393"/>
                  <a:pt x="6545" y="17611"/>
                </a:cubicBezTo>
                <a:cubicBezTo>
                  <a:pt x="6767" y="17830"/>
                  <a:pt x="7038" y="17995"/>
                  <a:pt x="7355" y="18106"/>
                </a:cubicBezTo>
                <a:cubicBezTo>
                  <a:pt x="7671" y="18218"/>
                  <a:pt x="8024" y="18273"/>
                  <a:pt x="8413" y="18273"/>
                </a:cubicBezTo>
                <a:cubicBezTo>
                  <a:pt x="8773" y="18273"/>
                  <a:pt x="9113" y="18223"/>
                  <a:pt x="9434" y="18123"/>
                </a:cubicBezTo>
                <a:cubicBezTo>
                  <a:pt x="9754" y="18023"/>
                  <a:pt x="10033" y="17873"/>
                  <a:pt x="10271" y="17672"/>
                </a:cubicBezTo>
                <a:cubicBezTo>
                  <a:pt x="10509" y="17472"/>
                  <a:pt x="10697" y="17222"/>
                  <a:pt x="10837" y="16922"/>
                </a:cubicBezTo>
                <a:cubicBezTo>
                  <a:pt x="10978" y="16621"/>
                  <a:pt x="11048" y="16275"/>
                  <a:pt x="11048" y="15881"/>
                </a:cubicBezTo>
                <a:cubicBezTo>
                  <a:pt x="11048" y="15407"/>
                  <a:pt x="10935" y="14995"/>
                  <a:pt x="10708" y="14646"/>
                </a:cubicBezTo>
                <a:cubicBezTo>
                  <a:pt x="10481" y="14298"/>
                  <a:pt x="10134" y="14072"/>
                  <a:pt x="9666" y="13968"/>
                </a:cubicBezTo>
                <a:lnTo>
                  <a:pt x="9666" y="13946"/>
                </a:lnTo>
                <a:cubicBezTo>
                  <a:pt x="9968" y="13805"/>
                  <a:pt x="10220" y="13597"/>
                  <a:pt x="10422" y="13323"/>
                </a:cubicBezTo>
                <a:cubicBezTo>
                  <a:pt x="10624" y="13048"/>
                  <a:pt x="10724" y="12734"/>
                  <a:pt x="10724" y="12377"/>
                </a:cubicBezTo>
                <a:cubicBezTo>
                  <a:pt x="10724" y="12014"/>
                  <a:pt x="10665" y="11698"/>
                  <a:pt x="10546" y="11432"/>
                </a:cubicBezTo>
                <a:cubicBezTo>
                  <a:pt x="10427" y="11165"/>
                  <a:pt x="10263" y="10946"/>
                  <a:pt x="10055" y="10776"/>
                </a:cubicBezTo>
                <a:cubicBezTo>
                  <a:pt x="9846" y="10605"/>
                  <a:pt x="9599" y="10477"/>
                  <a:pt x="9315" y="10392"/>
                </a:cubicBezTo>
                <a:cubicBezTo>
                  <a:pt x="9030" y="10306"/>
                  <a:pt x="8722" y="10264"/>
                  <a:pt x="8391" y="10264"/>
                </a:cubicBezTo>
                <a:cubicBezTo>
                  <a:pt x="8010" y="10264"/>
                  <a:pt x="7673" y="10326"/>
                  <a:pt x="7382" y="10453"/>
                </a:cubicBezTo>
                <a:cubicBezTo>
                  <a:pt x="7090" y="10579"/>
                  <a:pt x="6847" y="10753"/>
                  <a:pt x="6653" y="10976"/>
                </a:cubicBezTo>
                <a:cubicBezTo>
                  <a:pt x="6459" y="11198"/>
                  <a:pt x="6309" y="11466"/>
                  <a:pt x="6204" y="11777"/>
                </a:cubicBezTo>
                <a:cubicBezTo>
                  <a:pt x="6100" y="12088"/>
                  <a:pt x="6040" y="12433"/>
                  <a:pt x="6026" y="12811"/>
                </a:cubicBezTo>
                <a:lnTo>
                  <a:pt x="6944" y="12811"/>
                </a:lnTo>
                <a:cubicBezTo>
                  <a:pt x="6944" y="12581"/>
                  <a:pt x="6972" y="12363"/>
                  <a:pt x="7031" y="12155"/>
                </a:cubicBezTo>
                <a:cubicBezTo>
                  <a:pt x="7088" y="11947"/>
                  <a:pt x="7177" y="11766"/>
                  <a:pt x="7296" y="11610"/>
                </a:cubicBezTo>
                <a:cubicBezTo>
                  <a:pt x="7414" y="11454"/>
                  <a:pt x="7565" y="11330"/>
                  <a:pt x="7749" y="11237"/>
                </a:cubicBezTo>
                <a:cubicBezTo>
                  <a:pt x="7932" y="11144"/>
                  <a:pt x="8147" y="11098"/>
                  <a:pt x="8391" y="11098"/>
                </a:cubicBezTo>
                <a:cubicBezTo>
                  <a:pt x="8780" y="11098"/>
                  <a:pt x="9104" y="11204"/>
                  <a:pt x="9364" y="11415"/>
                </a:cubicBezTo>
                <a:cubicBezTo>
                  <a:pt x="9623" y="11627"/>
                  <a:pt x="9752" y="11943"/>
                  <a:pt x="9752" y="12366"/>
                </a:cubicBezTo>
                <a:cubicBezTo>
                  <a:pt x="9752" y="12574"/>
                  <a:pt x="9713" y="12759"/>
                  <a:pt x="9634" y="12922"/>
                </a:cubicBezTo>
                <a:cubicBezTo>
                  <a:pt x="9554" y="13086"/>
                  <a:pt x="9448" y="13221"/>
                  <a:pt x="9315" y="13329"/>
                </a:cubicBezTo>
                <a:cubicBezTo>
                  <a:pt x="9182" y="13436"/>
                  <a:pt x="9027" y="13517"/>
                  <a:pt x="8851" y="13574"/>
                </a:cubicBezTo>
                <a:cubicBezTo>
                  <a:pt x="8674" y="13629"/>
                  <a:pt x="8488" y="13657"/>
                  <a:pt x="8294" y="13657"/>
                </a:cubicBezTo>
                <a:lnTo>
                  <a:pt x="7992" y="13657"/>
                </a:lnTo>
                <a:cubicBezTo>
                  <a:pt x="7963" y="13657"/>
                  <a:pt x="7930" y="13653"/>
                  <a:pt x="7895" y="13645"/>
                </a:cubicBezTo>
                <a:lnTo>
                  <a:pt x="7895" y="14447"/>
                </a:lnTo>
                <a:cubicBezTo>
                  <a:pt x="8067" y="14424"/>
                  <a:pt x="8251" y="14413"/>
                  <a:pt x="8445" y="14413"/>
                </a:cubicBezTo>
                <a:cubicBezTo>
                  <a:pt x="8676" y="14413"/>
                  <a:pt x="8890" y="14444"/>
                  <a:pt x="9088" y="14507"/>
                </a:cubicBezTo>
                <a:cubicBezTo>
                  <a:pt x="9286" y="14571"/>
                  <a:pt x="9457" y="14667"/>
                  <a:pt x="9601" y="14797"/>
                </a:cubicBezTo>
                <a:cubicBezTo>
                  <a:pt x="9745" y="14927"/>
                  <a:pt x="9860" y="15086"/>
                  <a:pt x="9947" y="15275"/>
                </a:cubicBezTo>
                <a:cubicBezTo>
                  <a:pt x="10033" y="15464"/>
                  <a:pt x="10076" y="15682"/>
                  <a:pt x="10076" y="15926"/>
                </a:cubicBezTo>
                <a:cubicBezTo>
                  <a:pt x="10076" y="16163"/>
                  <a:pt x="10031" y="16377"/>
                  <a:pt x="9941" y="16565"/>
                </a:cubicBezTo>
                <a:cubicBezTo>
                  <a:pt x="9851" y="16754"/>
                  <a:pt x="9731" y="16914"/>
                  <a:pt x="9579" y="17044"/>
                </a:cubicBezTo>
                <a:moveTo>
                  <a:pt x="14257" y="18151"/>
                </a:moveTo>
                <a:lnTo>
                  <a:pt x="15175" y="18151"/>
                </a:lnTo>
                <a:lnTo>
                  <a:pt x="15175" y="10264"/>
                </a:lnTo>
                <a:lnTo>
                  <a:pt x="14473" y="10264"/>
                </a:lnTo>
                <a:cubicBezTo>
                  <a:pt x="14422" y="10561"/>
                  <a:pt x="14329" y="10805"/>
                  <a:pt x="14192" y="10998"/>
                </a:cubicBezTo>
                <a:cubicBezTo>
                  <a:pt x="14055" y="11191"/>
                  <a:pt x="13888" y="11343"/>
                  <a:pt x="13690" y="11454"/>
                </a:cubicBezTo>
                <a:cubicBezTo>
                  <a:pt x="13492" y="11565"/>
                  <a:pt x="13271" y="11641"/>
                  <a:pt x="13026" y="11682"/>
                </a:cubicBezTo>
                <a:cubicBezTo>
                  <a:pt x="12781" y="11723"/>
                  <a:pt x="12529" y="11743"/>
                  <a:pt x="12270" y="11743"/>
                </a:cubicBezTo>
                <a:lnTo>
                  <a:pt x="12270" y="12499"/>
                </a:lnTo>
                <a:lnTo>
                  <a:pt x="14257" y="12499"/>
                </a:lnTo>
                <a:cubicBezTo>
                  <a:pt x="14257" y="12499"/>
                  <a:pt x="14257" y="18151"/>
                  <a:pt x="14257" y="1815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1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9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9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0" name="Shape 2625">
            <a:extLst>
              <a:ext uri="{FF2B5EF4-FFF2-40B4-BE49-F238E27FC236}">
                <a16:creationId xmlns:a16="http://schemas.microsoft.com/office/drawing/2014/main" id="{7ED751F3-7F0C-47CB-9838-B84228411860}"/>
              </a:ext>
            </a:extLst>
          </p:cNvPr>
          <p:cNvSpPr>
            <a:spLocks noChangeAspect="1"/>
          </p:cNvSpPr>
          <p:nvPr/>
        </p:nvSpPr>
        <p:spPr>
          <a:xfrm>
            <a:off x="5105317" y="4470890"/>
            <a:ext cx="209496" cy="171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20400"/>
                </a:move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cubicBezTo>
                  <a:pt x="982" y="18949"/>
                  <a:pt x="1025" y="18796"/>
                  <a:pt x="1048" y="18734"/>
                </a:cubicBezTo>
                <a:cubicBezTo>
                  <a:pt x="1065" y="18712"/>
                  <a:pt x="1048" y="18729"/>
                  <a:pt x="1078" y="18673"/>
                </a:cubicBezTo>
                <a:lnTo>
                  <a:pt x="9914" y="1873"/>
                </a:lnTo>
                <a:cubicBezTo>
                  <a:pt x="9930" y="1843"/>
                  <a:pt x="9944" y="1813"/>
                  <a:pt x="9957" y="1783"/>
                </a:cubicBezTo>
                <a:cubicBezTo>
                  <a:pt x="9960" y="1778"/>
                  <a:pt x="10234" y="1200"/>
                  <a:pt x="10800" y="1200"/>
                </a:cubicBezTo>
                <a:cubicBezTo>
                  <a:pt x="11366" y="1200"/>
                  <a:pt x="11588" y="1654"/>
                  <a:pt x="11617" y="1719"/>
                </a:cubicBezTo>
                <a:cubicBezTo>
                  <a:pt x="11641" y="1792"/>
                  <a:pt x="11650" y="1806"/>
                  <a:pt x="11686" y="1873"/>
                </a:cubicBezTo>
                <a:lnTo>
                  <a:pt x="20522" y="18673"/>
                </a:lnTo>
                <a:cubicBezTo>
                  <a:pt x="20535" y="18697"/>
                  <a:pt x="20548" y="18720"/>
                  <a:pt x="20562" y="18744"/>
                </a:cubicBezTo>
                <a:cubicBezTo>
                  <a:pt x="20576" y="18785"/>
                  <a:pt x="20618" y="18928"/>
                  <a:pt x="20618" y="19200"/>
                </a:cubicBezTo>
                <a:cubicBezTo>
                  <a:pt x="20618" y="19862"/>
                  <a:pt x="20177" y="20400"/>
                  <a:pt x="19636" y="20400"/>
                </a:cubicBezTo>
                <a:moveTo>
                  <a:pt x="21348" y="18023"/>
                </a:moveTo>
                <a:lnTo>
                  <a:pt x="12511" y="1223"/>
                </a:lnTo>
                <a:cubicBezTo>
                  <a:pt x="12511" y="1223"/>
                  <a:pt x="12058" y="0"/>
                  <a:pt x="10800" y="0"/>
                </a:cubicBezTo>
                <a:cubicBezTo>
                  <a:pt x="9616" y="0"/>
                  <a:pt x="9089" y="1223"/>
                  <a:pt x="9089" y="1223"/>
                </a:cubicBezTo>
                <a:lnTo>
                  <a:pt x="252" y="18023"/>
                </a:lnTo>
                <a:cubicBezTo>
                  <a:pt x="252" y="18023"/>
                  <a:pt x="0" y="18421"/>
                  <a:pt x="0" y="19200"/>
                </a:cubicBezTo>
                <a:cubicBezTo>
                  <a:pt x="0" y="20526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6"/>
                  <a:pt x="21600" y="19200"/>
                </a:cubicBezTo>
                <a:cubicBezTo>
                  <a:pt x="21600" y="18362"/>
                  <a:pt x="21348" y="18023"/>
                  <a:pt x="21348" y="18023"/>
                </a:cubicBezTo>
                <a:moveTo>
                  <a:pt x="10800" y="15600"/>
                </a:moveTo>
                <a:cubicBezTo>
                  <a:pt x="10258" y="15600"/>
                  <a:pt x="9818" y="16138"/>
                  <a:pt x="9818" y="16800"/>
                </a:cubicBezTo>
                <a:cubicBezTo>
                  <a:pt x="9818" y="17462"/>
                  <a:pt x="10258" y="18000"/>
                  <a:pt x="10800" y="18000"/>
                </a:cubicBezTo>
                <a:cubicBezTo>
                  <a:pt x="11342" y="18000"/>
                  <a:pt x="11782" y="17462"/>
                  <a:pt x="11782" y="16800"/>
                </a:cubicBezTo>
                <a:cubicBezTo>
                  <a:pt x="11782" y="16138"/>
                  <a:pt x="11342" y="15600"/>
                  <a:pt x="10800" y="15600"/>
                </a:cubicBezTo>
                <a:moveTo>
                  <a:pt x="10800" y="6000"/>
                </a:moveTo>
                <a:cubicBezTo>
                  <a:pt x="10258" y="6000"/>
                  <a:pt x="9818" y="6538"/>
                  <a:pt x="9818" y="7200"/>
                </a:cubicBezTo>
                <a:lnTo>
                  <a:pt x="10309" y="13800"/>
                </a:lnTo>
                <a:cubicBezTo>
                  <a:pt x="10309" y="14132"/>
                  <a:pt x="10529" y="14400"/>
                  <a:pt x="10800" y="14400"/>
                </a:cubicBezTo>
                <a:cubicBezTo>
                  <a:pt x="11071" y="14400"/>
                  <a:pt x="11291" y="14132"/>
                  <a:pt x="11291" y="13800"/>
                </a:cubicBezTo>
                <a:lnTo>
                  <a:pt x="11782" y="7200"/>
                </a:lnTo>
                <a:cubicBezTo>
                  <a:pt x="11782" y="6538"/>
                  <a:pt x="11342" y="6000"/>
                  <a:pt x="10800" y="60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1" name="Flecha: a la derecha 30">
            <a:extLst>
              <a:ext uri="{FF2B5EF4-FFF2-40B4-BE49-F238E27FC236}">
                <a16:creationId xmlns:a16="http://schemas.microsoft.com/office/drawing/2014/main" id="{ADD85823-0439-4E1C-8C15-CBC4CA93A00B}"/>
              </a:ext>
            </a:extLst>
          </p:cNvPr>
          <p:cNvSpPr/>
          <p:nvPr/>
        </p:nvSpPr>
        <p:spPr>
          <a:xfrm>
            <a:off x="4402096" y="2125749"/>
            <a:ext cx="386066" cy="20387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8CDF9B79-DEF3-4671-A87E-AE0566BDA1B3}"/>
              </a:ext>
            </a:extLst>
          </p:cNvPr>
          <p:cNvSpPr/>
          <p:nvPr/>
        </p:nvSpPr>
        <p:spPr>
          <a:xfrm rot="3619039">
            <a:off x="4950144" y="2449675"/>
            <a:ext cx="386066" cy="20387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F98B3F8A-4EB4-4BD2-AD7D-5FA43DB3B4B0}"/>
              </a:ext>
            </a:extLst>
          </p:cNvPr>
          <p:cNvSpPr/>
          <p:nvPr/>
        </p:nvSpPr>
        <p:spPr>
          <a:xfrm flipH="1">
            <a:off x="4402096" y="3448683"/>
            <a:ext cx="386066" cy="203871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3E042D51-9EEF-4695-AF96-03762D7692EC}"/>
              </a:ext>
            </a:extLst>
          </p:cNvPr>
          <p:cNvSpPr/>
          <p:nvPr/>
        </p:nvSpPr>
        <p:spPr>
          <a:xfrm rot="7202141">
            <a:off x="4951790" y="3130194"/>
            <a:ext cx="386066" cy="20387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5" name="Flecha: a la derecha 34">
            <a:extLst>
              <a:ext uri="{FF2B5EF4-FFF2-40B4-BE49-F238E27FC236}">
                <a16:creationId xmlns:a16="http://schemas.microsoft.com/office/drawing/2014/main" id="{B3DAFE35-217C-4DC6-9EA9-33A838E0A10C}"/>
              </a:ext>
            </a:extLst>
          </p:cNvPr>
          <p:cNvSpPr/>
          <p:nvPr/>
        </p:nvSpPr>
        <p:spPr>
          <a:xfrm rot="14397859" flipV="1">
            <a:off x="3818374" y="3130193"/>
            <a:ext cx="386066" cy="203871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6" name="Flecha: a la derecha 35">
            <a:extLst>
              <a:ext uri="{FF2B5EF4-FFF2-40B4-BE49-F238E27FC236}">
                <a16:creationId xmlns:a16="http://schemas.microsoft.com/office/drawing/2014/main" id="{90D6E852-E361-423B-B84F-DEB81D81798D}"/>
              </a:ext>
            </a:extLst>
          </p:cNvPr>
          <p:cNvSpPr/>
          <p:nvPr/>
        </p:nvSpPr>
        <p:spPr>
          <a:xfrm rot="17980961" flipV="1">
            <a:off x="3820299" y="2448243"/>
            <a:ext cx="386066" cy="20387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2B5B7FA9-A110-4ECC-A384-B7DC40BF9BD7}"/>
              </a:ext>
            </a:extLst>
          </p:cNvPr>
          <p:cNvSpPr txBox="1">
            <a:spLocks/>
          </p:cNvSpPr>
          <p:nvPr/>
        </p:nvSpPr>
        <p:spPr>
          <a:xfrm>
            <a:off x="6068416" y="1300262"/>
            <a:ext cx="1440540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Las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empresas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reducen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su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planta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laboral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7DB092E5-04C7-46CD-885B-26FD9E4B0724}"/>
              </a:ext>
            </a:extLst>
          </p:cNvPr>
          <p:cNvSpPr txBox="1">
            <a:spLocks/>
          </p:cNvSpPr>
          <p:nvPr/>
        </p:nvSpPr>
        <p:spPr>
          <a:xfrm>
            <a:off x="6704247" y="2947291"/>
            <a:ext cx="144054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compran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bienes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servicios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0A8F27A0-2D85-4FAE-89DA-489FE3C0F909}"/>
              </a:ext>
            </a:extLst>
          </p:cNvPr>
          <p:cNvSpPr txBox="1">
            <a:spLocks/>
          </p:cNvSpPr>
          <p:nvPr/>
        </p:nvSpPr>
        <p:spPr>
          <a:xfrm>
            <a:off x="5585522" y="4348685"/>
            <a:ext cx="1118725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Caen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salarios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,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demanda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5E189FE4-6D3A-43B6-8BF4-35DDDDA1B14A}"/>
              </a:ext>
            </a:extLst>
          </p:cNvPr>
          <p:cNvSpPr txBox="1">
            <a:spLocks/>
          </p:cNvSpPr>
          <p:nvPr/>
        </p:nvSpPr>
        <p:spPr>
          <a:xfrm>
            <a:off x="1919609" y="1027225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Las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empresas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pierden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competitividad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FEA92F93-B3ED-440E-B482-281E0B3D498C}"/>
              </a:ext>
            </a:extLst>
          </p:cNvPr>
          <p:cNvSpPr txBox="1">
            <a:spLocks/>
          </p:cNvSpPr>
          <p:nvPr/>
        </p:nvSpPr>
        <p:spPr>
          <a:xfrm>
            <a:off x="812352" y="2429597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recaudación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(ISR, IVA, IEPS,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principlmente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).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66983BB6-D52D-4D94-A5C7-5C80AB24F6CC}"/>
              </a:ext>
            </a:extLst>
          </p:cNvPr>
          <p:cNvSpPr txBox="1">
            <a:spLocks/>
          </p:cNvSpPr>
          <p:nvPr/>
        </p:nvSpPr>
        <p:spPr>
          <a:xfrm>
            <a:off x="1455191" y="4077605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capacidad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pago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,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problemas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con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bancos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</a:p>
        </p:txBody>
      </p:sp>
      <p:sp>
        <p:nvSpPr>
          <p:cNvPr id="43" name="Shape 146">
            <a:extLst>
              <a:ext uri="{FF2B5EF4-FFF2-40B4-BE49-F238E27FC236}">
                <a16:creationId xmlns:a16="http://schemas.microsoft.com/office/drawing/2014/main" id="{1C3086C3-D287-438D-8F3B-850CE290A765}"/>
              </a:ext>
            </a:extLst>
          </p:cNvPr>
          <p:cNvSpPr txBox="1">
            <a:spLocks/>
          </p:cNvSpPr>
          <p:nvPr/>
        </p:nvSpPr>
        <p:spPr>
          <a:xfrm>
            <a:off x="2832504" y="43385"/>
            <a:ext cx="6177065" cy="66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4000" b="1" i="0" u="none" strike="noStrike" kern="0" cap="none" spc="0" normalizeH="0" baseline="0" noProof="0" dirty="0">
                <a:ln>
                  <a:noFill/>
                </a:ln>
                <a:solidFill>
                  <a:srgbClr val="FF8700"/>
                </a:solidFill>
                <a:effectLst/>
                <a:uLnTx/>
                <a:uFillTx/>
                <a:latin typeface="Dosis"/>
                <a:sym typeface="Dosis"/>
              </a:rPr>
              <a:t>PIB: indicador clave</a:t>
            </a:r>
          </a:p>
        </p:txBody>
      </p:sp>
      <p:sp>
        <p:nvSpPr>
          <p:cNvPr id="44" name="Flecha: hacia abajo 43">
            <a:extLst>
              <a:ext uri="{FF2B5EF4-FFF2-40B4-BE49-F238E27FC236}">
                <a16:creationId xmlns:a16="http://schemas.microsoft.com/office/drawing/2014/main" id="{60C9D5A6-2E70-44D4-89D2-C6B9B85630FF}"/>
              </a:ext>
            </a:extLst>
          </p:cNvPr>
          <p:cNvSpPr/>
          <p:nvPr/>
        </p:nvSpPr>
        <p:spPr>
          <a:xfrm>
            <a:off x="2322128" y="0"/>
            <a:ext cx="529454" cy="6985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3" name="TextBox 67">
            <a:extLst>
              <a:ext uri="{FF2B5EF4-FFF2-40B4-BE49-F238E27FC236}">
                <a16:creationId xmlns:a16="http://schemas.microsoft.com/office/drawing/2014/main" id="{92CC9621-3A82-443D-9CDB-3C34DF3A509E}"/>
              </a:ext>
            </a:extLst>
          </p:cNvPr>
          <p:cNvSpPr txBox="1"/>
          <p:nvPr/>
        </p:nvSpPr>
        <p:spPr>
          <a:xfrm>
            <a:off x="3157400" y="2251842"/>
            <a:ext cx="601447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Déficit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 fiscal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933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2367643"/>
            <a:ext cx="7554592" cy="17202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I.2.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Producto Interno Bruto per cápita (PIBpc)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un indicador de bienestar.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Nos indica, en promedio, la capacidad productiva de la población.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91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3">
            <a:extLst>
              <a:ext uri="{FF2B5EF4-FFF2-40B4-BE49-F238E27FC236}">
                <a16:creationId xmlns:a16="http://schemas.microsoft.com/office/drawing/2014/main" id="{99A72964-FC22-F0A8-D208-33E3027E5735}"/>
              </a:ext>
            </a:extLst>
          </p:cNvPr>
          <p:cNvSpPr/>
          <p:nvPr/>
        </p:nvSpPr>
        <p:spPr>
          <a:xfrm>
            <a:off x="2454515" y="3411374"/>
            <a:ext cx="1362075" cy="1384994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F32ED004-A06E-735F-9FA4-89E9297C6498}"/>
              </a:ext>
            </a:extLst>
          </p:cNvPr>
          <p:cNvSpPr/>
          <p:nvPr/>
        </p:nvSpPr>
        <p:spPr>
          <a:xfrm>
            <a:off x="3949940" y="3411374"/>
            <a:ext cx="1362075" cy="1384994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55CB0739-A3D4-4C32-3D5C-1199470AFA27}"/>
              </a:ext>
            </a:extLst>
          </p:cNvPr>
          <p:cNvSpPr/>
          <p:nvPr/>
        </p:nvSpPr>
        <p:spPr>
          <a:xfrm>
            <a:off x="5429491" y="3411374"/>
            <a:ext cx="1362075" cy="1384994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Rectangle 69">
            <a:extLst>
              <a:ext uri="{FF2B5EF4-FFF2-40B4-BE49-F238E27FC236}">
                <a16:creationId xmlns:a16="http://schemas.microsoft.com/office/drawing/2014/main" id="{B6A156C5-FDC2-640F-91E1-71482A7BC5F8}"/>
              </a:ext>
            </a:extLst>
          </p:cNvPr>
          <p:cNvSpPr/>
          <p:nvPr/>
        </p:nvSpPr>
        <p:spPr>
          <a:xfrm>
            <a:off x="6902689" y="3411373"/>
            <a:ext cx="1326671" cy="138499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Rectangle 62">
            <a:extLst>
              <a:ext uri="{FF2B5EF4-FFF2-40B4-BE49-F238E27FC236}">
                <a16:creationId xmlns:a16="http://schemas.microsoft.com/office/drawing/2014/main" id="{43E54702-FB1E-172C-91C7-F6DDC7110230}"/>
              </a:ext>
            </a:extLst>
          </p:cNvPr>
          <p:cNvSpPr/>
          <p:nvPr/>
        </p:nvSpPr>
        <p:spPr>
          <a:xfrm>
            <a:off x="955915" y="3411374"/>
            <a:ext cx="1362075" cy="1384994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8C425416-1565-21B5-D869-70CD2C674370}"/>
              </a:ext>
            </a:extLst>
          </p:cNvPr>
          <p:cNvSpPr txBox="1"/>
          <p:nvPr/>
        </p:nvSpPr>
        <p:spPr>
          <a:xfrm>
            <a:off x="2044119" y="17766"/>
            <a:ext cx="6895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Una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caída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PIBpc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tiene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un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impacto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negativo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US" sz="28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8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bienestar</a:t>
            </a:r>
            <a:endParaRPr lang="en-US" sz="28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F7D5943-13E6-9BD4-2F60-192320820135}"/>
              </a:ext>
            </a:extLst>
          </p:cNvPr>
          <p:cNvGrpSpPr/>
          <p:nvPr/>
        </p:nvGrpSpPr>
        <p:grpSpPr>
          <a:xfrm>
            <a:off x="914640" y="1067474"/>
            <a:ext cx="7314721" cy="2296817"/>
            <a:chOff x="1950567" y="2098917"/>
            <a:chExt cx="8830755" cy="277285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BF82A9-8CE1-A24D-4E76-0B26CFE3A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4406" y="2098917"/>
              <a:ext cx="1729563" cy="2772850"/>
            </a:xfrm>
            <a:custGeom>
              <a:avLst/>
              <a:gdLst>
                <a:gd name="T0" fmla="*/ 27 w 4016"/>
                <a:gd name="T1" fmla="*/ 5450 h 6400"/>
                <a:gd name="T2" fmla="*/ 0 w 4016"/>
                <a:gd name="T3" fmla="*/ 3596 h 6400"/>
                <a:gd name="T4" fmla="*/ 144 w 4016"/>
                <a:gd name="T5" fmla="*/ 3537 h 6400"/>
                <a:gd name="T6" fmla="*/ 704 w 4016"/>
                <a:gd name="T7" fmla="*/ 3612 h 6400"/>
                <a:gd name="T8" fmla="*/ 945 w 4016"/>
                <a:gd name="T9" fmla="*/ 3183 h 6400"/>
                <a:gd name="T10" fmla="*/ 404 w 4016"/>
                <a:gd name="T11" fmla="*/ 2734 h 6400"/>
                <a:gd name="T12" fmla="*/ 58 w 4016"/>
                <a:gd name="T13" fmla="*/ 2888 h 6400"/>
                <a:gd name="T14" fmla="*/ 0 w 4016"/>
                <a:gd name="T15" fmla="*/ 2254 h 6400"/>
                <a:gd name="T16" fmla="*/ 29 w 4016"/>
                <a:gd name="T17" fmla="*/ 951 h 6400"/>
                <a:gd name="T18" fmla="*/ 1702 w 4016"/>
                <a:gd name="T19" fmla="*/ 933 h 6400"/>
                <a:gd name="T20" fmla="*/ 1750 w 4016"/>
                <a:gd name="T21" fmla="*/ 615 h 6400"/>
                <a:gd name="T22" fmla="*/ 1932 w 4016"/>
                <a:gd name="T23" fmla="*/ 28 h 6400"/>
                <a:gd name="T24" fmla="*/ 2356 w 4016"/>
                <a:gd name="T25" fmla="*/ 455 h 6400"/>
                <a:gd name="T26" fmla="*/ 2348 w 4016"/>
                <a:gd name="T27" fmla="*/ 946 h 6400"/>
                <a:gd name="T28" fmla="*/ 3986 w 4016"/>
                <a:gd name="T29" fmla="*/ 952 h 6400"/>
                <a:gd name="T30" fmla="*/ 4016 w 4016"/>
                <a:gd name="T31" fmla="*/ 2797 h 6400"/>
                <a:gd name="T32" fmla="*/ 3880 w 4016"/>
                <a:gd name="T33" fmla="*/ 2869 h 6400"/>
                <a:gd name="T34" fmla="*/ 3419 w 4016"/>
                <a:gd name="T35" fmla="*/ 2746 h 6400"/>
                <a:gd name="T36" fmla="*/ 3083 w 4016"/>
                <a:gd name="T37" fmla="*/ 3097 h 6400"/>
                <a:gd name="T38" fmla="*/ 3307 w 4016"/>
                <a:gd name="T39" fmla="*/ 3609 h 6400"/>
                <a:gd name="T40" fmla="*/ 3774 w 4016"/>
                <a:gd name="T41" fmla="*/ 3612 h 6400"/>
                <a:gd name="T42" fmla="*/ 3951 w 4016"/>
                <a:gd name="T43" fmla="*/ 3512 h 6400"/>
                <a:gd name="T44" fmla="*/ 4016 w 4016"/>
                <a:gd name="T45" fmla="*/ 3608 h 6400"/>
                <a:gd name="T46" fmla="*/ 3986 w 4016"/>
                <a:gd name="T47" fmla="*/ 5449 h 6400"/>
                <a:gd name="T48" fmla="*/ 2326 w 4016"/>
                <a:gd name="T49" fmla="*/ 5462 h 6400"/>
                <a:gd name="T50" fmla="*/ 2241 w 4016"/>
                <a:gd name="T51" fmla="*/ 5758 h 6400"/>
                <a:gd name="T52" fmla="*/ 2357 w 4016"/>
                <a:gd name="T53" fmla="*/ 6121 h 6400"/>
                <a:gd name="T54" fmla="*/ 1976 w 4016"/>
                <a:gd name="T55" fmla="*/ 6392 h 6400"/>
                <a:gd name="T56" fmla="*/ 1663 w 4016"/>
                <a:gd name="T57" fmla="*/ 5937 h 6400"/>
                <a:gd name="T58" fmla="*/ 1775 w 4016"/>
                <a:gd name="T59" fmla="*/ 5529 h 6400"/>
                <a:gd name="T60" fmla="*/ 509 w 4016"/>
                <a:gd name="T61" fmla="*/ 5450 h 6400"/>
                <a:gd name="T62" fmla="*/ 493 w 4016"/>
                <a:gd name="T63" fmla="*/ 545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6" h="6400">
                  <a:moveTo>
                    <a:pt x="493" y="5450"/>
                  </a:moveTo>
                  <a:cubicBezTo>
                    <a:pt x="338" y="5450"/>
                    <a:pt x="183" y="5450"/>
                    <a:pt x="27" y="5450"/>
                  </a:cubicBezTo>
                  <a:cubicBezTo>
                    <a:pt x="0" y="5450"/>
                    <a:pt x="0" y="5450"/>
                    <a:pt x="0" y="5422"/>
                  </a:cubicBezTo>
                  <a:cubicBezTo>
                    <a:pt x="0" y="5120"/>
                    <a:pt x="0" y="3898"/>
                    <a:pt x="0" y="3596"/>
                  </a:cubicBezTo>
                  <a:cubicBezTo>
                    <a:pt x="0" y="3558"/>
                    <a:pt x="19" y="3529"/>
                    <a:pt x="53" y="3515"/>
                  </a:cubicBezTo>
                  <a:cubicBezTo>
                    <a:pt x="85" y="3502"/>
                    <a:pt x="116" y="3510"/>
                    <a:pt x="144" y="3537"/>
                  </a:cubicBezTo>
                  <a:cubicBezTo>
                    <a:pt x="241" y="3628"/>
                    <a:pt x="355" y="3674"/>
                    <a:pt x="489" y="3671"/>
                  </a:cubicBezTo>
                  <a:cubicBezTo>
                    <a:pt x="566" y="3669"/>
                    <a:pt x="638" y="3649"/>
                    <a:pt x="704" y="3612"/>
                  </a:cubicBezTo>
                  <a:cubicBezTo>
                    <a:pt x="767" y="3577"/>
                    <a:pt x="819" y="3530"/>
                    <a:pt x="861" y="3471"/>
                  </a:cubicBezTo>
                  <a:cubicBezTo>
                    <a:pt x="921" y="3384"/>
                    <a:pt x="949" y="3288"/>
                    <a:pt x="945" y="3183"/>
                  </a:cubicBezTo>
                  <a:cubicBezTo>
                    <a:pt x="940" y="3063"/>
                    <a:pt x="896" y="2960"/>
                    <a:pt x="813" y="2873"/>
                  </a:cubicBezTo>
                  <a:cubicBezTo>
                    <a:pt x="700" y="2757"/>
                    <a:pt x="561" y="2715"/>
                    <a:pt x="404" y="2734"/>
                  </a:cubicBezTo>
                  <a:cubicBezTo>
                    <a:pt x="303" y="2747"/>
                    <a:pt x="216" y="2793"/>
                    <a:pt x="143" y="2865"/>
                  </a:cubicBezTo>
                  <a:cubicBezTo>
                    <a:pt x="119" y="2888"/>
                    <a:pt x="85" y="2898"/>
                    <a:pt x="58" y="2888"/>
                  </a:cubicBezTo>
                  <a:cubicBezTo>
                    <a:pt x="21" y="2874"/>
                    <a:pt x="0" y="2845"/>
                    <a:pt x="0" y="2808"/>
                  </a:cubicBezTo>
                  <a:cubicBezTo>
                    <a:pt x="0" y="2623"/>
                    <a:pt x="0" y="2438"/>
                    <a:pt x="0" y="2254"/>
                  </a:cubicBezTo>
                  <a:cubicBezTo>
                    <a:pt x="0" y="2136"/>
                    <a:pt x="0" y="1098"/>
                    <a:pt x="0" y="980"/>
                  </a:cubicBezTo>
                  <a:cubicBezTo>
                    <a:pt x="0" y="951"/>
                    <a:pt x="0" y="951"/>
                    <a:pt x="29" y="951"/>
                  </a:cubicBezTo>
                  <a:cubicBezTo>
                    <a:pt x="327" y="951"/>
                    <a:pt x="1305" y="951"/>
                    <a:pt x="1603" y="951"/>
                  </a:cubicBezTo>
                  <a:cubicBezTo>
                    <a:pt x="1637" y="951"/>
                    <a:pt x="1670" y="948"/>
                    <a:pt x="1702" y="933"/>
                  </a:cubicBezTo>
                  <a:cubicBezTo>
                    <a:pt x="1786" y="894"/>
                    <a:pt x="1832" y="790"/>
                    <a:pt x="1802" y="702"/>
                  </a:cubicBezTo>
                  <a:cubicBezTo>
                    <a:pt x="1791" y="669"/>
                    <a:pt x="1773" y="641"/>
                    <a:pt x="1750" y="615"/>
                  </a:cubicBezTo>
                  <a:cubicBezTo>
                    <a:pt x="1656" y="512"/>
                    <a:pt x="1626" y="393"/>
                    <a:pt x="1667" y="259"/>
                  </a:cubicBezTo>
                  <a:cubicBezTo>
                    <a:pt x="1707" y="127"/>
                    <a:pt x="1800" y="56"/>
                    <a:pt x="1932" y="28"/>
                  </a:cubicBezTo>
                  <a:cubicBezTo>
                    <a:pt x="2058" y="0"/>
                    <a:pt x="2174" y="20"/>
                    <a:pt x="2266" y="117"/>
                  </a:cubicBezTo>
                  <a:cubicBezTo>
                    <a:pt x="2356" y="213"/>
                    <a:pt x="2387" y="326"/>
                    <a:pt x="2356" y="455"/>
                  </a:cubicBezTo>
                  <a:cubicBezTo>
                    <a:pt x="2340" y="521"/>
                    <a:pt x="2306" y="576"/>
                    <a:pt x="2259" y="624"/>
                  </a:cubicBezTo>
                  <a:cubicBezTo>
                    <a:pt x="2163" y="724"/>
                    <a:pt x="2199" y="901"/>
                    <a:pt x="2348" y="946"/>
                  </a:cubicBezTo>
                  <a:cubicBezTo>
                    <a:pt x="2369" y="952"/>
                    <a:pt x="2392" y="951"/>
                    <a:pt x="2414" y="951"/>
                  </a:cubicBezTo>
                  <a:cubicBezTo>
                    <a:pt x="2711" y="952"/>
                    <a:pt x="3688" y="952"/>
                    <a:pt x="3986" y="952"/>
                  </a:cubicBezTo>
                  <a:cubicBezTo>
                    <a:pt x="4016" y="952"/>
                    <a:pt x="4016" y="952"/>
                    <a:pt x="4016" y="983"/>
                  </a:cubicBezTo>
                  <a:cubicBezTo>
                    <a:pt x="4016" y="1281"/>
                    <a:pt x="4016" y="2499"/>
                    <a:pt x="4016" y="2797"/>
                  </a:cubicBezTo>
                  <a:cubicBezTo>
                    <a:pt x="4016" y="2845"/>
                    <a:pt x="3999" y="2871"/>
                    <a:pt x="3959" y="2887"/>
                  </a:cubicBezTo>
                  <a:cubicBezTo>
                    <a:pt x="3928" y="2899"/>
                    <a:pt x="3901" y="2890"/>
                    <a:pt x="3880" y="2869"/>
                  </a:cubicBezTo>
                  <a:cubicBezTo>
                    <a:pt x="3826" y="2818"/>
                    <a:pt x="3766" y="2777"/>
                    <a:pt x="3696" y="2754"/>
                  </a:cubicBezTo>
                  <a:cubicBezTo>
                    <a:pt x="3605" y="2723"/>
                    <a:pt x="3512" y="2721"/>
                    <a:pt x="3419" y="2746"/>
                  </a:cubicBezTo>
                  <a:cubicBezTo>
                    <a:pt x="3333" y="2768"/>
                    <a:pt x="3260" y="2813"/>
                    <a:pt x="3200" y="2877"/>
                  </a:cubicBezTo>
                  <a:cubicBezTo>
                    <a:pt x="3141" y="2939"/>
                    <a:pt x="3102" y="3013"/>
                    <a:pt x="3083" y="3097"/>
                  </a:cubicBezTo>
                  <a:cubicBezTo>
                    <a:pt x="3063" y="3184"/>
                    <a:pt x="3068" y="3268"/>
                    <a:pt x="3096" y="3351"/>
                  </a:cubicBezTo>
                  <a:cubicBezTo>
                    <a:pt x="3134" y="3463"/>
                    <a:pt x="3205" y="3549"/>
                    <a:pt x="3307" y="3609"/>
                  </a:cubicBezTo>
                  <a:cubicBezTo>
                    <a:pt x="3382" y="3654"/>
                    <a:pt x="3465" y="3673"/>
                    <a:pt x="3553" y="3672"/>
                  </a:cubicBezTo>
                  <a:cubicBezTo>
                    <a:pt x="3632" y="3670"/>
                    <a:pt x="3706" y="3652"/>
                    <a:pt x="3774" y="3612"/>
                  </a:cubicBezTo>
                  <a:cubicBezTo>
                    <a:pt x="3810" y="3590"/>
                    <a:pt x="3843" y="3561"/>
                    <a:pt x="3876" y="3534"/>
                  </a:cubicBezTo>
                  <a:cubicBezTo>
                    <a:pt x="3899" y="3517"/>
                    <a:pt x="3922" y="3504"/>
                    <a:pt x="3951" y="3512"/>
                  </a:cubicBezTo>
                  <a:cubicBezTo>
                    <a:pt x="3984" y="3521"/>
                    <a:pt x="4007" y="3540"/>
                    <a:pt x="4014" y="3576"/>
                  </a:cubicBezTo>
                  <a:cubicBezTo>
                    <a:pt x="4016" y="3586"/>
                    <a:pt x="4016" y="3597"/>
                    <a:pt x="4016" y="3608"/>
                  </a:cubicBezTo>
                  <a:cubicBezTo>
                    <a:pt x="4016" y="3905"/>
                    <a:pt x="4016" y="5122"/>
                    <a:pt x="4016" y="5420"/>
                  </a:cubicBezTo>
                  <a:cubicBezTo>
                    <a:pt x="4016" y="5449"/>
                    <a:pt x="4016" y="5449"/>
                    <a:pt x="3986" y="5449"/>
                  </a:cubicBezTo>
                  <a:cubicBezTo>
                    <a:pt x="3694" y="5449"/>
                    <a:pt x="2721" y="5448"/>
                    <a:pt x="2428" y="5448"/>
                  </a:cubicBezTo>
                  <a:cubicBezTo>
                    <a:pt x="2394" y="5448"/>
                    <a:pt x="2357" y="5449"/>
                    <a:pt x="2326" y="5462"/>
                  </a:cubicBezTo>
                  <a:cubicBezTo>
                    <a:pt x="2261" y="5489"/>
                    <a:pt x="2220" y="5541"/>
                    <a:pt x="2208" y="5614"/>
                  </a:cubicBezTo>
                  <a:cubicBezTo>
                    <a:pt x="2200" y="5666"/>
                    <a:pt x="2213" y="5715"/>
                    <a:pt x="2241" y="5758"/>
                  </a:cubicBezTo>
                  <a:cubicBezTo>
                    <a:pt x="2253" y="5777"/>
                    <a:pt x="2273" y="5791"/>
                    <a:pt x="2287" y="5809"/>
                  </a:cubicBezTo>
                  <a:cubicBezTo>
                    <a:pt x="2359" y="5902"/>
                    <a:pt x="2385" y="6005"/>
                    <a:pt x="2357" y="6121"/>
                  </a:cubicBezTo>
                  <a:cubicBezTo>
                    <a:pt x="2338" y="6197"/>
                    <a:pt x="2299" y="6260"/>
                    <a:pt x="2240" y="6310"/>
                  </a:cubicBezTo>
                  <a:cubicBezTo>
                    <a:pt x="2164" y="6374"/>
                    <a:pt x="2075" y="6400"/>
                    <a:pt x="1976" y="6392"/>
                  </a:cubicBezTo>
                  <a:cubicBezTo>
                    <a:pt x="1875" y="6383"/>
                    <a:pt x="1794" y="6337"/>
                    <a:pt x="1728" y="6261"/>
                  </a:cubicBezTo>
                  <a:cubicBezTo>
                    <a:pt x="1646" y="6165"/>
                    <a:pt x="1630" y="6056"/>
                    <a:pt x="1663" y="5937"/>
                  </a:cubicBezTo>
                  <a:cubicBezTo>
                    <a:pt x="1680" y="5876"/>
                    <a:pt x="1712" y="5825"/>
                    <a:pt x="1755" y="5779"/>
                  </a:cubicBezTo>
                  <a:cubicBezTo>
                    <a:pt x="1824" y="5707"/>
                    <a:pt x="1833" y="5610"/>
                    <a:pt x="1775" y="5529"/>
                  </a:cubicBezTo>
                  <a:cubicBezTo>
                    <a:pt x="1741" y="5483"/>
                    <a:pt x="1695" y="5452"/>
                    <a:pt x="1635" y="5451"/>
                  </a:cubicBezTo>
                  <a:cubicBezTo>
                    <a:pt x="1487" y="5450"/>
                    <a:pt x="658" y="5450"/>
                    <a:pt x="509" y="5450"/>
                  </a:cubicBezTo>
                  <a:cubicBezTo>
                    <a:pt x="504" y="5450"/>
                    <a:pt x="499" y="5450"/>
                    <a:pt x="493" y="5450"/>
                  </a:cubicBezTo>
                  <a:cubicBezTo>
                    <a:pt x="493" y="5450"/>
                    <a:pt x="493" y="5450"/>
                    <a:pt x="493" y="54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A101D23-3F72-52F9-E121-BC3A783B0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567" y="2098917"/>
              <a:ext cx="1729563" cy="2772850"/>
            </a:xfrm>
            <a:custGeom>
              <a:avLst/>
              <a:gdLst>
                <a:gd name="T0" fmla="*/ 27 w 4016"/>
                <a:gd name="T1" fmla="*/ 5450 h 6400"/>
                <a:gd name="T2" fmla="*/ 0 w 4016"/>
                <a:gd name="T3" fmla="*/ 3596 h 6400"/>
                <a:gd name="T4" fmla="*/ 144 w 4016"/>
                <a:gd name="T5" fmla="*/ 3537 h 6400"/>
                <a:gd name="T6" fmla="*/ 704 w 4016"/>
                <a:gd name="T7" fmla="*/ 3612 h 6400"/>
                <a:gd name="T8" fmla="*/ 945 w 4016"/>
                <a:gd name="T9" fmla="*/ 3183 h 6400"/>
                <a:gd name="T10" fmla="*/ 404 w 4016"/>
                <a:gd name="T11" fmla="*/ 2734 h 6400"/>
                <a:gd name="T12" fmla="*/ 58 w 4016"/>
                <a:gd name="T13" fmla="*/ 2888 h 6400"/>
                <a:gd name="T14" fmla="*/ 0 w 4016"/>
                <a:gd name="T15" fmla="*/ 2254 h 6400"/>
                <a:gd name="T16" fmla="*/ 29 w 4016"/>
                <a:gd name="T17" fmla="*/ 951 h 6400"/>
                <a:gd name="T18" fmla="*/ 1702 w 4016"/>
                <a:gd name="T19" fmla="*/ 933 h 6400"/>
                <a:gd name="T20" fmla="*/ 1750 w 4016"/>
                <a:gd name="T21" fmla="*/ 615 h 6400"/>
                <a:gd name="T22" fmla="*/ 1932 w 4016"/>
                <a:gd name="T23" fmla="*/ 28 h 6400"/>
                <a:gd name="T24" fmla="*/ 2356 w 4016"/>
                <a:gd name="T25" fmla="*/ 455 h 6400"/>
                <a:gd name="T26" fmla="*/ 2348 w 4016"/>
                <a:gd name="T27" fmla="*/ 946 h 6400"/>
                <a:gd name="T28" fmla="*/ 3986 w 4016"/>
                <a:gd name="T29" fmla="*/ 952 h 6400"/>
                <a:gd name="T30" fmla="*/ 4016 w 4016"/>
                <a:gd name="T31" fmla="*/ 2797 h 6400"/>
                <a:gd name="T32" fmla="*/ 3880 w 4016"/>
                <a:gd name="T33" fmla="*/ 2869 h 6400"/>
                <a:gd name="T34" fmla="*/ 3419 w 4016"/>
                <a:gd name="T35" fmla="*/ 2746 h 6400"/>
                <a:gd name="T36" fmla="*/ 3083 w 4016"/>
                <a:gd name="T37" fmla="*/ 3097 h 6400"/>
                <a:gd name="T38" fmla="*/ 3307 w 4016"/>
                <a:gd name="T39" fmla="*/ 3609 h 6400"/>
                <a:gd name="T40" fmla="*/ 3774 w 4016"/>
                <a:gd name="T41" fmla="*/ 3612 h 6400"/>
                <a:gd name="T42" fmla="*/ 3951 w 4016"/>
                <a:gd name="T43" fmla="*/ 3512 h 6400"/>
                <a:gd name="T44" fmla="*/ 4016 w 4016"/>
                <a:gd name="T45" fmla="*/ 3608 h 6400"/>
                <a:gd name="T46" fmla="*/ 3986 w 4016"/>
                <a:gd name="T47" fmla="*/ 5449 h 6400"/>
                <a:gd name="T48" fmla="*/ 2326 w 4016"/>
                <a:gd name="T49" fmla="*/ 5462 h 6400"/>
                <a:gd name="T50" fmla="*/ 2241 w 4016"/>
                <a:gd name="T51" fmla="*/ 5758 h 6400"/>
                <a:gd name="T52" fmla="*/ 2357 w 4016"/>
                <a:gd name="T53" fmla="*/ 6121 h 6400"/>
                <a:gd name="T54" fmla="*/ 1976 w 4016"/>
                <a:gd name="T55" fmla="*/ 6392 h 6400"/>
                <a:gd name="T56" fmla="*/ 1663 w 4016"/>
                <a:gd name="T57" fmla="*/ 5937 h 6400"/>
                <a:gd name="T58" fmla="*/ 1775 w 4016"/>
                <a:gd name="T59" fmla="*/ 5529 h 6400"/>
                <a:gd name="T60" fmla="*/ 509 w 4016"/>
                <a:gd name="T61" fmla="*/ 5450 h 6400"/>
                <a:gd name="T62" fmla="*/ 493 w 4016"/>
                <a:gd name="T63" fmla="*/ 545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6" h="6400">
                  <a:moveTo>
                    <a:pt x="493" y="5450"/>
                  </a:moveTo>
                  <a:cubicBezTo>
                    <a:pt x="338" y="5450"/>
                    <a:pt x="183" y="5450"/>
                    <a:pt x="27" y="5450"/>
                  </a:cubicBezTo>
                  <a:cubicBezTo>
                    <a:pt x="0" y="5450"/>
                    <a:pt x="0" y="5450"/>
                    <a:pt x="0" y="5422"/>
                  </a:cubicBezTo>
                  <a:cubicBezTo>
                    <a:pt x="0" y="5120"/>
                    <a:pt x="0" y="3898"/>
                    <a:pt x="0" y="3596"/>
                  </a:cubicBezTo>
                  <a:cubicBezTo>
                    <a:pt x="0" y="3558"/>
                    <a:pt x="19" y="3529"/>
                    <a:pt x="53" y="3515"/>
                  </a:cubicBezTo>
                  <a:cubicBezTo>
                    <a:pt x="85" y="3502"/>
                    <a:pt x="116" y="3510"/>
                    <a:pt x="144" y="3537"/>
                  </a:cubicBezTo>
                  <a:cubicBezTo>
                    <a:pt x="241" y="3628"/>
                    <a:pt x="355" y="3674"/>
                    <a:pt x="489" y="3671"/>
                  </a:cubicBezTo>
                  <a:cubicBezTo>
                    <a:pt x="566" y="3669"/>
                    <a:pt x="638" y="3649"/>
                    <a:pt x="704" y="3612"/>
                  </a:cubicBezTo>
                  <a:cubicBezTo>
                    <a:pt x="767" y="3577"/>
                    <a:pt x="819" y="3530"/>
                    <a:pt x="861" y="3471"/>
                  </a:cubicBezTo>
                  <a:cubicBezTo>
                    <a:pt x="921" y="3384"/>
                    <a:pt x="949" y="3288"/>
                    <a:pt x="945" y="3183"/>
                  </a:cubicBezTo>
                  <a:cubicBezTo>
                    <a:pt x="940" y="3063"/>
                    <a:pt x="896" y="2960"/>
                    <a:pt x="813" y="2873"/>
                  </a:cubicBezTo>
                  <a:cubicBezTo>
                    <a:pt x="700" y="2757"/>
                    <a:pt x="561" y="2715"/>
                    <a:pt x="404" y="2734"/>
                  </a:cubicBezTo>
                  <a:cubicBezTo>
                    <a:pt x="303" y="2747"/>
                    <a:pt x="216" y="2793"/>
                    <a:pt x="143" y="2865"/>
                  </a:cubicBezTo>
                  <a:cubicBezTo>
                    <a:pt x="119" y="2888"/>
                    <a:pt x="85" y="2898"/>
                    <a:pt x="58" y="2888"/>
                  </a:cubicBezTo>
                  <a:cubicBezTo>
                    <a:pt x="21" y="2874"/>
                    <a:pt x="0" y="2845"/>
                    <a:pt x="0" y="2808"/>
                  </a:cubicBezTo>
                  <a:cubicBezTo>
                    <a:pt x="0" y="2623"/>
                    <a:pt x="0" y="2438"/>
                    <a:pt x="0" y="2254"/>
                  </a:cubicBezTo>
                  <a:cubicBezTo>
                    <a:pt x="0" y="2136"/>
                    <a:pt x="0" y="1098"/>
                    <a:pt x="0" y="980"/>
                  </a:cubicBezTo>
                  <a:cubicBezTo>
                    <a:pt x="0" y="951"/>
                    <a:pt x="0" y="951"/>
                    <a:pt x="29" y="951"/>
                  </a:cubicBezTo>
                  <a:cubicBezTo>
                    <a:pt x="327" y="951"/>
                    <a:pt x="1305" y="951"/>
                    <a:pt x="1603" y="951"/>
                  </a:cubicBezTo>
                  <a:cubicBezTo>
                    <a:pt x="1637" y="951"/>
                    <a:pt x="1670" y="948"/>
                    <a:pt x="1702" y="933"/>
                  </a:cubicBezTo>
                  <a:cubicBezTo>
                    <a:pt x="1786" y="894"/>
                    <a:pt x="1832" y="790"/>
                    <a:pt x="1802" y="702"/>
                  </a:cubicBezTo>
                  <a:cubicBezTo>
                    <a:pt x="1791" y="669"/>
                    <a:pt x="1773" y="641"/>
                    <a:pt x="1750" y="615"/>
                  </a:cubicBezTo>
                  <a:cubicBezTo>
                    <a:pt x="1656" y="512"/>
                    <a:pt x="1626" y="393"/>
                    <a:pt x="1667" y="259"/>
                  </a:cubicBezTo>
                  <a:cubicBezTo>
                    <a:pt x="1707" y="127"/>
                    <a:pt x="1800" y="56"/>
                    <a:pt x="1932" y="28"/>
                  </a:cubicBezTo>
                  <a:cubicBezTo>
                    <a:pt x="2058" y="0"/>
                    <a:pt x="2174" y="20"/>
                    <a:pt x="2266" y="117"/>
                  </a:cubicBezTo>
                  <a:cubicBezTo>
                    <a:pt x="2356" y="213"/>
                    <a:pt x="2387" y="326"/>
                    <a:pt x="2356" y="455"/>
                  </a:cubicBezTo>
                  <a:cubicBezTo>
                    <a:pt x="2340" y="521"/>
                    <a:pt x="2306" y="576"/>
                    <a:pt x="2259" y="624"/>
                  </a:cubicBezTo>
                  <a:cubicBezTo>
                    <a:pt x="2163" y="724"/>
                    <a:pt x="2199" y="901"/>
                    <a:pt x="2348" y="946"/>
                  </a:cubicBezTo>
                  <a:cubicBezTo>
                    <a:pt x="2369" y="952"/>
                    <a:pt x="2392" y="951"/>
                    <a:pt x="2414" y="951"/>
                  </a:cubicBezTo>
                  <a:cubicBezTo>
                    <a:pt x="2711" y="952"/>
                    <a:pt x="3688" y="952"/>
                    <a:pt x="3986" y="952"/>
                  </a:cubicBezTo>
                  <a:cubicBezTo>
                    <a:pt x="4016" y="952"/>
                    <a:pt x="4016" y="952"/>
                    <a:pt x="4016" y="983"/>
                  </a:cubicBezTo>
                  <a:cubicBezTo>
                    <a:pt x="4016" y="1281"/>
                    <a:pt x="4016" y="2499"/>
                    <a:pt x="4016" y="2797"/>
                  </a:cubicBezTo>
                  <a:cubicBezTo>
                    <a:pt x="4016" y="2845"/>
                    <a:pt x="3999" y="2871"/>
                    <a:pt x="3959" y="2887"/>
                  </a:cubicBezTo>
                  <a:cubicBezTo>
                    <a:pt x="3928" y="2899"/>
                    <a:pt x="3901" y="2890"/>
                    <a:pt x="3880" y="2869"/>
                  </a:cubicBezTo>
                  <a:cubicBezTo>
                    <a:pt x="3826" y="2818"/>
                    <a:pt x="3766" y="2777"/>
                    <a:pt x="3696" y="2754"/>
                  </a:cubicBezTo>
                  <a:cubicBezTo>
                    <a:pt x="3605" y="2723"/>
                    <a:pt x="3512" y="2721"/>
                    <a:pt x="3419" y="2746"/>
                  </a:cubicBezTo>
                  <a:cubicBezTo>
                    <a:pt x="3333" y="2768"/>
                    <a:pt x="3260" y="2813"/>
                    <a:pt x="3200" y="2877"/>
                  </a:cubicBezTo>
                  <a:cubicBezTo>
                    <a:pt x="3141" y="2939"/>
                    <a:pt x="3102" y="3013"/>
                    <a:pt x="3083" y="3097"/>
                  </a:cubicBezTo>
                  <a:cubicBezTo>
                    <a:pt x="3063" y="3184"/>
                    <a:pt x="3068" y="3268"/>
                    <a:pt x="3096" y="3351"/>
                  </a:cubicBezTo>
                  <a:cubicBezTo>
                    <a:pt x="3134" y="3463"/>
                    <a:pt x="3205" y="3549"/>
                    <a:pt x="3307" y="3609"/>
                  </a:cubicBezTo>
                  <a:cubicBezTo>
                    <a:pt x="3382" y="3654"/>
                    <a:pt x="3465" y="3673"/>
                    <a:pt x="3553" y="3672"/>
                  </a:cubicBezTo>
                  <a:cubicBezTo>
                    <a:pt x="3632" y="3670"/>
                    <a:pt x="3706" y="3652"/>
                    <a:pt x="3774" y="3612"/>
                  </a:cubicBezTo>
                  <a:cubicBezTo>
                    <a:pt x="3810" y="3590"/>
                    <a:pt x="3843" y="3561"/>
                    <a:pt x="3876" y="3534"/>
                  </a:cubicBezTo>
                  <a:cubicBezTo>
                    <a:pt x="3899" y="3517"/>
                    <a:pt x="3922" y="3504"/>
                    <a:pt x="3951" y="3512"/>
                  </a:cubicBezTo>
                  <a:cubicBezTo>
                    <a:pt x="3984" y="3521"/>
                    <a:pt x="4007" y="3540"/>
                    <a:pt x="4014" y="3576"/>
                  </a:cubicBezTo>
                  <a:cubicBezTo>
                    <a:pt x="4016" y="3586"/>
                    <a:pt x="4016" y="3597"/>
                    <a:pt x="4016" y="3608"/>
                  </a:cubicBezTo>
                  <a:cubicBezTo>
                    <a:pt x="4016" y="3905"/>
                    <a:pt x="4016" y="5122"/>
                    <a:pt x="4016" y="5420"/>
                  </a:cubicBezTo>
                  <a:cubicBezTo>
                    <a:pt x="4016" y="5449"/>
                    <a:pt x="4016" y="5449"/>
                    <a:pt x="3986" y="5449"/>
                  </a:cubicBezTo>
                  <a:cubicBezTo>
                    <a:pt x="3694" y="5449"/>
                    <a:pt x="2721" y="5448"/>
                    <a:pt x="2428" y="5448"/>
                  </a:cubicBezTo>
                  <a:cubicBezTo>
                    <a:pt x="2394" y="5448"/>
                    <a:pt x="2357" y="5449"/>
                    <a:pt x="2326" y="5462"/>
                  </a:cubicBezTo>
                  <a:cubicBezTo>
                    <a:pt x="2261" y="5489"/>
                    <a:pt x="2220" y="5541"/>
                    <a:pt x="2208" y="5614"/>
                  </a:cubicBezTo>
                  <a:cubicBezTo>
                    <a:pt x="2200" y="5666"/>
                    <a:pt x="2213" y="5715"/>
                    <a:pt x="2241" y="5758"/>
                  </a:cubicBezTo>
                  <a:cubicBezTo>
                    <a:pt x="2253" y="5777"/>
                    <a:pt x="2273" y="5791"/>
                    <a:pt x="2287" y="5809"/>
                  </a:cubicBezTo>
                  <a:cubicBezTo>
                    <a:pt x="2359" y="5902"/>
                    <a:pt x="2385" y="6005"/>
                    <a:pt x="2357" y="6121"/>
                  </a:cubicBezTo>
                  <a:cubicBezTo>
                    <a:pt x="2338" y="6197"/>
                    <a:pt x="2299" y="6260"/>
                    <a:pt x="2240" y="6310"/>
                  </a:cubicBezTo>
                  <a:cubicBezTo>
                    <a:pt x="2164" y="6374"/>
                    <a:pt x="2075" y="6400"/>
                    <a:pt x="1976" y="6392"/>
                  </a:cubicBezTo>
                  <a:cubicBezTo>
                    <a:pt x="1875" y="6383"/>
                    <a:pt x="1794" y="6337"/>
                    <a:pt x="1728" y="6261"/>
                  </a:cubicBezTo>
                  <a:cubicBezTo>
                    <a:pt x="1646" y="6165"/>
                    <a:pt x="1630" y="6056"/>
                    <a:pt x="1663" y="5937"/>
                  </a:cubicBezTo>
                  <a:cubicBezTo>
                    <a:pt x="1680" y="5876"/>
                    <a:pt x="1712" y="5825"/>
                    <a:pt x="1755" y="5779"/>
                  </a:cubicBezTo>
                  <a:cubicBezTo>
                    <a:pt x="1824" y="5707"/>
                    <a:pt x="1833" y="5610"/>
                    <a:pt x="1775" y="5529"/>
                  </a:cubicBezTo>
                  <a:cubicBezTo>
                    <a:pt x="1741" y="5483"/>
                    <a:pt x="1695" y="5452"/>
                    <a:pt x="1635" y="5451"/>
                  </a:cubicBezTo>
                  <a:cubicBezTo>
                    <a:pt x="1487" y="5450"/>
                    <a:pt x="658" y="5450"/>
                    <a:pt x="509" y="5450"/>
                  </a:cubicBezTo>
                  <a:cubicBezTo>
                    <a:pt x="504" y="5450"/>
                    <a:pt x="499" y="5450"/>
                    <a:pt x="493" y="5450"/>
                  </a:cubicBezTo>
                  <a:cubicBezTo>
                    <a:pt x="493" y="5450"/>
                    <a:pt x="493" y="5450"/>
                    <a:pt x="493" y="54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B042106-BD8E-B1FA-9B9D-FDA0EEA75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139" y="2510018"/>
              <a:ext cx="2558126" cy="1950649"/>
            </a:xfrm>
            <a:custGeom>
              <a:avLst/>
              <a:gdLst>
                <a:gd name="T0" fmla="*/ 963 w 5936"/>
                <a:gd name="T1" fmla="*/ 30 h 4502"/>
                <a:gd name="T2" fmla="*/ 2570 w 5936"/>
                <a:gd name="T3" fmla="*/ 4 h 4502"/>
                <a:gd name="T4" fmla="*/ 2625 w 5936"/>
                <a:gd name="T5" fmla="*/ 157 h 4502"/>
                <a:gd name="T6" fmla="*/ 2534 w 5936"/>
                <a:gd name="T7" fmla="*/ 658 h 4502"/>
                <a:gd name="T8" fmla="*/ 3066 w 5936"/>
                <a:gd name="T9" fmla="*/ 940 h 4502"/>
                <a:gd name="T10" fmla="*/ 3428 w 5936"/>
                <a:gd name="T11" fmla="*/ 588 h 4502"/>
                <a:gd name="T12" fmla="*/ 3308 w 5936"/>
                <a:gd name="T13" fmla="*/ 150 h 4502"/>
                <a:gd name="T14" fmla="*/ 3369 w 5936"/>
                <a:gd name="T15" fmla="*/ 1 h 4502"/>
                <a:gd name="T16" fmla="*/ 3715 w 5936"/>
                <a:gd name="T17" fmla="*/ 1 h 4502"/>
                <a:gd name="T18" fmla="*/ 4958 w 5936"/>
                <a:gd name="T19" fmla="*/ 3 h 4502"/>
                <a:gd name="T20" fmla="*/ 4978 w 5936"/>
                <a:gd name="T21" fmla="*/ 54 h 4502"/>
                <a:gd name="T22" fmla="*/ 5045 w 5936"/>
                <a:gd name="T23" fmla="*/ 2008 h 4502"/>
                <a:gd name="T24" fmla="*/ 5317 w 5936"/>
                <a:gd name="T25" fmla="*/ 1990 h 4502"/>
                <a:gd name="T26" fmla="*/ 5883 w 5936"/>
                <a:gd name="T27" fmla="*/ 2086 h 4502"/>
                <a:gd name="T28" fmla="*/ 5761 w 5936"/>
                <a:gd name="T29" fmla="*/ 2554 h 4502"/>
                <a:gd name="T30" fmla="*/ 5298 w 5936"/>
                <a:gd name="T31" fmla="*/ 2496 h 4502"/>
                <a:gd name="T32" fmla="*/ 4978 w 5936"/>
                <a:gd name="T33" fmla="*/ 2648 h 4502"/>
                <a:gd name="T34" fmla="*/ 4950 w 5936"/>
                <a:gd name="T35" fmla="*/ 4501 h 4502"/>
                <a:gd name="T36" fmla="*/ 3299 w 5936"/>
                <a:gd name="T37" fmla="*/ 4471 h 4502"/>
                <a:gd name="T38" fmla="*/ 3423 w 5936"/>
                <a:gd name="T39" fmla="*/ 4161 h 4502"/>
                <a:gd name="T40" fmla="*/ 3297 w 5936"/>
                <a:gd name="T41" fmla="*/ 3687 h 4502"/>
                <a:gd name="T42" fmla="*/ 2829 w 5936"/>
                <a:gd name="T43" fmla="*/ 3576 h 4502"/>
                <a:gd name="T44" fmla="*/ 2504 w 5936"/>
                <a:gd name="T45" fmla="*/ 4096 h 4502"/>
                <a:gd name="T46" fmla="*/ 2652 w 5936"/>
                <a:gd name="T47" fmla="*/ 4454 h 4502"/>
                <a:gd name="T48" fmla="*/ 1983 w 5936"/>
                <a:gd name="T49" fmla="*/ 4501 h 4502"/>
                <a:gd name="T50" fmla="*/ 963 w 5936"/>
                <a:gd name="T51" fmla="*/ 4477 h 4502"/>
                <a:gd name="T52" fmla="*/ 869 w 5936"/>
                <a:gd name="T53" fmla="*/ 2477 h 4502"/>
                <a:gd name="T54" fmla="*/ 354 w 5936"/>
                <a:gd name="T55" fmla="*/ 2611 h 4502"/>
                <a:gd name="T56" fmla="*/ 31 w 5936"/>
                <a:gd name="T57" fmla="*/ 2154 h 4502"/>
                <a:gd name="T58" fmla="*/ 390 w 5936"/>
                <a:gd name="T59" fmla="*/ 1894 h 4502"/>
                <a:gd name="T60" fmla="*/ 715 w 5936"/>
                <a:gd name="T61" fmla="*/ 2049 h 4502"/>
                <a:gd name="T62" fmla="*/ 963 w 5936"/>
                <a:gd name="T63" fmla="*/ 1840 h 4502"/>
                <a:gd name="T64" fmla="*/ 963 w 5936"/>
                <a:gd name="T65" fmla="*/ 488 h 4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6" h="4502">
                  <a:moveTo>
                    <a:pt x="963" y="488"/>
                  </a:moveTo>
                  <a:cubicBezTo>
                    <a:pt x="963" y="335"/>
                    <a:pt x="963" y="183"/>
                    <a:pt x="963" y="30"/>
                  </a:cubicBezTo>
                  <a:cubicBezTo>
                    <a:pt x="962" y="11"/>
                    <a:pt x="967" y="3"/>
                    <a:pt x="988" y="3"/>
                  </a:cubicBezTo>
                  <a:cubicBezTo>
                    <a:pt x="1288" y="4"/>
                    <a:pt x="2269" y="4"/>
                    <a:pt x="2570" y="4"/>
                  </a:cubicBezTo>
                  <a:cubicBezTo>
                    <a:pt x="2638" y="4"/>
                    <a:pt x="2677" y="59"/>
                    <a:pt x="2652" y="121"/>
                  </a:cubicBezTo>
                  <a:cubicBezTo>
                    <a:pt x="2647" y="135"/>
                    <a:pt x="2635" y="146"/>
                    <a:pt x="2625" y="157"/>
                  </a:cubicBezTo>
                  <a:cubicBezTo>
                    <a:pt x="2561" y="228"/>
                    <a:pt x="2520" y="309"/>
                    <a:pt x="2505" y="404"/>
                  </a:cubicBezTo>
                  <a:cubicBezTo>
                    <a:pt x="2490" y="492"/>
                    <a:pt x="2500" y="576"/>
                    <a:pt x="2534" y="658"/>
                  </a:cubicBezTo>
                  <a:cubicBezTo>
                    <a:pt x="2576" y="762"/>
                    <a:pt x="2648" y="841"/>
                    <a:pt x="2747" y="894"/>
                  </a:cubicBezTo>
                  <a:cubicBezTo>
                    <a:pt x="2847" y="947"/>
                    <a:pt x="2953" y="964"/>
                    <a:pt x="3066" y="940"/>
                  </a:cubicBezTo>
                  <a:cubicBezTo>
                    <a:pt x="3150" y="922"/>
                    <a:pt x="3224" y="885"/>
                    <a:pt x="3287" y="827"/>
                  </a:cubicBezTo>
                  <a:cubicBezTo>
                    <a:pt x="3358" y="762"/>
                    <a:pt x="3406" y="683"/>
                    <a:pt x="3428" y="588"/>
                  </a:cubicBezTo>
                  <a:cubicBezTo>
                    <a:pt x="3442" y="529"/>
                    <a:pt x="3446" y="471"/>
                    <a:pt x="3437" y="411"/>
                  </a:cubicBezTo>
                  <a:cubicBezTo>
                    <a:pt x="3422" y="310"/>
                    <a:pt x="3379" y="222"/>
                    <a:pt x="3308" y="150"/>
                  </a:cubicBezTo>
                  <a:cubicBezTo>
                    <a:pt x="3281" y="122"/>
                    <a:pt x="3275" y="92"/>
                    <a:pt x="3284" y="58"/>
                  </a:cubicBezTo>
                  <a:cubicBezTo>
                    <a:pt x="3293" y="27"/>
                    <a:pt x="3331" y="2"/>
                    <a:pt x="3369" y="1"/>
                  </a:cubicBezTo>
                  <a:cubicBezTo>
                    <a:pt x="3405" y="0"/>
                    <a:pt x="3442" y="1"/>
                    <a:pt x="3479" y="1"/>
                  </a:cubicBezTo>
                  <a:cubicBezTo>
                    <a:pt x="3557" y="1"/>
                    <a:pt x="3636" y="1"/>
                    <a:pt x="3715" y="1"/>
                  </a:cubicBezTo>
                  <a:cubicBezTo>
                    <a:pt x="3885" y="1"/>
                    <a:pt x="4735" y="1"/>
                    <a:pt x="4905" y="1"/>
                  </a:cubicBezTo>
                  <a:cubicBezTo>
                    <a:pt x="4923" y="1"/>
                    <a:pt x="4940" y="3"/>
                    <a:pt x="4958" y="3"/>
                  </a:cubicBezTo>
                  <a:cubicBezTo>
                    <a:pt x="4973" y="3"/>
                    <a:pt x="4979" y="9"/>
                    <a:pt x="4978" y="24"/>
                  </a:cubicBezTo>
                  <a:cubicBezTo>
                    <a:pt x="4977" y="34"/>
                    <a:pt x="4978" y="44"/>
                    <a:pt x="4978" y="54"/>
                  </a:cubicBezTo>
                  <a:cubicBezTo>
                    <a:pt x="4978" y="345"/>
                    <a:pt x="4978" y="1556"/>
                    <a:pt x="4978" y="1848"/>
                  </a:cubicBezTo>
                  <a:cubicBezTo>
                    <a:pt x="4977" y="1911"/>
                    <a:pt x="4998" y="1964"/>
                    <a:pt x="5045" y="2008"/>
                  </a:cubicBezTo>
                  <a:cubicBezTo>
                    <a:pt x="5093" y="2053"/>
                    <a:pt x="5183" y="2071"/>
                    <a:pt x="5243" y="2041"/>
                  </a:cubicBezTo>
                  <a:cubicBezTo>
                    <a:pt x="5269" y="2028"/>
                    <a:pt x="5295" y="2010"/>
                    <a:pt x="5317" y="1990"/>
                  </a:cubicBezTo>
                  <a:cubicBezTo>
                    <a:pt x="5418" y="1904"/>
                    <a:pt x="5530" y="1871"/>
                    <a:pt x="5660" y="1907"/>
                  </a:cubicBezTo>
                  <a:cubicBezTo>
                    <a:pt x="5760" y="1934"/>
                    <a:pt x="5835" y="1995"/>
                    <a:pt x="5883" y="2086"/>
                  </a:cubicBezTo>
                  <a:cubicBezTo>
                    <a:pt x="5926" y="2169"/>
                    <a:pt x="5936" y="2258"/>
                    <a:pt x="5910" y="2349"/>
                  </a:cubicBezTo>
                  <a:cubicBezTo>
                    <a:pt x="5886" y="2436"/>
                    <a:pt x="5836" y="2505"/>
                    <a:pt x="5761" y="2554"/>
                  </a:cubicBezTo>
                  <a:cubicBezTo>
                    <a:pt x="5671" y="2611"/>
                    <a:pt x="5574" y="2627"/>
                    <a:pt x="5470" y="2599"/>
                  </a:cubicBezTo>
                  <a:cubicBezTo>
                    <a:pt x="5403" y="2581"/>
                    <a:pt x="5349" y="2542"/>
                    <a:pt x="5298" y="2496"/>
                  </a:cubicBezTo>
                  <a:cubicBezTo>
                    <a:pt x="5240" y="2446"/>
                    <a:pt x="5172" y="2434"/>
                    <a:pt x="5100" y="2464"/>
                  </a:cubicBezTo>
                  <a:cubicBezTo>
                    <a:pt x="5019" y="2498"/>
                    <a:pt x="4979" y="2562"/>
                    <a:pt x="4978" y="2648"/>
                  </a:cubicBezTo>
                  <a:cubicBezTo>
                    <a:pt x="4977" y="2950"/>
                    <a:pt x="4978" y="4172"/>
                    <a:pt x="4978" y="4474"/>
                  </a:cubicBezTo>
                  <a:cubicBezTo>
                    <a:pt x="4978" y="4502"/>
                    <a:pt x="4978" y="4502"/>
                    <a:pt x="4950" y="4501"/>
                  </a:cubicBezTo>
                  <a:cubicBezTo>
                    <a:pt x="4651" y="4501"/>
                    <a:pt x="3672" y="4501"/>
                    <a:pt x="3372" y="4501"/>
                  </a:cubicBezTo>
                  <a:cubicBezTo>
                    <a:pt x="3344" y="4501"/>
                    <a:pt x="3318" y="4494"/>
                    <a:pt x="3299" y="4471"/>
                  </a:cubicBezTo>
                  <a:cubicBezTo>
                    <a:pt x="3272" y="4438"/>
                    <a:pt x="3274" y="4390"/>
                    <a:pt x="3304" y="4359"/>
                  </a:cubicBezTo>
                  <a:cubicBezTo>
                    <a:pt x="3360" y="4303"/>
                    <a:pt x="3401" y="4237"/>
                    <a:pt x="3423" y="4161"/>
                  </a:cubicBezTo>
                  <a:cubicBezTo>
                    <a:pt x="3445" y="4083"/>
                    <a:pt x="3449" y="4003"/>
                    <a:pt x="3430" y="3922"/>
                  </a:cubicBezTo>
                  <a:cubicBezTo>
                    <a:pt x="3408" y="3830"/>
                    <a:pt x="3364" y="3752"/>
                    <a:pt x="3297" y="3687"/>
                  </a:cubicBezTo>
                  <a:cubicBezTo>
                    <a:pt x="3233" y="3625"/>
                    <a:pt x="3157" y="3585"/>
                    <a:pt x="3069" y="3566"/>
                  </a:cubicBezTo>
                  <a:cubicBezTo>
                    <a:pt x="2988" y="3549"/>
                    <a:pt x="2908" y="3552"/>
                    <a:pt x="2829" y="3576"/>
                  </a:cubicBezTo>
                  <a:cubicBezTo>
                    <a:pt x="2737" y="3604"/>
                    <a:pt x="2661" y="3657"/>
                    <a:pt x="2602" y="3732"/>
                  </a:cubicBezTo>
                  <a:cubicBezTo>
                    <a:pt x="2518" y="3838"/>
                    <a:pt x="2484" y="3960"/>
                    <a:pt x="2504" y="4096"/>
                  </a:cubicBezTo>
                  <a:cubicBezTo>
                    <a:pt x="2519" y="4198"/>
                    <a:pt x="2564" y="4284"/>
                    <a:pt x="2635" y="4359"/>
                  </a:cubicBezTo>
                  <a:cubicBezTo>
                    <a:pt x="2661" y="4387"/>
                    <a:pt x="2667" y="4419"/>
                    <a:pt x="2652" y="4454"/>
                  </a:cubicBezTo>
                  <a:cubicBezTo>
                    <a:pt x="2637" y="4486"/>
                    <a:pt x="2609" y="4501"/>
                    <a:pt x="2575" y="4502"/>
                  </a:cubicBezTo>
                  <a:cubicBezTo>
                    <a:pt x="2378" y="4502"/>
                    <a:pt x="2180" y="4502"/>
                    <a:pt x="1983" y="4501"/>
                  </a:cubicBezTo>
                  <a:cubicBezTo>
                    <a:pt x="1878" y="4501"/>
                    <a:pt x="1092" y="4500"/>
                    <a:pt x="987" y="4501"/>
                  </a:cubicBezTo>
                  <a:cubicBezTo>
                    <a:pt x="967" y="4502"/>
                    <a:pt x="963" y="4495"/>
                    <a:pt x="963" y="4477"/>
                  </a:cubicBezTo>
                  <a:cubicBezTo>
                    <a:pt x="963" y="4175"/>
                    <a:pt x="963" y="2954"/>
                    <a:pt x="963" y="2653"/>
                  </a:cubicBezTo>
                  <a:cubicBezTo>
                    <a:pt x="963" y="2577"/>
                    <a:pt x="932" y="2517"/>
                    <a:pt x="869" y="2477"/>
                  </a:cubicBezTo>
                  <a:cubicBezTo>
                    <a:pt x="796" y="2432"/>
                    <a:pt x="701" y="2439"/>
                    <a:pt x="638" y="2499"/>
                  </a:cubicBezTo>
                  <a:cubicBezTo>
                    <a:pt x="559" y="2576"/>
                    <a:pt x="465" y="2618"/>
                    <a:pt x="354" y="2611"/>
                  </a:cubicBezTo>
                  <a:cubicBezTo>
                    <a:pt x="251" y="2604"/>
                    <a:pt x="165" y="2560"/>
                    <a:pt x="99" y="2480"/>
                  </a:cubicBezTo>
                  <a:cubicBezTo>
                    <a:pt x="20" y="2384"/>
                    <a:pt x="0" y="2273"/>
                    <a:pt x="31" y="2154"/>
                  </a:cubicBezTo>
                  <a:cubicBezTo>
                    <a:pt x="52" y="2075"/>
                    <a:pt x="98" y="2011"/>
                    <a:pt x="165" y="1962"/>
                  </a:cubicBezTo>
                  <a:cubicBezTo>
                    <a:pt x="233" y="1914"/>
                    <a:pt x="308" y="1890"/>
                    <a:pt x="390" y="1894"/>
                  </a:cubicBezTo>
                  <a:cubicBezTo>
                    <a:pt x="470" y="1897"/>
                    <a:pt x="543" y="1924"/>
                    <a:pt x="605" y="1977"/>
                  </a:cubicBezTo>
                  <a:cubicBezTo>
                    <a:pt x="639" y="2006"/>
                    <a:pt x="670" y="2038"/>
                    <a:pt x="715" y="2049"/>
                  </a:cubicBezTo>
                  <a:cubicBezTo>
                    <a:pt x="814" y="2075"/>
                    <a:pt x="912" y="2023"/>
                    <a:pt x="948" y="1933"/>
                  </a:cubicBezTo>
                  <a:cubicBezTo>
                    <a:pt x="960" y="1903"/>
                    <a:pt x="963" y="1872"/>
                    <a:pt x="963" y="1840"/>
                  </a:cubicBezTo>
                  <a:cubicBezTo>
                    <a:pt x="963" y="1696"/>
                    <a:pt x="963" y="632"/>
                    <a:pt x="963" y="488"/>
                  </a:cubicBezTo>
                  <a:cubicBezTo>
                    <a:pt x="963" y="488"/>
                    <a:pt x="963" y="488"/>
                    <a:pt x="963" y="4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769879F3-9953-1F14-5097-57FE4C9AF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1493" y="2510018"/>
              <a:ext cx="2558126" cy="1950649"/>
            </a:xfrm>
            <a:custGeom>
              <a:avLst/>
              <a:gdLst>
                <a:gd name="T0" fmla="*/ 963 w 5936"/>
                <a:gd name="T1" fmla="*/ 30 h 4502"/>
                <a:gd name="T2" fmla="*/ 2570 w 5936"/>
                <a:gd name="T3" fmla="*/ 4 h 4502"/>
                <a:gd name="T4" fmla="*/ 2625 w 5936"/>
                <a:gd name="T5" fmla="*/ 157 h 4502"/>
                <a:gd name="T6" fmla="*/ 2534 w 5936"/>
                <a:gd name="T7" fmla="*/ 658 h 4502"/>
                <a:gd name="T8" fmla="*/ 3066 w 5936"/>
                <a:gd name="T9" fmla="*/ 940 h 4502"/>
                <a:gd name="T10" fmla="*/ 3428 w 5936"/>
                <a:gd name="T11" fmla="*/ 588 h 4502"/>
                <a:gd name="T12" fmla="*/ 3308 w 5936"/>
                <a:gd name="T13" fmla="*/ 150 h 4502"/>
                <a:gd name="T14" fmla="*/ 3369 w 5936"/>
                <a:gd name="T15" fmla="*/ 1 h 4502"/>
                <a:gd name="T16" fmla="*/ 3715 w 5936"/>
                <a:gd name="T17" fmla="*/ 1 h 4502"/>
                <a:gd name="T18" fmla="*/ 4958 w 5936"/>
                <a:gd name="T19" fmla="*/ 3 h 4502"/>
                <a:gd name="T20" fmla="*/ 4978 w 5936"/>
                <a:gd name="T21" fmla="*/ 54 h 4502"/>
                <a:gd name="T22" fmla="*/ 5045 w 5936"/>
                <a:gd name="T23" fmla="*/ 2008 h 4502"/>
                <a:gd name="T24" fmla="*/ 5317 w 5936"/>
                <a:gd name="T25" fmla="*/ 1990 h 4502"/>
                <a:gd name="T26" fmla="*/ 5883 w 5936"/>
                <a:gd name="T27" fmla="*/ 2086 h 4502"/>
                <a:gd name="T28" fmla="*/ 5761 w 5936"/>
                <a:gd name="T29" fmla="*/ 2554 h 4502"/>
                <a:gd name="T30" fmla="*/ 5298 w 5936"/>
                <a:gd name="T31" fmla="*/ 2496 h 4502"/>
                <a:gd name="T32" fmla="*/ 4978 w 5936"/>
                <a:gd name="T33" fmla="*/ 2648 h 4502"/>
                <a:gd name="T34" fmla="*/ 4950 w 5936"/>
                <a:gd name="T35" fmla="*/ 4501 h 4502"/>
                <a:gd name="T36" fmla="*/ 3299 w 5936"/>
                <a:gd name="T37" fmla="*/ 4471 h 4502"/>
                <a:gd name="T38" fmla="*/ 3423 w 5936"/>
                <a:gd name="T39" fmla="*/ 4161 h 4502"/>
                <a:gd name="T40" fmla="*/ 3297 w 5936"/>
                <a:gd name="T41" fmla="*/ 3687 h 4502"/>
                <a:gd name="T42" fmla="*/ 2829 w 5936"/>
                <a:gd name="T43" fmla="*/ 3576 h 4502"/>
                <a:gd name="T44" fmla="*/ 2504 w 5936"/>
                <a:gd name="T45" fmla="*/ 4096 h 4502"/>
                <a:gd name="T46" fmla="*/ 2652 w 5936"/>
                <a:gd name="T47" fmla="*/ 4454 h 4502"/>
                <a:gd name="T48" fmla="*/ 1983 w 5936"/>
                <a:gd name="T49" fmla="*/ 4501 h 4502"/>
                <a:gd name="T50" fmla="*/ 963 w 5936"/>
                <a:gd name="T51" fmla="*/ 4477 h 4502"/>
                <a:gd name="T52" fmla="*/ 869 w 5936"/>
                <a:gd name="T53" fmla="*/ 2477 h 4502"/>
                <a:gd name="T54" fmla="*/ 354 w 5936"/>
                <a:gd name="T55" fmla="*/ 2611 h 4502"/>
                <a:gd name="T56" fmla="*/ 31 w 5936"/>
                <a:gd name="T57" fmla="*/ 2154 h 4502"/>
                <a:gd name="T58" fmla="*/ 390 w 5936"/>
                <a:gd name="T59" fmla="*/ 1894 h 4502"/>
                <a:gd name="T60" fmla="*/ 715 w 5936"/>
                <a:gd name="T61" fmla="*/ 2049 h 4502"/>
                <a:gd name="T62" fmla="*/ 963 w 5936"/>
                <a:gd name="T63" fmla="*/ 1840 h 4502"/>
                <a:gd name="T64" fmla="*/ 963 w 5936"/>
                <a:gd name="T65" fmla="*/ 488 h 4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6" h="4502">
                  <a:moveTo>
                    <a:pt x="963" y="488"/>
                  </a:moveTo>
                  <a:cubicBezTo>
                    <a:pt x="963" y="335"/>
                    <a:pt x="963" y="183"/>
                    <a:pt x="963" y="30"/>
                  </a:cubicBezTo>
                  <a:cubicBezTo>
                    <a:pt x="962" y="11"/>
                    <a:pt x="967" y="3"/>
                    <a:pt x="988" y="3"/>
                  </a:cubicBezTo>
                  <a:cubicBezTo>
                    <a:pt x="1288" y="4"/>
                    <a:pt x="2269" y="4"/>
                    <a:pt x="2570" y="4"/>
                  </a:cubicBezTo>
                  <a:cubicBezTo>
                    <a:pt x="2638" y="4"/>
                    <a:pt x="2677" y="59"/>
                    <a:pt x="2652" y="121"/>
                  </a:cubicBezTo>
                  <a:cubicBezTo>
                    <a:pt x="2647" y="135"/>
                    <a:pt x="2635" y="146"/>
                    <a:pt x="2625" y="157"/>
                  </a:cubicBezTo>
                  <a:cubicBezTo>
                    <a:pt x="2561" y="228"/>
                    <a:pt x="2520" y="309"/>
                    <a:pt x="2505" y="404"/>
                  </a:cubicBezTo>
                  <a:cubicBezTo>
                    <a:pt x="2490" y="492"/>
                    <a:pt x="2500" y="576"/>
                    <a:pt x="2534" y="658"/>
                  </a:cubicBezTo>
                  <a:cubicBezTo>
                    <a:pt x="2576" y="762"/>
                    <a:pt x="2648" y="841"/>
                    <a:pt x="2747" y="894"/>
                  </a:cubicBezTo>
                  <a:cubicBezTo>
                    <a:pt x="2847" y="947"/>
                    <a:pt x="2953" y="964"/>
                    <a:pt x="3066" y="940"/>
                  </a:cubicBezTo>
                  <a:cubicBezTo>
                    <a:pt x="3150" y="922"/>
                    <a:pt x="3224" y="885"/>
                    <a:pt x="3287" y="827"/>
                  </a:cubicBezTo>
                  <a:cubicBezTo>
                    <a:pt x="3358" y="762"/>
                    <a:pt x="3406" y="683"/>
                    <a:pt x="3428" y="588"/>
                  </a:cubicBezTo>
                  <a:cubicBezTo>
                    <a:pt x="3442" y="529"/>
                    <a:pt x="3446" y="471"/>
                    <a:pt x="3437" y="411"/>
                  </a:cubicBezTo>
                  <a:cubicBezTo>
                    <a:pt x="3422" y="310"/>
                    <a:pt x="3379" y="222"/>
                    <a:pt x="3308" y="150"/>
                  </a:cubicBezTo>
                  <a:cubicBezTo>
                    <a:pt x="3281" y="122"/>
                    <a:pt x="3275" y="92"/>
                    <a:pt x="3284" y="58"/>
                  </a:cubicBezTo>
                  <a:cubicBezTo>
                    <a:pt x="3293" y="27"/>
                    <a:pt x="3331" y="2"/>
                    <a:pt x="3369" y="1"/>
                  </a:cubicBezTo>
                  <a:cubicBezTo>
                    <a:pt x="3405" y="0"/>
                    <a:pt x="3442" y="1"/>
                    <a:pt x="3479" y="1"/>
                  </a:cubicBezTo>
                  <a:cubicBezTo>
                    <a:pt x="3557" y="1"/>
                    <a:pt x="3636" y="1"/>
                    <a:pt x="3715" y="1"/>
                  </a:cubicBezTo>
                  <a:cubicBezTo>
                    <a:pt x="3885" y="1"/>
                    <a:pt x="4735" y="1"/>
                    <a:pt x="4905" y="1"/>
                  </a:cubicBezTo>
                  <a:cubicBezTo>
                    <a:pt x="4923" y="1"/>
                    <a:pt x="4940" y="3"/>
                    <a:pt x="4958" y="3"/>
                  </a:cubicBezTo>
                  <a:cubicBezTo>
                    <a:pt x="4973" y="3"/>
                    <a:pt x="4979" y="9"/>
                    <a:pt x="4978" y="24"/>
                  </a:cubicBezTo>
                  <a:cubicBezTo>
                    <a:pt x="4977" y="34"/>
                    <a:pt x="4978" y="44"/>
                    <a:pt x="4978" y="54"/>
                  </a:cubicBezTo>
                  <a:cubicBezTo>
                    <a:pt x="4978" y="345"/>
                    <a:pt x="4978" y="1556"/>
                    <a:pt x="4978" y="1848"/>
                  </a:cubicBezTo>
                  <a:cubicBezTo>
                    <a:pt x="4977" y="1911"/>
                    <a:pt x="4998" y="1964"/>
                    <a:pt x="5045" y="2008"/>
                  </a:cubicBezTo>
                  <a:cubicBezTo>
                    <a:pt x="5093" y="2053"/>
                    <a:pt x="5183" y="2071"/>
                    <a:pt x="5243" y="2041"/>
                  </a:cubicBezTo>
                  <a:cubicBezTo>
                    <a:pt x="5269" y="2028"/>
                    <a:pt x="5295" y="2010"/>
                    <a:pt x="5317" y="1990"/>
                  </a:cubicBezTo>
                  <a:cubicBezTo>
                    <a:pt x="5418" y="1904"/>
                    <a:pt x="5530" y="1871"/>
                    <a:pt x="5660" y="1907"/>
                  </a:cubicBezTo>
                  <a:cubicBezTo>
                    <a:pt x="5760" y="1934"/>
                    <a:pt x="5835" y="1995"/>
                    <a:pt x="5883" y="2086"/>
                  </a:cubicBezTo>
                  <a:cubicBezTo>
                    <a:pt x="5926" y="2169"/>
                    <a:pt x="5936" y="2258"/>
                    <a:pt x="5910" y="2349"/>
                  </a:cubicBezTo>
                  <a:cubicBezTo>
                    <a:pt x="5886" y="2436"/>
                    <a:pt x="5836" y="2505"/>
                    <a:pt x="5761" y="2554"/>
                  </a:cubicBezTo>
                  <a:cubicBezTo>
                    <a:pt x="5671" y="2611"/>
                    <a:pt x="5574" y="2627"/>
                    <a:pt x="5470" y="2599"/>
                  </a:cubicBezTo>
                  <a:cubicBezTo>
                    <a:pt x="5403" y="2581"/>
                    <a:pt x="5349" y="2542"/>
                    <a:pt x="5298" y="2496"/>
                  </a:cubicBezTo>
                  <a:cubicBezTo>
                    <a:pt x="5240" y="2446"/>
                    <a:pt x="5172" y="2434"/>
                    <a:pt x="5100" y="2464"/>
                  </a:cubicBezTo>
                  <a:cubicBezTo>
                    <a:pt x="5019" y="2498"/>
                    <a:pt x="4979" y="2562"/>
                    <a:pt x="4978" y="2648"/>
                  </a:cubicBezTo>
                  <a:cubicBezTo>
                    <a:pt x="4977" y="2950"/>
                    <a:pt x="4978" y="4172"/>
                    <a:pt x="4978" y="4474"/>
                  </a:cubicBezTo>
                  <a:cubicBezTo>
                    <a:pt x="4978" y="4502"/>
                    <a:pt x="4978" y="4502"/>
                    <a:pt x="4950" y="4501"/>
                  </a:cubicBezTo>
                  <a:cubicBezTo>
                    <a:pt x="4651" y="4501"/>
                    <a:pt x="3672" y="4501"/>
                    <a:pt x="3372" y="4501"/>
                  </a:cubicBezTo>
                  <a:cubicBezTo>
                    <a:pt x="3344" y="4501"/>
                    <a:pt x="3318" y="4494"/>
                    <a:pt x="3299" y="4471"/>
                  </a:cubicBezTo>
                  <a:cubicBezTo>
                    <a:pt x="3272" y="4438"/>
                    <a:pt x="3274" y="4390"/>
                    <a:pt x="3304" y="4359"/>
                  </a:cubicBezTo>
                  <a:cubicBezTo>
                    <a:pt x="3360" y="4303"/>
                    <a:pt x="3401" y="4237"/>
                    <a:pt x="3423" y="4161"/>
                  </a:cubicBezTo>
                  <a:cubicBezTo>
                    <a:pt x="3445" y="4083"/>
                    <a:pt x="3449" y="4003"/>
                    <a:pt x="3430" y="3922"/>
                  </a:cubicBezTo>
                  <a:cubicBezTo>
                    <a:pt x="3408" y="3830"/>
                    <a:pt x="3364" y="3752"/>
                    <a:pt x="3297" y="3687"/>
                  </a:cubicBezTo>
                  <a:cubicBezTo>
                    <a:pt x="3233" y="3625"/>
                    <a:pt x="3157" y="3585"/>
                    <a:pt x="3069" y="3566"/>
                  </a:cubicBezTo>
                  <a:cubicBezTo>
                    <a:pt x="2988" y="3549"/>
                    <a:pt x="2908" y="3552"/>
                    <a:pt x="2829" y="3576"/>
                  </a:cubicBezTo>
                  <a:cubicBezTo>
                    <a:pt x="2737" y="3604"/>
                    <a:pt x="2661" y="3657"/>
                    <a:pt x="2602" y="3732"/>
                  </a:cubicBezTo>
                  <a:cubicBezTo>
                    <a:pt x="2518" y="3838"/>
                    <a:pt x="2484" y="3960"/>
                    <a:pt x="2504" y="4096"/>
                  </a:cubicBezTo>
                  <a:cubicBezTo>
                    <a:pt x="2519" y="4198"/>
                    <a:pt x="2564" y="4284"/>
                    <a:pt x="2635" y="4359"/>
                  </a:cubicBezTo>
                  <a:cubicBezTo>
                    <a:pt x="2661" y="4387"/>
                    <a:pt x="2667" y="4419"/>
                    <a:pt x="2652" y="4454"/>
                  </a:cubicBezTo>
                  <a:cubicBezTo>
                    <a:pt x="2637" y="4486"/>
                    <a:pt x="2609" y="4501"/>
                    <a:pt x="2575" y="4502"/>
                  </a:cubicBezTo>
                  <a:cubicBezTo>
                    <a:pt x="2378" y="4502"/>
                    <a:pt x="2180" y="4502"/>
                    <a:pt x="1983" y="4501"/>
                  </a:cubicBezTo>
                  <a:cubicBezTo>
                    <a:pt x="1878" y="4501"/>
                    <a:pt x="1092" y="4500"/>
                    <a:pt x="987" y="4501"/>
                  </a:cubicBezTo>
                  <a:cubicBezTo>
                    <a:pt x="967" y="4502"/>
                    <a:pt x="963" y="4495"/>
                    <a:pt x="963" y="4477"/>
                  </a:cubicBezTo>
                  <a:cubicBezTo>
                    <a:pt x="963" y="4175"/>
                    <a:pt x="963" y="2954"/>
                    <a:pt x="963" y="2653"/>
                  </a:cubicBezTo>
                  <a:cubicBezTo>
                    <a:pt x="963" y="2577"/>
                    <a:pt x="932" y="2517"/>
                    <a:pt x="869" y="2477"/>
                  </a:cubicBezTo>
                  <a:cubicBezTo>
                    <a:pt x="796" y="2432"/>
                    <a:pt x="701" y="2439"/>
                    <a:pt x="638" y="2499"/>
                  </a:cubicBezTo>
                  <a:cubicBezTo>
                    <a:pt x="559" y="2576"/>
                    <a:pt x="465" y="2618"/>
                    <a:pt x="354" y="2611"/>
                  </a:cubicBezTo>
                  <a:cubicBezTo>
                    <a:pt x="251" y="2604"/>
                    <a:pt x="165" y="2560"/>
                    <a:pt x="99" y="2480"/>
                  </a:cubicBezTo>
                  <a:cubicBezTo>
                    <a:pt x="20" y="2384"/>
                    <a:pt x="0" y="2273"/>
                    <a:pt x="31" y="2154"/>
                  </a:cubicBezTo>
                  <a:cubicBezTo>
                    <a:pt x="52" y="2075"/>
                    <a:pt x="98" y="2011"/>
                    <a:pt x="165" y="1962"/>
                  </a:cubicBezTo>
                  <a:cubicBezTo>
                    <a:pt x="233" y="1914"/>
                    <a:pt x="308" y="1890"/>
                    <a:pt x="390" y="1894"/>
                  </a:cubicBezTo>
                  <a:cubicBezTo>
                    <a:pt x="470" y="1897"/>
                    <a:pt x="543" y="1924"/>
                    <a:pt x="605" y="1977"/>
                  </a:cubicBezTo>
                  <a:cubicBezTo>
                    <a:pt x="639" y="2006"/>
                    <a:pt x="670" y="2038"/>
                    <a:pt x="715" y="2049"/>
                  </a:cubicBezTo>
                  <a:cubicBezTo>
                    <a:pt x="814" y="2075"/>
                    <a:pt x="912" y="2023"/>
                    <a:pt x="948" y="1933"/>
                  </a:cubicBezTo>
                  <a:cubicBezTo>
                    <a:pt x="960" y="1903"/>
                    <a:pt x="963" y="1872"/>
                    <a:pt x="963" y="1840"/>
                  </a:cubicBezTo>
                  <a:cubicBezTo>
                    <a:pt x="963" y="1696"/>
                    <a:pt x="963" y="632"/>
                    <a:pt x="963" y="488"/>
                  </a:cubicBezTo>
                  <a:cubicBezTo>
                    <a:pt x="963" y="488"/>
                    <a:pt x="963" y="488"/>
                    <a:pt x="963" y="4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FD4E234-6FA9-EF8E-232A-19A90EB6F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759" y="2098917"/>
              <a:ext cx="1729563" cy="2772850"/>
            </a:xfrm>
            <a:custGeom>
              <a:avLst/>
              <a:gdLst>
                <a:gd name="T0" fmla="*/ 27 w 4016"/>
                <a:gd name="T1" fmla="*/ 5450 h 6400"/>
                <a:gd name="T2" fmla="*/ 0 w 4016"/>
                <a:gd name="T3" fmla="*/ 3596 h 6400"/>
                <a:gd name="T4" fmla="*/ 144 w 4016"/>
                <a:gd name="T5" fmla="*/ 3537 h 6400"/>
                <a:gd name="T6" fmla="*/ 704 w 4016"/>
                <a:gd name="T7" fmla="*/ 3612 h 6400"/>
                <a:gd name="T8" fmla="*/ 945 w 4016"/>
                <a:gd name="T9" fmla="*/ 3183 h 6400"/>
                <a:gd name="T10" fmla="*/ 404 w 4016"/>
                <a:gd name="T11" fmla="*/ 2734 h 6400"/>
                <a:gd name="T12" fmla="*/ 58 w 4016"/>
                <a:gd name="T13" fmla="*/ 2888 h 6400"/>
                <a:gd name="T14" fmla="*/ 0 w 4016"/>
                <a:gd name="T15" fmla="*/ 2254 h 6400"/>
                <a:gd name="T16" fmla="*/ 29 w 4016"/>
                <a:gd name="T17" fmla="*/ 951 h 6400"/>
                <a:gd name="T18" fmla="*/ 1702 w 4016"/>
                <a:gd name="T19" fmla="*/ 933 h 6400"/>
                <a:gd name="T20" fmla="*/ 1750 w 4016"/>
                <a:gd name="T21" fmla="*/ 615 h 6400"/>
                <a:gd name="T22" fmla="*/ 1932 w 4016"/>
                <a:gd name="T23" fmla="*/ 28 h 6400"/>
                <a:gd name="T24" fmla="*/ 2356 w 4016"/>
                <a:gd name="T25" fmla="*/ 455 h 6400"/>
                <a:gd name="T26" fmla="*/ 2348 w 4016"/>
                <a:gd name="T27" fmla="*/ 946 h 6400"/>
                <a:gd name="T28" fmla="*/ 3986 w 4016"/>
                <a:gd name="T29" fmla="*/ 952 h 6400"/>
                <a:gd name="T30" fmla="*/ 4016 w 4016"/>
                <a:gd name="T31" fmla="*/ 2797 h 6400"/>
                <a:gd name="T32" fmla="*/ 3880 w 4016"/>
                <a:gd name="T33" fmla="*/ 2869 h 6400"/>
                <a:gd name="T34" fmla="*/ 3419 w 4016"/>
                <a:gd name="T35" fmla="*/ 2746 h 6400"/>
                <a:gd name="T36" fmla="*/ 3083 w 4016"/>
                <a:gd name="T37" fmla="*/ 3097 h 6400"/>
                <a:gd name="T38" fmla="*/ 3307 w 4016"/>
                <a:gd name="T39" fmla="*/ 3609 h 6400"/>
                <a:gd name="T40" fmla="*/ 3774 w 4016"/>
                <a:gd name="T41" fmla="*/ 3612 h 6400"/>
                <a:gd name="T42" fmla="*/ 3951 w 4016"/>
                <a:gd name="T43" fmla="*/ 3512 h 6400"/>
                <a:gd name="T44" fmla="*/ 4016 w 4016"/>
                <a:gd name="T45" fmla="*/ 3608 h 6400"/>
                <a:gd name="T46" fmla="*/ 3986 w 4016"/>
                <a:gd name="T47" fmla="*/ 5449 h 6400"/>
                <a:gd name="T48" fmla="*/ 2326 w 4016"/>
                <a:gd name="T49" fmla="*/ 5462 h 6400"/>
                <a:gd name="T50" fmla="*/ 2241 w 4016"/>
                <a:gd name="T51" fmla="*/ 5758 h 6400"/>
                <a:gd name="T52" fmla="*/ 2357 w 4016"/>
                <a:gd name="T53" fmla="*/ 6121 h 6400"/>
                <a:gd name="T54" fmla="*/ 1976 w 4016"/>
                <a:gd name="T55" fmla="*/ 6392 h 6400"/>
                <a:gd name="T56" fmla="*/ 1663 w 4016"/>
                <a:gd name="T57" fmla="*/ 5937 h 6400"/>
                <a:gd name="T58" fmla="*/ 1775 w 4016"/>
                <a:gd name="T59" fmla="*/ 5529 h 6400"/>
                <a:gd name="T60" fmla="*/ 509 w 4016"/>
                <a:gd name="T61" fmla="*/ 5450 h 6400"/>
                <a:gd name="T62" fmla="*/ 493 w 4016"/>
                <a:gd name="T63" fmla="*/ 545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16" h="6400">
                  <a:moveTo>
                    <a:pt x="493" y="5450"/>
                  </a:moveTo>
                  <a:cubicBezTo>
                    <a:pt x="338" y="5450"/>
                    <a:pt x="183" y="5450"/>
                    <a:pt x="27" y="5450"/>
                  </a:cubicBezTo>
                  <a:cubicBezTo>
                    <a:pt x="0" y="5450"/>
                    <a:pt x="0" y="5450"/>
                    <a:pt x="0" y="5422"/>
                  </a:cubicBezTo>
                  <a:cubicBezTo>
                    <a:pt x="0" y="5120"/>
                    <a:pt x="0" y="3898"/>
                    <a:pt x="0" y="3596"/>
                  </a:cubicBezTo>
                  <a:cubicBezTo>
                    <a:pt x="0" y="3558"/>
                    <a:pt x="19" y="3529"/>
                    <a:pt x="53" y="3515"/>
                  </a:cubicBezTo>
                  <a:cubicBezTo>
                    <a:pt x="85" y="3502"/>
                    <a:pt x="116" y="3510"/>
                    <a:pt x="144" y="3537"/>
                  </a:cubicBezTo>
                  <a:cubicBezTo>
                    <a:pt x="241" y="3628"/>
                    <a:pt x="355" y="3674"/>
                    <a:pt x="489" y="3671"/>
                  </a:cubicBezTo>
                  <a:cubicBezTo>
                    <a:pt x="566" y="3669"/>
                    <a:pt x="638" y="3649"/>
                    <a:pt x="704" y="3612"/>
                  </a:cubicBezTo>
                  <a:cubicBezTo>
                    <a:pt x="767" y="3577"/>
                    <a:pt x="819" y="3530"/>
                    <a:pt x="861" y="3471"/>
                  </a:cubicBezTo>
                  <a:cubicBezTo>
                    <a:pt x="921" y="3384"/>
                    <a:pt x="949" y="3288"/>
                    <a:pt x="945" y="3183"/>
                  </a:cubicBezTo>
                  <a:cubicBezTo>
                    <a:pt x="940" y="3063"/>
                    <a:pt x="896" y="2960"/>
                    <a:pt x="813" y="2873"/>
                  </a:cubicBezTo>
                  <a:cubicBezTo>
                    <a:pt x="700" y="2757"/>
                    <a:pt x="561" y="2715"/>
                    <a:pt x="404" y="2734"/>
                  </a:cubicBezTo>
                  <a:cubicBezTo>
                    <a:pt x="303" y="2747"/>
                    <a:pt x="216" y="2793"/>
                    <a:pt x="143" y="2865"/>
                  </a:cubicBezTo>
                  <a:cubicBezTo>
                    <a:pt x="119" y="2888"/>
                    <a:pt x="85" y="2898"/>
                    <a:pt x="58" y="2888"/>
                  </a:cubicBezTo>
                  <a:cubicBezTo>
                    <a:pt x="21" y="2874"/>
                    <a:pt x="0" y="2845"/>
                    <a:pt x="0" y="2808"/>
                  </a:cubicBezTo>
                  <a:cubicBezTo>
                    <a:pt x="0" y="2623"/>
                    <a:pt x="0" y="2438"/>
                    <a:pt x="0" y="2254"/>
                  </a:cubicBezTo>
                  <a:cubicBezTo>
                    <a:pt x="0" y="2136"/>
                    <a:pt x="0" y="1098"/>
                    <a:pt x="0" y="980"/>
                  </a:cubicBezTo>
                  <a:cubicBezTo>
                    <a:pt x="0" y="951"/>
                    <a:pt x="0" y="951"/>
                    <a:pt x="29" y="951"/>
                  </a:cubicBezTo>
                  <a:cubicBezTo>
                    <a:pt x="327" y="951"/>
                    <a:pt x="1305" y="951"/>
                    <a:pt x="1603" y="951"/>
                  </a:cubicBezTo>
                  <a:cubicBezTo>
                    <a:pt x="1637" y="951"/>
                    <a:pt x="1670" y="948"/>
                    <a:pt x="1702" y="933"/>
                  </a:cubicBezTo>
                  <a:cubicBezTo>
                    <a:pt x="1786" y="894"/>
                    <a:pt x="1832" y="790"/>
                    <a:pt x="1802" y="702"/>
                  </a:cubicBezTo>
                  <a:cubicBezTo>
                    <a:pt x="1791" y="669"/>
                    <a:pt x="1773" y="641"/>
                    <a:pt x="1750" y="615"/>
                  </a:cubicBezTo>
                  <a:cubicBezTo>
                    <a:pt x="1656" y="512"/>
                    <a:pt x="1626" y="393"/>
                    <a:pt x="1667" y="259"/>
                  </a:cubicBezTo>
                  <a:cubicBezTo>
                    <a:pt x="1707" y="127"/>
                    <a:pt x="1800" y="56"/>
                    <a:pt x="1932" y="28"/>
                  </a:cubicBezTo>
                  <a:cubicBezTo>
                    <a:pt x="2058" y="0"/>
                    <a:pt x="2174" y="20"/>
                    <a:pt x="2266" y="117"/>
                  </a:cubicBezTo>
                  <a:cubicBezTo>
                    <a:pt x="2356" y="213"/>
                    <a:pt x="2387" y="326"/>
                    <a:pt x="2356" y="455"/>
                  </a:cubicBezTo>
                  <a:cubicBezTo>
                    <a:pt x="2340" y="521"/>
                    <a:pt x="2306" y="576"/>
                    <a:pt x="2259" y="624"/>
                  </a:cubicBezTo>
                  <a:cubicBezTo>
                    <a:pt x="2163" y="724"/>
                    <a:pt x="2199" y="901"/>
                    <a:pt x="2348" y="946"/>
                  </a:cubicBezTo>
                  <a:cubicBezTo>
                    <a:pt x="2369" y="952"/>
                    <a:pt x="2392" y="951"/>
                    <a:pt x="2414" y="951"/>
                  </a:cubicBezTo>
                  <a:cubicBezTo>
                    <a:pt x="2711" y="952"/>
                    <a:pt x="3688" y="952"/>
                    <a:pt x="3986" y="952"/>
                  </a:cubicBezTo>
                  <a:cubicBezTo>
                    <a:pt x="4016" y="952"/>
                    <a:pt x="4016" y="952"/>
                    <a:pt x="4016" y="983"/>
                  </a:cubicBezTo>
                  <a:cubicBezTo>
                    <a:pt x="4016" y="1281"/>
                    <a:pt x="4016" y="2499"/>
                    <a:pt x="4016" y="2797"/>
                  </a:cubicBezTo>
                  <a:cubicBezTo>
                    <a:pt x="4016" y="2845"/>
                    <a:pt x="3999" y="2871"/>
                    <a:pt x="3959" y="2887"/>
                  </a:cubicBezTo>
                  <a:cubicBezTo>
                    <a:pt x="3928" y="2899"/>
                    <a:pt x="3901" y="2890"/>
                    <a:pt x="3880" y="2869"/>
                  </a:cubicBezTo>
                  <a:cubicBezTo>
                    <a:pt x="3826" y="2818"/>
                    <a:pt x="3766" y="2777"/>
                    <a:pt x="3696" y="2754"/>
                  </a:cubicBezTo>
                  <a:cubicBezTo>
                    <a:pt x="3605" y="2723"/>
                    <a:pt x="3512" y="2721"/>
                    <a:pt x="3419" y="2746"/>
                  </a:cubicBezTo>
                  <a:cubicBezTo>
                    <a:pt x="3333" y="2768"/>
                    <a:pt x="3260" y="2813"/>
                    <a:pt x="3200" y="2877"/>
                  </a:cubicBezTo>
                  <a:cubicBezTo>
                    <a:pt x="3141" y="2939"/>
                    <a:pt x="3102" y="3013"/>
                    <a:pt x="3083" y="3097"/>
                  </a:cubicBezTo>
                  <a:cubicBezTo>
                    <a:pt x="3063" y="3184"/>
                    <a:pt x="3068" y="3268"/>
                    <a:pt x="3096" y="3351"/>
                  </a:cubicBezTo>
                  <a:cubicBezTo>
                    <a:pt x="3134" y="3463"/>
                    <a:pt x="3205" y="3549"/>
                    <a:pt x="3307" y="3609"/>
                  </a:cubicBezTo>
                  <a:cubicBezTo>
                    <a:pt x="3382" y="3654"/>
                    <a:pt x="3465" y="3673"/>
                    <a:pt x="3553" y="3672"/>
                  </a:cubicBezTo>
                  <a:cubicBezTo>
                    <a:pt x="3632" y="3670"/>
                    <a:pt x="3706" y="3652"/>
                    <a:pt x="3774" y="3612"/>
                  </a:cubicBezTo>
                  <a:cubicBezTo>
                    <a:pt x="3810" y="3590"/>
                    <a:pt x="3843" y="3561"/>
                    <a:pt x="3876" y="3534"/>
                  </a:cubicBezTo>
                  <a:cubicBezTo>
                    <a:pt x="3899" y="3517"/>
                    <a:pt x="3922" y="3504"/>
                    <a:pt x="3951" y="3512"/>
                  </a:cubicBezTo>
                  <a:cubicBezTo>
                    <a:pt x="3984" y="3521"/>
                    <a:pt x="4007" y="3540"/>
                    <a:pt x="4014" y="3576"/>
                  </a:cubicBezTo>
                  <a:cubicBezTo>
                    <a:pt x="4016" y="3586"/>
                    <a:pt x="4016" y="3597"/>
                    <a:pt x="4016" y="3608"/>
                  </a:cubicBezTo>
                  <a:cubicBezTo>
                    <a:pt x="4016" y="3905"/>
                    <a:pt x="4016" y="5122"/>
                    <a:pt x="4016" y="5420"/>
                  </a:cubicBezTo>
                  <a:cubicBezTo>
                    <a:pt x="4016" y="5449"/>
                    <a:pt x="4016" y="5449"/>
                    <a:pt x="3986" y="5449"/>
                  </a:cubicBezTo>
                  <a:cubicBezTo>
                    <a:pt x="3694" y="5449"/>
                    <a:pt x="2721" y="5448"/>
                    <a:pt x="2428" y="5448"/>
                  </a:cubicBezTo>
                  <a:cubicBezTo>
                    <a:pt x="2394" y="5448"/>
                    <a:pt x="2357" y="5449"/>
                    <a:pt x="2326" y="5462"/>
                  </a:cubicBezTo>
                  <a:cubicBezTo>
                    <a:pt x="2261" y="5489"/>
                    <a:pt x="2220" y="5541"/>
                    <a:pt x="2208" y="5614"/>
                  </a:cubicBezTo>
                  <a:cubicBezTo>
                    <a:pt x="2200" y="5666"/>
                    <a:pt x="2213" y="5715"/>
                    <a:pt x="2241" y="5758"/>
                  </a:cubicBezTo>
                  <a:cubicBezTo>
                    <a:pt x="2253" y="5777"/>
                    <a:pt x="2273" y="5791"/>
                    <a:pt x="2287" y="5809"/>
                  </a:cubicBezTo>
                  <a:cubicBezTo>
                    <a:pt x="2359" y="5902"/>
                    <a:pt x="2385" y="6005"/>
                    <a:pt x="2357" y="6121"/>
                  </a:cubicBezTo>
                  <a:cubicBezTo>
                    <a:pt x="2338" y="6197"/>
                    <a:pt x="2299" y="6260"/>
                    <a:pt x="2240" y="6310"/>
                  </a:cubicBezTo>
                  <a:cubicBezTo>
                    <a:pt x="2164" y="6374"/>
                    <a:pt x="2075" y="6400"/>
                    <a:pt x="1976" y="6392"/>
                  </a:cubicBezTo>
                  <a:cubicBezTo>
                    <a:pt x="1875" y="6383"/>
                    <a:pt x="1794" y="6337"/>
                    <a:pt x="1728" y="6261"/>
                  </a:cubicBezTo>
                  <a:cubicBezTo>
                    <a:pt x="1646" y="6165"/>
                    <a:pt x="1630" y="6056"/>
                    <a:pt x="1663" y="5937"/>
                  </a:cubicBezTo>
                  <a:cubicBezTo>
                    <a:pt x="1680" y="5876"/>
                    <a:pt x="1712" y="5825"/>
                    <a:pt x="1755" y="5779"/>
                  </a:cubicBezTo>
                  <a:cubicBezTo>
                    <a:pt x="1824" y="5707"/>
                    <a:pt x="1833" y="5610"/>
                    <a:pt x="1775" y="5529"/>
                  </a:cubicBezTo>
                  <a:cubicBezTo>
                    <a:pt x="1741" y="5483"/>
                    <a:pt x="1695" y="5452"/>
                    <a:pt x="1635" y="5451"/>
                  </a:cubicBezTo>
                  <a:cubicBezTo>
                    <a:pt x="1487" y="5450"/>
                    <a:pt x="658" y="5450"/>
                    <a:pt x="509" y="5450"/>
                  </a:cubicBezTo>
                  <a:cubicBezTo>
                    <a:pt x="504" y="5450"/>
                    <a:pt x="499" y="5450"/>
                    <a:pt x="493" y="5450"/>
                  </a:cubicBezTo>
                  <a:cubicBezTo>
                    <a:pt x="493" y="5450"/>
                    <a:pt x="493" y="5450"/>
                    <a:pt x="493" y="545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9CD2B83D-53B4-BD03-7E58-E9F9BD0D6C0A}"/>
              </a:ext>
            </a:extLst>
          </p:cNvPr>
          <p:cNvSpPr txBox="1"/>
          <p:nvPr/>
        </p:nvSpPr>
        <p:spPr>
          <a:xfrm>
            <a:off x="1235015" y="1888983"/>
            <a:ext cx="82420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01</a:t>
            </a:r>
            <a:endParaRPr lang="en-GB" sz="3750" b="1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1AA202EA-C068-5397-C864-F13531F36BAD}"/>
              </a:ext>
            </a:extLst>
          </p:cNvPr>
          <p:cNvSpPr txBox="1"/>
          <p:nvPr/>
        </p:nvSpPr>
        <p:spPr>
          <a:xfrm>
            <a:off x="2676465" y="1888983"/>
            <a:ext cx="82420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0</a:t>
            </a:r>
            <a:r>
              <a:rPr lang="en-US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lang="en-GB" sz="3750" b="1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C9E8A277-C3A7-BF6A-E863-1B42C0D2E9E4}"/>
              </a:ext>
            </a:extLst>
          </p:cNvPr>
          <p:cNvSpPr txBox="1"/>
          <p:nvPr/>
        </p:nvSpPr>
        <p:spPr>
          <a:xfrm>
            <a:off x="4168715" y="1888983"/>
            <a:ext cx="82420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0</a:t>
            </a:r>
            <a:r>
              <a:rPr lang="en-US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lang="en-GB" sz="3750" b="1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TextBox 32">
            <a:extLst>
              <a:ext uri="{FF2B5EF4-FFF2-40B4-BE49-F238E27FC236}">
                <a16:creationId xmlns:a16="http://schemas.microsoft.com/office/drawing/2014/main" id="{32237C9A-39A9-2C6B-8A37-E98640F59C5E}"/>
              </a:ext>
            </a:extLst>
          </p:cNvPr>
          <p:cNvSpPr txBox="1"/>
          <p:nvPr/>
        </p:nvSpPr>
        <p:spPr>
          <a:xfrm>
            <a:off x="5641914" y="1888983"/>
            <a:ext cx="82420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0</a:t>
            </a:r>
            <a:r>
              <a:rPr lang="en-US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4</a:t>
            </a:r>
            <a:endParaRPr lang="en-GB" sz="3750" b="1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" name="TextBox 33">
            <a:extLst>
              <a:ext uri="{FF2B5EF4-FFF2-40B4-BE49-F238E27FC236}">
                <a16:creationId xmlns:a16="http://schemas.microsoft.com/office/drawing/2014/main" id="{7E556B15-41FD-BEA7-C325-7ADEAEB39DFF}"/>
              </a:ext>
            </a:extLst>
          </p:cNvPr>
          <p:cNvSpPr txBox="1"/>
          <p:nvPr/>
        </p:nvSpPr>
        <p:spPr>
          <a:xfrm>
            <a:off x="7099239" y="1888983"/>
            <a:ext cx="82420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0</a:t>
            </a:r>
            <a:r>
              <a:rPr lang="en-US" sz="3750" b="1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5</a:t>
            </a:r>
            <a:endParaRPr lang="en-GB" sz="3750" b="1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TextBox 52">
            <a:extLst>
              <a:ext uri="{FF2B5EF4-FFF2-40B4-BE49-F238E27FC236}">
                <a16:creationId xmlns:a16="http://schemas.microsoft.com/office/drawing/2014/main" id="{88120389-2D06-DE2B-DAE9-191333FD1BBA}"/>
              </a:ext>
            </a:extLst>
          </p:cNvPr>
          <p:cNvSpPr txBox="1"/>
          <p:nvPr/>
        </p:nvSpPr>
        <p:spPr>
          <a:xfrm>
            <a:off x="965438" y="3451227"/>
            <a:ext cx="1362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Una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disminución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implica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deterioro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en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calidad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vida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 Menor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demanda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2" name="TextBox 53">
            <a:extLst>
              <a:ext uri="{FF2B5EF4-FFF2-40B4-BE49-F238E27FC236}">
                <a16:creationId xmlns:a16="http://schemas.microsoft.com/office/drawing/2014/main" id="{745EAC88-1598-FE1D-66C7-87A837A88E64}"/>
              </a:ext>
            </a:extLst>
          </p:cNvPr>
          <p:cNvSpPr txBox="1"/>
          <p:nvPr/>
        </p:nvSpPr>
        <p:spPr>
          <a:xfrm>
            <a:off x="2500233" y="3451227"/>
            <a:ext cx="1280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Incremento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niveles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pobreza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desempleo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etc.: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menor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consumo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3" name="TextBox 54">
            <a:extLst>
              <a:ext uri="{FF2B5EF4-FFF2-40B4-BE49-F238E27FC236}">
                <a16:creationId xmlns:a16="http://schemas.microsoft.com/office/drawing/2014/main" id="{5F9A1175-6D45-D067-4D1C-F8FEF2CC4587}"/>
              </a:ext>
            </a:extLst>
          </p:cNvPr>
          <p:cNvSpPr txBox="1"/>
          <p:nvPr/>
        </p:nvSpPr>
        <p:spPr>
          <a:xfrm>
            <a:off x="3967066" y="3451227"/>
            <a:ext cx="1283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Informalidad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productiva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 y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precariedad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laboral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4" name="TextBox 55">
            <a:extLst>
              <a:ext uri="{FF2B5EF4-FFF2-40B4-BE49-F238E27FC236}">
                <a16:creationId xmlns:a16="http://schemas.microsoft.com/office/drawing/2014/main" id="{8C54F597-4740-DF1A-039D-81388395EF2C}"/>
              </a:ext>
            </a:extLst>
          </p:cNvPr>
          <p:cNvSpPr txBox="1"/>
          <p:nvPr/>
        </p:nvSpPr>
        <p:spPr>
          <a:xfrm>
            <a:off x="5441229" y="3451227"/>
            <a:ext cx="129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Migración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nivel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nacional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internacional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5" name="TextBox 56">
            <a:extLst>
              <a:ext uri="{FF2B5EF4-FFF2-40B4-BE49-F238E27FC236}">
                <a16:creationId xmlns:a16="http://schemas.microsoft.com/office/drawing/2014/main" id="{61FD88A4-3A9B-7AE0-C9FB-0A2BD6E6E7CC}"/>
              </a:ext>
            </a:extLst>
          </p:cNvPr>
          <p:cNvSpPr txBox="1"/>
          <p:nvPr/>
        </p:nvSpPr>
        <p:spPr>
          <a:xfrm>
            <a:off x="6908078" y="3451227"/>
            <a:ext cx="129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Problemas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sociales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: mayor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inseguridad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 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id="{93A7E226-0334-A436-1709-6A425305B8DE}"/>
              </a:ext>
            </a:extLst>
          </p:cNvPr>
          <p:cNvSpPr/>
          <p:nvPr/>
        </p:nvSpPr>
        <p:spPr>
          <a:xfrm>
            <a:off x="902062" y="3411374"/>
            <a:ext cx="45719" cy="1384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7" name="Rectangle 64">
            <a:extLst>
              <a:ext uri="{FF2B5EF4-FFF2-40B4-BE49-F238E27FC236}">
                <a16:creationId xmlns:a16="http://schemas.microsoft.com/office/drawing/2014/main" id="{2E35A9DF-6C1E-F4CA-D165-597BFC29825D}"/>
              </a:ext>
            </a:extLst>
          </p:cNvPr>
          <p:cNvSpPr/>
          <p:nvPr/>
        </p:nvSpPr>
        <p:spPr>
          <a:xfrm>
            <a:off x="2400662" y="3411374"/>
            <a:ext cx="45719" cy="13849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8" name="Rectangle 66">
            <a:extLst>
              <a:ext uri="{FF2B5EF4-FFF2-40B4-BE49-F238E27FC236}">
                <a16:creationId xmlns:a16="http://schemas.microsoft.com/office/drawing/2014/main" id="{5CCD8C00-0115-5222-F3DA-402F4E654DF1}"/>
              </a:ext>
            </a:extLst>
          </p:cNvPr>
          <p:cNvSpPr/>
          <p:nvPr/>
        </p:nvSpPr>
        <p:spPr>
          <a:xfrm>
            <a:off x="3896087" y="3411374"/>
            <a:ext cx="59240" cy="13849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9" name="Rectangle 68">
            <a:extLst>
              <a:ext uri="{FF2B5EF4-FFF2-40B4-BE49-F238E27FC236}">
                <a16:creationId xmlns:a16="http://schemas.microsoft.com/office/drawing/2014/main" id="{71E6EAF8-FAD8-178D-71DD-70C9A8407F84}"/>
              </a:ext>
            </a:extLst>
          </p:cNvPr>
          <p:cNvSpPr/>
          <p:nvPr/>
        </p:nvSpPr>
        <p:spPr>
          <a:xfrm>
            <a:off x="5375638" y="3411374"/>
            <a:ext cx="60202" cy="13849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0" name="Rectangle 70">
            <a:extLst>
              <a:ext uri="{FF2B5EF4-FFF2-40B4-BE49-F238E27FC236}">
                <a16:creationId xmlns:a16="http://schemas.microsoft.com/office/drawing/2014/main" id="{1723EFB8-B0EB-ACCE-AE47-654CEF17A4D7}"/>
              </a:ext>
            </a:extLst>
          </p:cNvPr>
          <p:cNvSpPr/>
          <p:nvPr/>
        </p:nvSpPr>
        <p:spPr>
          <a:xfrm>
            <a:off x="6848837" y="3411374"/>
            <a:ext cx="60202" cy="14248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0460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85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2367643"/>
            <a:ext cx="6329950" cy="17202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I.3. Estructura Productiva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79" y="4444252"/>
            <a:ext cx="6329949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Permite conocer como se distribuye la producción de bienes y servicios en una economía. Asi como que sector tiene una mayor participación en la producción. 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25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6B6D87-E1DE-4867-BAAF-896622C069A4}"/>
              </a:ext>
            </a:extLst>
          </p:cNvPr>
          <p:cNvSpPr/>
          <p:nvPr/>
        </p:nvSpPr>
        <p:spPr>
          <a:xfrm rot="20132376">
            <a:off x="-887158" y="-750521"/>
            <a:ext cx="5487355" cy="3450111"/>
          </a:xfrm>
          <a:custGeom>
            <a:avLst/>
            <a:gdLst>
              <a:gd name="connsiteX0" fmla="*/ 0 w 10216360"/>
              <a:gd name="connsiteY0" fmla="*/ 0 h 6818207"/>
              <a:gd name="connsiteX1" fmla="*/ 10216360 w 10216360"/>
              <a:gd name="connsiteY1" fmla="*/ 0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0 w 10216360"/>
              <a:gd name="connsiteY4" fmla="*/ 0 h 6818207"/>
              <a:gd name="connsiteX0" fmla="*/ 0 w 10216360"/>
              <a:gd name="connsiteY0" fmla="*/ 0 h 6818207"/>
              <a:gd name="connsiteX1" fmla="*/ 6756315 w 10216360"/>
              <a:gd name="connsiteY1" fmla="*/ 3511648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0 w 10216360"/>
              <a:gd name="connsiteY4" fmla="*/ 0 h 6818207"/>
              <a:gd name="connsiteX0" fmla="*/ 0 w 10216360"/>
              <a:gd name="connsiteY0" fmla="*/ 0 h 6818207"/>
              <a:gd name="connsiteX1" fmla="*/ 10200827 w 10216360"/>
              <a:gd name="connsiteY1" fmla="*/ 4680889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0 w 10216360"/>
              <a:gd name="connsiteY4" fmla="*/ 0 h 6818207"/>
              <a:gd name="connsiteX0" fmla="*/ 0 w 10216603"/>
              <a:gd name="connsiteY0" fmla="*/ 0 h 6818207"/>
              <a:gd name="connsiteX1" fmla="*/ 10216603 w 10216603"/>
              <a:gd name="connsiteY1" fmla="*/ 4646208 h 6818207"/>
              <a:gd name="connsiteX2" fmla="*/ 10216360 w 10216603"/>
              <a:gd name="connsiteY2" fmla="*/ 6818207 h 6818207"/>
              <a:gd name="connsiteX3" fmla="*/ 0 w 10216603"/>
              <a:gd name="connsiteY3" fmla="*/ 6818207 h 6818207"/>
              <a:gd name="connsiteX4" fmla="*/ 0 w 10216603"/>
              <a:gd name="connsiteY4" fmla="*/ 0 h 6818207"/>
              <a:gd name="connsiteX0" fmla="*/ 3728147 w 10216603"/>
              <a:gd name="connsiteY0" fmla="*/ 0 h 5122303"/>
              <a:gd name="connsiteX1" fmla="*/ 10216603 w 10216603"/>
              <a:gd name="connsiteY1" fmla="*/ 2950304 h 5122303"/>
              <a:gd name="connsiteX2" fmla="*/ 10216360 w 10216603"/>
              <a:gd name="connsiteY2" fmla="*/ 5122303 h 5122303"/>
              <a:gd name="connsiteX3" fmla="*/ 0 w 10216603"/>
              <a:gd name="connsiteY3" fmla="*/ 5122303 h 5122303"/>
              <a:gd name="connsiteX4" fmla="*/ 3728147 w 10216603"/>
              <a:gd name="connsiteY4" fmla="*/ 0 h 5122303"/>
              <a:gd name="connsiteX0" fmla="*/ 4543136 w 10216603"/>
              <a:gd name="connsiteY0" fmla="*/ 0 h 4751571"/>
              <a:gd name="connsiteX1" fmla="*/ 10216603 w 10216603"/>
              <a:gd name="connsiteY1" fmla="*/ 2579572 h 4751571"/>
              <a:gd name="connsiteX2" fmla="*/ 10216360 w 10216603"/>
              <a:gd name="connsiteY2" fmla="*/ 4751571 h 4751571"/>
              <a:gd name="connsiteX3" fmla="*/ 0 w 10216603"/>
              <a:gd name="connsiteY3" fmla="*/ 4751571 h 4751571"/>
              <a:gd name="connsiteX4" fmla="*/ 4543136 w 10216603"/>
              <a:gd name="connsiteY4" fmla="*/ 0 h 4751571"/>
              <a:gd name="connsiteX0" fmla="*/ 6043847 w 10216603"/>
              <a:gd name="connsiteY0" fmla="*/ 0 h 4047982"/>
              <a:gd name="connsiteX1" fmla="*/ 10216603 w 10216603"/>
              <a:gd name="connsiteY1" fmla="*/ 1875983 h 4047982"/>
              <a:gd name="connsiteX2" fmla="*/ 10216360 w 10216603"/>
              <a:gd name="connsiteY2" fmla="*/ 4047982 h 4047982"/>
              <a:gd name="connsiteX3" fmla="*/ 0 w 10216603"/>
              <a:gd name="connsiteY3" fmla="*/ 4047982 h 4047982"/>
              <a:gd name="connsiteX4" fmla="*/ 6043847 w 10216603"/>
              <a:gd name="connsiteY4" fmla="*/ 0 h 4047982"/>
              <a:gd name="connsiteX0" fmla="*/ 4949849 w 10216603"/>
              <a:gd name="connsiteY0" fmla="*/ 0 h 4587490"/>
              <a:gd name="connsiteX1" fmla="*/ 10216603 w 10216603"/>
              <a:gd name="connsiteY1" fmla="*/ 2415491 h 4587490"/>
              <a:gd name="connsiteX2" fmla="*/ 10216360 w 10216603"/>
              <a:gd name="connsiteY2" fmla="*/ 4587490 h 4587490"/>
              <a:gd name="connsiteX3" fmla="*/ 0 w 10216603"/>
              <a:gd name="connsiteY3" fmla="*/ 4587490 h 4587490"/>
              <a:gd name="connsiteX4" fmla="*/ 4949849 w 10216603"/>
              <a:gd name="connsiteY4" fmla="*/ 0 h 4587490"/>
              <a:gd name="connsiteX0" fmla="*/ 934278 w 6201032"/>
              <a:gd name="connsiteY0" fmla="*/ 0 h 4593372"/>
              <a:gd name="connsiteX1" fmla="*/ 6201032 w 6201032"/>
              <a:gd name="connsiteY1" fmla="*/ 2415491 h 4593372"/>
              <a:gd name="connsiteX2" fmla="*/ 6200789 w 6201032"/>
              <a:gd name="connsiteY2" fmla="*/ 4587490 h 4593372"/>
              <a:gd name="connsiteX3" fmla="*/ 0 w 6201032"/>
              <a:gd name="connsiteY3" fmla="*/ 4593372 h 4593372"/>
              <a:gd name="connsiteX4" fmla="*/ 934278 w 6201032"/>
              <a:gd name="connsiteY4" fmla="*/ 0 h 4593372"/>
              <a:gd name="connsiteX0" fmla="*/ 2052072 w 7318826"/>
              <a:gd name="connsiteY0" fmla="*/ 0 h 4587490"/>
              <a:gd name="connsiteX1" fmla="*/ 7318826 w 7318826"/>
              <a:gd name="connsiteY1" fmla="*/ 2415491 h 4587490"/>
              <a:gd name="connsiteX2" fmla="*/ 7318583 w 7318826"/>
              <a:gd name="connsiteY2" fmla="*/ 4587490 h 4587490"/>
              <a:gd name="connsiteX3" fmla="*/ 0 w 7318826"/>
              <a:gd name="connsiteY3" fmla="*/ 4566249 h 4587490"/>
              <a:gd name="connsiteX4" fmla="*/ 2052072 w 7318826"/>
              <a:gd name="connsiteY4" fmla="*/ 0 h 4587490"/>
              <a:gd name="connsiteX0" fmla="*/ 2046563 w 7313317"/>
              <a:gd name="connsiteY0" fmla="*/ 0 h 4600147"/>
              <a:gd name="connsiteX1" fmla="*/ 7313317 w 7313317"/>
              <a:gd name="connsiteY1" fmla="*/ 2415491 h 4600147"/>
              <a:gd name="connsiteX2" fmla="*/ 7313074 w 7313317"/>
              <a:gd name="connsiteY2" fmla="*/ 4587490 h 4600147"/>
              <a:gd name="connsiteX3" fmla="*/ 0 w 7313317"/>
              <a:gd name="connsiteY3" fmla="*/ 4600147 h 4600147"/>
              <a:gd name="connsiteX4" fmla="*/ 2046563 w 7313317"/>
              <a:gd name="connsiteY4" fmla="*/ 0 h 4600147"/>
              <a:gd name="connsiteX0" fmla="*/ 2046563 w 7313317"/>
              <a:gd name="connsiteY0" fmla="*/ 0 h 4600148"/>
              <a:gd name="connsiteX1" fmla="*/ 7313317 w 7313317"/>
              <a:gd name="connsiteY1" fmla="*/ 2415491 h 4600148"/>
              <a:gd name="connsiteX2" fmla="*/ 7313074 w 7313317"/>
              <a:gd name="connsiteY2" fmla="*/ 4587490 h 4600148"/>
              <a:gd name="connsiteX3" fmla="*/ 0 w 7313317"/>
              <a:gd name="connsiteY3" fmla="*/ 4600148 h 4600148"/>
              <a:gd name="connsiteX4" fmla="*/ 2046563 w 7313317"/>
              <a:gd name="connsiteY4" fmla="*/ 0 h 4600148"/>
              <a:gd name="connsiteX0" fmla="*/ 2046563 w 7316473"/>
              <a:gd name="connsiteY0" fmla="*/ 0 h 4600148"/>
              <a:gd name="connsiteX1" fmla="*/ 7316473 w 7316473"/>
              <a:gd name="connsiteY1" fmla="*/ 2408555 h 4600148"/>
              <a:gd name="connsiteX2" fmla="*/ 7313074 w 7316473"/>
              <a:gd name="connsiteY2" fmla="*/ 4587490 h 4600148"/>
              <a:gd name="connsiteX3" fmla="*/ 0 w 7316473"/>
              <a:gd name="connsiteY3" fmla="*/ 4600148 h 4600148"/>
              <a:gd name="connsiteX4" fmla="*/ 2046563 w 7316473"/>
              <a:gd name="connsiteY4" fmla="*/ 0 h 46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6473" h="4600148">
                <a:moveTo>
                  <a:pt x="2046563" y="0"/>
                </a:moveTo>
                <a:lnTo>
                  <a:pt x="7316473" y="2408555"/>
                </a:lnTo>
                <a:lnTo>
                  <a:pt x="7313074" y="4587490"/>
                </a:lnTo>
                <a:lnTo>
                  <a:pt x="0" y="4600148"/>
                </a:lnTo>
                <a:lnTo>
                  <a:pt x="204656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7BDB4D-0C97-4B8E-9FB1-D40CEF97AF52}"/>
              </a:ext>
            </a:extLst>
          </p:cNvPr>
          <p:cNvSpPr/>
          <p:nvPr/>
        </p:nvSpPr>
        <p:spPr>
          <a:xfrm rot="20132376">
            <a:off x="-65548" y="2915357"/>
            <a:ext cx="4200749" cy="3167086"/>
          </a:xfrm>
          <a:custGeom>
            <a:avLst/>
            <a:gdLst>
              <a:gd name="connsiteX0" fmla="*/ 0 w 10216360"/>
              <a:gd name="connsiteY0" fmla="*/ 0 h 6818207"/>
              <a:gd name="connsiteX1" fmla="*/ 10216360 w 10216360"/>
              <a:gd name="connsiteY1" fmla="*/ 0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0 w 10216360"/>
              <a:gd name="connsiteY4" fmla="*/ 0 h 6818207"/>
              <a:gd name="connsiteX0" fmla="*/ 5379323 w 10216360"/>
              <a:gd name="connsiteY0" fmla="*/ 0 h 6819816"/>
              <a:gd name="connsiteX1" fmla="*/ 10216360 w 10216360"/>
              <a:gd name="connsiteY1" fmla="*/ 1609 h 6819816"/>
              <a:gd name="connsiteX2" fmla="*/ 10216360 w 10216360"/>
              <a:gd name="connsiteY2" fmla="*/ 6819816 h 6819816"/>
              <a:gd name="connsiteX3" fmla="*/ 0 w 10216360"/>
              <a:gd name="connsiteY3" fmla="*/ 6819816 h 6819816"/>
              <a:gd name="connsiteX4" fmla="*/ 5379323 w 10216360"/>
              <a:gd name="connsiteY4" fmla="*/ 0 h 6819816"/>
              <a:gd name="connsiteX0" fmla="*/ 0 w 4837037"/>
              <a:gd name="connsiteY0" fmla="*/ 0 h 6819816"/>
              <a:gd name="connsiteX1" fmla="*/ 4837037 w 4837037"/>
              <a:gd name="connsiteY1" fmla="*/ 1609 h 6819816"/>
              <a:gd name="connsiteX2" fmla="*/ 4837037 w 4837037"/>
              <a:gd name="connsiteY2" fmla="*/ 6819816 h 6819816"/>
              <a:gd name="connsiteX3" fmla="*/ 385340 w 4837037"/>
              <a:gd name="connsiteY3" fmla="*/ 4544876 h 6819816"/>
              <a:gd name="connsiteX4" fmla="*/ 0 w 4837037"/>
              <a:gd name="connsiteY4" fmla="*/ 0 h 6819816"/>
              <a:gd name="connsiteX0" fmla="*/ 744242 w 5581279"/>
              <a:gd name="connsiteY0" fmla="*/ 0 h 6819816"/>
              <a:gd name="connsiteX1" fmla="*/ 5581279 w 5581279"/>
              <a:gd name="connsiteY1" fmla="*/ 1609 h 6819816"/>
              <a:gd name="connsiteX2" fmla="*/ 5581279 w 5581279"/>
              <a:gd name="connsiteY2" fmla="*/ 6819816 h 6819816"/>
              <a:gd name="connsiteX3" fmla="*/ 0 w 5581279"/>
              <a:gd name="connsiteY3" fmla="*/ 1645204 h 6819816"/>
              <a:gd name="connsiteX4" fmla="*/ 744242 w 5581279"/>
              <a:gd name="connsiteY4" fmla="*/ 0 h 6819816"/>
              <a:gd name="connsiteX0" fmla="*/ 744242 w 5581279"/>
              <a:gd name="connsiteY0" fmla="*/ 0 h 3556264"/>
              <a:gd name="connsiteX1" fmla="*/ 5581279 w 5581279"/>
              <a:gd name="connsiteY1" fmla="*/ 1609 h 3556264"/>
              <a:gd name="connsiteX2" fmla="*/ 5538071 w 5581279"/>
              <a:gd name="connsiteY2" fmla="*/ 3556264 h 3556264"/>
              <a:gd name="connsiteX3" fmla="*/ 0 w 5581279"/>
              <a:gd name="connsiteY3" fmla="*/ 1645204 h 3556264"/>
              <a:gd name="connsiteX4" fmla="*/ 744242 w 5581279"/>
              <a:gd name="connsiteY4" fmla="*/ 0 h 3556264"/>
              <a:gd name="connsiteX0" fmla="*/ 744242 w 5581279"/>
              <a:gd name="connsiteY0" fmla="*/ 0 h 4244065"/>
              <a:gd name="connsiteX1" fmla="*/ 5581279 w 5581279"/>
              <a:gd name="connsiteY1" fmla="*/ 1609 h 4244065"/>
              <a:gd name="connsiteX2" fmla="*/ 5568526 w 5581279"/>
              <a:gd name="connsiteY2" fmla="*/ 4244065 h 4244065"/>
              <a:gd name="connsiteX3" fmla="*/ 0 w 5581279"/>
              <a:gd name="connsiteY3" fmla="*/ 1645204 h 4244065"/>
              <a:gd name="connsiteX4" fmla="*/ 744242 w 5581279"/>
              <a:gd name="connsiteY4" fmla="*/ 0 h 4244065"/>
              <a:gd name="connsiteX0" fmla="*/ 744242 w 5581279"/>
              <a:gd name="connsiteY0" fmla="*/ 0 h 3660689"/>
              <a:gd name="connsiteX1" fmla="*/ 5581279 w 5581279"/>
              <a:gd name="connsiteY1" fmla="*/ 1609 h 3660689"/>
              <a:gd name="connsiteX2" fmla="*/ 5436260 w 5581279"/>
              <a:gd name="connsiteY2" fmla="*/ 3660689 h 3660689"/>
              <a:gd name="connsiteX3" fmla="*/ 0 w 5581279"/>
              <a:gd name="connsiteY3" fmla="*/ 1645204 h 3660689"/>
              <a:gd name="connsiteX4" fmla="*/ 744242 w 5581279"/>
              <a:gd name="connsiteY4" fmla="*/ 0 h 3660689"/>
              <a:gd name="connsiteX0" fmla="*/ 744242 w 5581279"/>
              <a:gd name="connsiteY0" fmla="*/ 0 h 4222781"/>
              <a:gd name="connsiteX1" fmla="*/ 5581279 w 5581279"/>
              <a:gd name="connsiteY1" fmla="*/ 1609 h 4222781"/>
              <a:gd name="connsiteX2" fmla="*/ 5567744 w 5581279"/>
              <a:gd name="connsiteY2" fmla="*/ 4222781 h 4222781"/>
              <a:gd name="connsiteX3" fmla="*/ 0 w 5581279"/>
              <a:gd name="connsiteY3" fmla="*/ 1645204 h 4222781"/>
              <a:gd name="connsiteX4" fmla="*/ 744242 w 5581279"/>
              <a:gd name="connsiteY4" fmla="*/ 0 h 4222781"/>
              <a:gd name="connsiteX0" fmla="*/ 763962 w 5600999"/>
              <a:gd name="connsiteY0" fmla="*/ 0 h 4222781"/>
              <a:gd name="connsiteX1" fmla="*/ 5600999 w 5600999"/>
              <a:gd name="connsiteY1" fmla="*/ 1609 h 4222781"/>
              <a:gd name="connsiteX2" fmla="*/ 5587464 w 5600999"/>
              <a:gd name="connsiteY2" fmla="*/ 4222781 h 4222781"/>
              <a:gd name="connsiteX3" fmla="*/ 0 w 5600999"/>
              <a:gd name="connsiteY3" fmla="*/ 1688554 h 4222781"/>
              <a:gd name="connsiteX4" fmla="*/ 763962 w 5600999"/>
              <a:gd name="connsiteY4" fmla="*/ 0 h 422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0999" h="4222781">
                <a:moveTo>
                  <a:pt x="763962" y="0"/>
                </a:moveTo>
                <a:lnTo>
                  <a:pt x="5600999" y="1609"/>
                </a:lnTo>
                <a:cubicBezTo>
                  <a:pt x="5596487" y="1408666"/>
                  <a:pt x="5591976" y="2815724"/>
                  <a:pt x="5587464" y="4222781"/>
                </a:cubicBezTo>
                <a:lnTo>
                  <a:pt x="0" y="1688554"/>
                </a:lnTo>
                <a:lnTo>
                  <a:pt x="76396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AC4A42-C286-4210-AACA-FF60F9069255}"/>
              </a:ext>
            </a:extLst>
          </p:cNvPr>
          <p:cNvSpPr/>
          <p:nvPr/>
        </p:nvSpPr>
        <p:spPr>
          <a:xfrm rot="20132376">
            <a:off x="4438742" y="2665490"/>
            <a:ext cx="5586975" cy="3178168"/>
          </a:xfrm>
          <a:custGeom>
            <a:avLst/>
            <a:gdLst>
              <a:gd name="connsiteX0" fmla="*/ 0 w 10216360"/>
              <a:gd name="connsiteY0" fmla="*/ 0 h 6818207"/>
              <a:gd name="connsiteX1" fmla="*/ 10216360 w 10216360"/>
              <a:gd name="connsiteY1" fmla="*/ 0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0 w 10216360"/>
              <a:gd name="connsiteY4" fmla="*/ 0 h 6818207"/>
              <a:gd name="connsiteX0" fmla="*/ 111 w 10216471"/>
              <a:gd name="connsiteY0" fmla="*/ 0 h 6818207"/>
              <a:gd name="connsiteX1" fmla="*/ 10216471 w 10216471"/>
              <a:gd name="connsiteY1" fmla="*/ 0 h 6818207"/>
              <a:gd name="connsiteX2" fmla="*/ 10216471 w 10216471"/>
              <a:gd name="connsiteY2" fmla="*/ 6818207 h 6818207"/>
              <a:gd name="connsiteX3" fmla="*/ 0 w 10216471"/>
              <a:gd name="connsiteY3" fmla="*/ 1711634 h 6818207"/>
              <a:gd name="connsiteX4" fmla="*/ 111 w 10216471"/>
              <a:gd name="connsiteY4" fmla="*/ 0 h 6818207"/>
              <a:gd name="connsiteX0" fmla="*/ 111 w 10216471"/>
              <a:gd name="connsiteY0" fmla="*/ 0 h 2835995"/>
              <a:gd name="connsiteX1" fmla="*/ 10216471 w 10216471"/>
              <a:gd name="connsiteY1" fmla="*/ 0 h 2835995"/>
              <a:gd name="connsiteX2" fmla="*/ 5602937 w 10216471"/>
              <a:gd name="connsiteY2" fmla="*/ 2835995 h 2835995"/>
              <a:gd name="connsiteX3" fmla="*/ 0 w 10216471"/>
              <a:gd name="connsiteY3" fmla="*/ 1711634 h 2835995"/>
              <a:gd name="connsiteX4" fmla="*/ 111 w 10216471"/>
              <a:gd name="connsiteY4" fmla="*/ 0 h 2835995"/>
              <a:gd name="connsiteX0" fmla="*/ 111 w 10216471"/>
              <a:gd name="connsiteY0" fmla="*/ 0 h 4237556"/>
              <a:gd name="connsiteX1" fmla="*/ 10216471 w 10216471"/>
              <a:gd name="connsiteY1" fmla="*/ 0 h 4237556"/>
              <a:gd name="connsiteX2" fmla="*/ 5509516 w 10216471"/>
              <a:gd name="connsiteY2" fmla="*/ 4237556 h 4237556"/>
              <a:gd name="connsiteX3" fmla="*/ 0 w 10216471"/>
              <a:gd name="connsiteY3" fmla="*/ 1711634 h 4237556"/>
              <a:gd name="connsiteX4" fmla="*/ 111 w 10216471"/>
              <a:gd name="connsiteY4" fmla="*/ 0 h 4237556"/>
              <a:gd name="connsiteX0" fmla="*/ 111 w 6490726"/>
              <a:gd name="connsiteY0" fmla="*/ 0 h 4237556"/>
              <a:gd name="connsiteX1" fmla="*/ 6490726 w 6490726"/>
              <a:gd name="connsiteY1" fmla="*/ 921236 h 4237556"/>
              <a:gd name="connsiteX2" fmla="*/ 5509516 w 6490726"/>
              <a:gd name="connsiteY2" fmla="*/ 4237556 h 4237556"/>
              <a:gd name="connsiteX3" fmla="*/ 0 w 6490726"/>
              <a:gd name="connsiteY3" fmla="*/ 1711634 h 4237556"/>
              <a:gd name="connsiteX4" fmla="*/ 111 w 6490726"/>
              <a:gd name="connsiteY4" fmla="*/ 0 h 4237556"/>
              <a:gd name="connsiteX0" fmla="*/ 111 w 7454287"/>
              <a:gd name="connsiteY0" fmla="*/ 792 h 4238348"/>
              <a:gd name="connsiteX1" fmla="*/ 7454287 w 7454287"/>
              <a:gd name="connsiteY1" fmla="*/ 0 h 4238348"/>
              <a:gd name="connsiteX2" fmla="*/ 5509516 w 7454287"/>
              <a:gd name="connsiteY2" fmla="*/ 4238348 h 4238348"/>
              <a:gd name="connsiteX3" fmla="*/ 0 w 7454287"/>
              <a:gd name="connsiteY3" fmla="*/ 1712426 h 4238348"/>
              <a:gd name="connsiteX4" fmla="*/ 111 w 7454287"/>
              <a:gd name="connsiteY4" fmla="*/ 792 h 4238348"/>
              <a:gd name="connsiteX0" fmla="*/ 11943 w 7466119"/>
              <a:gd name="connsiteY0" fmla="*/ 792 h 4238348"/>
              <a:gd name="connsiteX1" fmla="*/ 7466119 w 7466119"/>
              <a:gd name="connsiteY1" fmla="*/ 0 h 4238348"/>
              <a:gd name="connsiteX2" fmla="*/ 5521348 w 7466119"/>
              <a:gd name="connsiteY2" fmla="*/ 4238348 h 4238348"/>
              <a:gd name="connsiteX3" fmla="*/ 0 w 7466119"/>
              <a:gd name="connsiteY3" fmla="*/ 1738436 h 4238348"/>
              <a:gd name="connsiteX4" fmla="*/ 11943 w 7466119"/>
              <a:gd name="connsiteY4" fmla="*/ 792 h 4238348"/>
              <a:gd name="connsiteX0" fmla="*/ 11943 w 7332634"/>
              <a:gd name="connsiteY0" fmla="*/ 0 h 4237556"/>
              <a:gd name="connsiteX1" fmla="*/ 7332634 w 7332634"/>
              <a:gd name="connsiteY1" fmla="*/ 1272 h 4237556"/>
              <a:gd name="connsiteX2" fmla="*/ 5521348 w 7332634"/>
              <a:gd name="connsiteY2" fmla="*/ 4237556 h 4237556"/>
              <a:gd name="connsiteX3" fmla="*/ 0 w 7332634"/>
              <a:gd name="connsiteY3" fmla="*/ 1737644 h 4237556"/>
              <a:gd name="connsiteX4" fmla="*/ 11943 w 7332634"/>
              <a:gd name="connsiteY4" fmla="*/ 0 h 4237556"/>
              <a:gd name="connsiteX0" fmla="*/ 11943 w 7449300"/>
              <a:gd name="connsiteY0" fmla="*/ 0 h 4237556"/>
              <a:gd name="connsiteX1" fmla="*/ 7449300 w 7449300"/>
              <a:gd name="connsiteY1" fmla="*/ 5510 h 4237556"/>
              <a:gd name="connsiteX2" fmla="*/ 5521348 w 7449300"/>
              <a:gd name="connsiteY2" fmla="*/ 4237556 h 4237556"/>
              <a:gd name="connsiteX3" fmla="*/ 0 w 7449300"/>
              <a:gd name="connsiteY3" fmla="*/ 1737644 h 4237556"/>
              <a:gd name="connsiteX4" fmla="*/ 11943 w 7449300"/>
              <a:gd name="connsiteY4" fmla="*/ 0 h 4237556"/>
              <a:gd name="connsiteX0" fmla="*/ 11943 w 7449300"/>
              <a:gd name="connsiteY0" fmla="*/ 0 h 3766631"/>
              <a:gd name="connsiteX1" fmla="*/ 7449300 w 7449300"/>
              <a:gd name="connsiteY1" fmla="*/ 5510 h 3766631"/>
              <a:gd name="connsiteX2" fmla="*/ 5344905 w 7449300"/>
              <a:gd name="connsiteY2" fmla="*/ 3766631 h 3766631"/>
              <a:gd name="connsiteX3" fmla="*/ 0 w 7449300"/>
              <a:gd name="connsiteY3" fmla="*/ 1737644 h 3766631"/>
              <a:gd name="connsiteX4" fmla="*/ 11943 w 7449300"/>
              <a:gd name="connsiteY4" fmla="*/ 0 h 3766631"/>
              <a:gd name="connsiteX0" fmla="*/ 11943 w 7449300"/>
              <a:gd name="connsiteY0" fmla="*/ 0 h 4237557"/>
              <a:gd name="connsiteX1" fmla="*/ 7449300 w 7449300"/>
              <a:gd name="connsiteY1" fmla="*/ 5510 h 4237557"/>
              <a:gd name="connsiteX2" fmla="*/ 5521348 w 7449300"/>
              <a:gd name="connsiteY2" fmla="*/ 4237557 h 4237557"/>
              <a:gd name="connsiteX3" fmla="*/ 0 w 7449300"/>
              <a:gd name="connsiteY3" fmla="*/ 1737644 h 4237557"/>
              <a:gd name="connsiteX4" fmla="*/ 11943 w 7449300"/>
              <a:gd name="connsiteY4" fmla="*/ 0 h 423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9300" h="4237557">
                <a:moveTo>
                  <a:pt x="11943" y="0"/>
                </a:moveTo>
                <a:lnTo>
                  <a:pt x="7449300" y="5510"/>
                </a:lnTo>
                <a:lnTo>
                  <a:pt x="5521348" y="4237557"/>
                </a:lnTo>
                <a:lnTo>
                  <a:pt x="0" y="1737644"/>
                </a:lnTo>
                <a:lnTo>
                  <a:pt x="1194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9C72-7C06-478C-8F3F-520540609BBA}"/>
              </a:ext>
            </a:extLst>
          </p:cNvPr>
          <p:cNvSpPr/>
          <p:nvPr/>
        </p:nvSpPr>
        <p:spPr>
          <a:xfrm rot="20132376">
            <a:off x="4838731" y="-1067216"/>
            <a:ext cx="4400162" cy="3509602"/>
          </a:xfrm>
          <a:custGeom>
            <a:avLst/>
            <a:gdLst>
              <a:gd name="connsiteX0" fmla="*/ 0 w 10216360"/>
              <a:gd name="connsiteY0" fmla="*/ 0 h 6818207"/>
              <a:gd name="connsiteX1" fmla="*/ 10216360 w 10216360"/>
              <a:gd name="connsiteY1" fmla="*/ 0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0 w 10216360"/>
              <a:gd name="connsiteY4" fmla="*/ 0 h 6818207"/>
              <a:gd name="connsiteX0" fmla="*/ 1627623 w 10216360"/>
              <a:gd name="connsiteY0" fmla="*/ 3461081 h 6818207"/>
              <a:gd name="connsiteX1" fmla="*/ 10216360 w 10216360"/>
              <a:gd name="connsiteY1" fmla="*/ 0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1627623 w 10216360"/>
              <a:gd name="connsiteY4" fmla="*/ 3461081 h 6818207"/>
              <a:gd name="connsiteX0" fmla="*/ 4098 w 10216360"/>
              <a:gd name="connsiteY0" fmla="*/ 2199344 h 6818207"/>
              <a:gd name="connsiteX1" fmla="*/ 10216360 w 10216360"/>
              <a:gd name="connsiteY1" fmla="*/ 0 h 6818207"/>
              <a:gd name="connsiteX2" fmla="*/ 10216360 w 10216360"/>
              <a:gd name="connsiteY2" fmla="*/ 6818207 h 6818207"/>
              <a:gd name="connsiteX3" fmla="*/ 0 w 10216360"/>
              <a:gd name="connsiteY3" fmla="*/ 6818207 h 6818207"/>
              <a:gd name="connsiteX4" fmla="*/ 4098 w 10216360"/>
              <a:gd name="connsiteY4" fmla="*/ 2199344 h 6818207"/>
              <a:gd name="connsiteX0" fmla="*/ 4098 w 10216360"/>
              <a:gd name="connsiteY0" fmla="*/ 0 h 4618863"/>
              <a:gd name="connsiteX1" fmla="*/ 3608989 w 10216360"/>
              <a:gd name="connsiteY1" fmla="*/ 2894296 h 4618863"/>
              <a:gd name="connsiteX2" fmla="*/ 10216360 w 10216360"/>
              <a:gd name="connsiteY2" fmla="*/ 4618863 h 4618863"/>
              <a:gd name="connsiteX3" fmla="*/ 0 w 10216360"/>
              <a:gd name="connsiteY3" fmla="*/ 4618863 h 4618863"/>
              <a:gd name="connsiteX4" fmla="*/ 4098 w 10216360"/>
              <a:gd name="connsiteY4" fmla="*/ 0 h 4618863"/>
              <a:gd name="connsiteX0" fmla="*/ 4098 w 10216360"/>
              <a:gd name="connsiteY0" fmla="*/ 0 h 4618863"/>
              <a:gd name="connsiteX1" fmla="*/ 5902988 w 10216360"/>
              <a:gd name="connsiteY1" fmla="*/ 2682115 h 4618863"/>
              <a:gd name="connsiteX2" fmla="*/ 10216360 w 10216360"/>
              <a:gd name="connsiteY2" fmla="*/ 4618863 h 4618863"/>
              <a:gd name="connsiteX3" fmla="*/ 0 w 10216360"/>
              <a:gd name="connsiteY3" fmla="*/ 4618863 h 4618863"/>
              <a:gd name="connsiteX4" fmla="*/ 4098 w 10216360"/>
              <a:gd name="connsiteY4" fmla="*/ 0 h 4618863"/>
              <a:gd name="connsiteX0" fmla="*/ 4098 w 5902988"/>
              <a:gd name="connsiteY0" fmla="*/ 0 h 4618863"/>
              <a:gd name="connsiteX1" fmla="*/ 5902988 w 5902988"/>
              <a:gd name="connsiteY1" fmla="*/ 2682115 h 4618863"/>
              <a:gd name="connsiteX2" fmla="*/ 5049879 w 5902988"/>
              <a:gd name="connsiteY2" fmla="*/ 4612651 h 4618863"/>
              <a:gd name="connsiteX3" fmla="*/ 0 w 5902988"/>
              <a:gd name="connsiteY3" fmla="*/ 4618863 h 4618863"/>
              <a:gd name="connsiteX4" fmla="*/ 4098 w 5902988"/>
              <a:gd name="connsiteY4" fmla="*/ 0 h 4618863"/>
              <a:gd name="connsiteX0" fmla="*/ 28544 w 5902988"/>
              <a:gd name="connsiteY0" fmla="*/ 0 h 4649599"/>
              <a:gd name="connsiteX1" fmla="*/ 5902988 w 5902988"/>
              <a:gd name="connsiteY1" fmla="*/ 2712851 h 4649599"/>
              <a:gd name="connsiteX2" fmla="*/ 5049879 w 5902988"/>
              <a:gd name="connsiteY2" fmla="*/ 4643387 h 4649599"/>
              <a:gd name="connsiteX3" fmla="*/ 0 w 5902988"/>
              <a:gd name="connsiteY3" fmla="*/ 4649599 h 4649599"/>
              <a:gd name="connsiteX4" fmla="*/ 28544 w 5902988"/>
              <a:gd name="connsiteY4" fmla="*/ 0 h 4649599"/>
              <a:gd name="connsiteX0" fmla="*/ 0 w 5908342"/>
              <a:gd name="connsiteY0" fmla="*/ 0 h 4644091"/>
              <a:gd name="connsiteX1" fmla="*/ 5908342 w 5908342"/>
              <a:gd name="connsiteY1" fmla="*/ 2707343 h 4644091"/>
              <a:gd name="connsiteX2" fmla="*/ 5055233 w 5908342"/>
              <a:gd name="connsiteY2" fmla="*/ 4637879 h 4644091"/>
              <a:gd name="connsiteX3" fmla="*/ 5354 w 5908342"/>
              <a:gd name="connsiteY3" fmla="*/ 4644091 h 4644091"/>
              <a:gd name="connsiteX4" fmla="*/ 0 w 5908342"/>
              <a:gd name="connsiteY4" fmla="*/ 0 h 4644091"/>
              <a:gd name="connsiteX0" fmla="*/ 2865 w 5903319"/>
              <a:gd name="connsiteY0" fmla="*/ 0 h 4661431"/>
              <a:gd name="connsiteX1" fmla="*/ 5903319 w 5903319"/>
              <a:gd name="connsiteY1" fmla="*/ 2724683 h 4661431"/>
              <a:gd name="connsiteX2" fmla="*/ 5050210 w 5903319"/>
              <a:gd name="connsiteY2" fmla="*/ 4655219 h 4661431"/>
              <a:gd name="connsiteX3" fmla="*/ 331 w 5903319"/>
              <a:gd name="connsiteY3" fmla="*/ 4661431 h 4661431"/>
              <a:gd name="connsiteX4" fmla="*/ 2865 w 5903319"/>
              <a:gd name="connsiteY4" fmla="*/ 0 h 4661431"/>
              <a:gd name="connsiteX0" fmla="*/ 2865 w 5867075"/>
              <a:gd name="connsiteY0" fmla="*/ 0 h 4661431"/>
              <a:gd name="connsiteX1" fmla="*/ 5867075 w 5867075"/>
              <a:gd name="connsiteY1" fmla="*/ 2666339 h 4661431"/>
              <a:gd name="connsiteX2" fmla="*/ 5050210 w 5867075"/>
              <a:gd name="connsiteY2" fmla="*/ 4655219 h 4661431"/>
              <a:gd name="connsiteX3" fmla="*/ 331 w 5867075"/>
              <a:gd name="connsiteY3" fmla="*/ 4661431 h 4661431"/>
              <a:gd name="connsiteX4" fmla="*/ 2865 w 5867075"/>
              <a:gd name="connsiteY4" fmla="*/ 0 h 4661431"/>
              <a:gd name="connsiteX0" fmla="*/ 2865 w 5867075"/>
              <a:gd name="connsiteY0" fmla="*/ 0 h 4675688"/>
              <a:gd name="connsiteX1" fmla="*/ 5867075 w 5867075"/>
              <a:gd name="connsiteY1" fmla="*/ 2666339 h 4675688"/>
              <a:gd name="connsiteX2" fmla="*/ 4957185 w 5867075"/>
              <a:gd name="connsiteY2" fmla="*/ 4675688 h 4675688"/>
              <a:gd name="connsiteX3" fmla="*/ 331 w 5867075"/>
              <a:gd name="connsiteY3" fmla="*/ 4661431 h 4675688"/>
              <a:gd name="connsiteX4" fmla="*/ 2865 w 5867075"/>
              <a:gd name="connsiteY4" fmla="*/ 0 h 4675688"/>
              <a:gd name="connsiteX0" fmla="*/ 12763 w 5866882"/>
              <a:gd name="connsiteY0" fmla="*/ 0 h 4679469"/>
              <a:gd name="connsiteX1" fmla="*/ 5866882 w 5866882"/>
              <a:gd name="connsiteY1" fmla="*/ 2670120 h 4679469"/>
              <a:gd name="connsiteX2" fmla="*/ 4956992 w 5866882"/>
              <a:gd name="connsiteY2" fmla="*/ 4679469 h 4679469"/>
              <a:gd name="connsiteX3" fmla="*/ 138 w 5866882"/>
              <a:gd name="connsiteY3" fmla="*/ 4665212 h 4679469"/>
              <a:gd name="connsiteX4" fmla="*/ 12763 w 5866882"/>
              <a:gd name="connsiteY4" fmla="*/ 0 h 467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6882" h="4679469">
                <a:moveTo>
                  <a:pt x="12763" y="0"/>
                </a:moveTo>
                <a:lnTo>
                  <a:pt x="5866882" y="2670120"/>
                </a:lnTo>
                <a:lnTo>
                  <a:pt x="4956992" y="4679469"/>
                </a:lnTo>
                <a:lnTo>
                  <a:pt x="138" y="4665212"/>
                </a:lnTo>
                <a:cubicBezTo>
                  <a:pt x="-1647" y="3117182"/>
                  <a:pt x="14548" y="1548030"/>
                  <a:pt x="1276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7F232D-FAED-4EBA-AF9E-886F160D1176}"/>
              </a:ext>
            </a:extLst>
          </p:cNvPr>
          <p:cNvSpPr txBox="1"/>
          <p:nvPr/>
        </p:nvSpPr>
        <p:spPr>
          <a:xfrm>
            <a:off x="2972934" y="915312"/>
            <a:ext cx="1325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7200" b="1" kern="1200" dirty="0">
                <a:solidFill>
                  <a:srgbClr val="FFFF00"/>
                </a:solidFill>
                <a:latin typeface="Open Sans" panose="020B0606030504020204" pitchFamily="34" charset="0"/>
                <a:ea typeface="+mn-ea"/>
                <a:cs typeface="+mn-cs"/>
              </a:rPr>
              <a:t>1</a:t>
            </a:r>
            <a:endParaRPr lang="en-GB" sz="7200" b="1" kern="1200" dirty="0">
              <a:solidFill>
                <a:srgbClr val="FFFF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39FB3-1BC3-4549-91A1-687D7612A06D}"/>
              </a:ext>
            </a:extLst>
          </p:cNvPr>
          <p:cNvSpPr txBox="1"/>
          <p:nvPr/>
        </p:nvSpPr>
        <p:spPr>
          <a:xfrm>
            <a:off x="5367022" y="1755029"/>
            <a:ext cx="1325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7200" b="1" kern="1200" dirty="0">
                <a:solidFill>
                  <a:srgbClr val="FFFF00"/>
                </a:solidFill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lang="en-GB" sz="7200" b="1" kern="1200" dirty="0">
              <a:solidFill>
                <a:srgbClr val="FFFF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7E0AF7-C526-45DF-B379-A68937F7C333}"/>
              </a:ext>
            </a:extLst>
          </p:cNvPr>
          <p:cNvSpPr txBox="1"/>
          <p:nvPr/>
        </p:nvSpPr>
        <p:spPr>
          <a:xfrm>
            <a:off x="4770746" y="3329069"/>
            <a:ext cx="1325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7200" b="1" kern="1200" dirty="0">
                <a:solidFill>
                  <a:srgbClr val="FFFF00"/>
                </a:solidFill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lang="en-GB" sz="7200" b="1" kern="1200" dirty="0">
              <a:solidFill>
                <a:srgbClr val="FFFF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84F672-2525-4E1A-AD1E-7C8514ADEB7D}"/>
              </a:ext>
            </a:extLst>
          </p:cNvPr>
          <p:cNvSpPr txBox="1"/>
          <p:nvPr/>
        </p:nvSpPr>
        <p:spPr>
          <a:xfrm>
            <a:off x="2249495" y="2408317"/>
            <a:ext cx="1325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7200" b="1" kern="1200" dirty="0">
                <a:solidFill>
                  <a:srgbClr val="FFFF00"/>
                </a:solidFill>
                <a:latin typeface="Open Sans" panose="020B0606030504020204" pitchFamily="34" charset="0"/>
                <a:ea typeface="+mn-ea"/>
                <a:cs typeface="+mn-cs"/>
              </a:rPr>
              <a:t>4</a:t>
            </a:r>
            <a:endParaRPr lang="en-GB" sz="7200" b="1" kern="1200" dirty="0">
              <a:solidFill>
                <a:srgbClr val="FFFF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951D41-35AA-4DAE-B4FB-F31A6AF4FCE2}"/>
              </a:ext>
            </a:extLst>
          </p:cNvPr>
          <p:cNvSpPr txBox="1"/>
          <p:nvPr/>
        </p:nvSpPr>
        <p:spPr>
          <a:xfrm>
            <a:off x="919382" y="900504"/>
            <a:ext cx="2272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buClrTx/>
              <a:defRPr/>
            </a:pP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Permite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conocer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que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sectores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están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siendo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afectado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por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la crisis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económica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o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están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crecimiento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FA06A8-D60B-431D-81F9-32E33AC12CCE}"/>
              </a:ext>
            </a:extLst>
          </p:cNvPr>
          <p:cNvSpPr txBox="1"/>
          <p:nvPr/>
        </p:nvSpPr>
        <p:spPr>
          <a:xfrm>
            <a:off x="5373563" y="786425"/>
            <a:ext cx="2804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Permite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elaborar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implementar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políticas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públicas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para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sectores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económicos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600" kern="1200" dirty="0" err="1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estratégicos</a:t>
            </a:r>
            <a:r>
              <a:rPr lang="en-GB" sz="1600" kern="1200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D715D1-C756-442F-A053-BDE95ED3EA31}"/>
              </a:ext>
            </a:extLst>
          </p:cNvPr>
          <p:cNvSpPr txBox="1"/>
          <p:nvPr/>
        </p:nvSpPr>
        <p:spPr>
          <a:xfrm>
            <a:off x="5982148" y="3210460"/>
            <a:ext cx="2804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Podemos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identificar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los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sectores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económicos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más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productivos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y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generan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más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empleo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lang="en-GB" sz="1600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6962A0-44FC-46A7-8C84-C904BEA66175}"/>
              </a:ext>
            </a:extLst>
          </p:cNvPr>
          <p:cNvSpPr txBox="1"/>
          <p:nvPr/>
        </p:nvSpPr>
        <p:spPr>
          <a:xfrm>
            <a:off x="695101" y="3356875"/>
            <a:ext cx="2353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buClrTx/>
              <a:defRPr/>
            </a:pP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Permite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conocer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los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sectores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emergentes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de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una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economía</a:t>
            </a:r>
            <a:r>
              <a:rPr lang="en-US" sz="1600" kern="1200" dirty="0">
                <a:solidFill>
                  <a:srgbClr val="FFFFFF"/>
                </a:solidFill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lang="en-GB" sz="1600" kern="12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01864D-0A5D-4A38-A568-B89C1E96268B}"/>
              </a:ext>
            </a:extLst>
          </p:cNvPr>
          <p:cNvGrpSpPr/>
          <p:nvPr/>
        </p:nvGrpSpPr>
        <p:grpSpPr>
          <a:xfrm>
            <a:off x="4048125" y="2159611"/>
            <a:ext cx="1047750" cy="936539"/>
            <a:chOff x="5418138" y="4568825"/>
            <a:chExt cx="568325" cy="508001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6ED45FCF-A87D-4C14-9791-2DFBB6506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963" y="4730750"/>
              <a:ext cx="128588" cy="346075"/>
            </a:xfrm>
            <a:custGeom>
              <a:avLst/>
              <a:gdLst>
                <a:gd name="T0" fmla="*/ 40 w 40"/>
                <a:gd name="T1" fmla="*/ 0 h 107"/>
                <a:gd name="T2" fmla="*/ 40 w 40"/>
                <a:gd name="T3" fmla="*/ 107 h 107"/>
                <a:gd name="T4" fmla="*/ 0 w 40"/>
                <a:gd name="T5" fmla="*/ 107 h 107"/>
                <a:gd name="T6" fmla="*/ 0 w 40"/>
                <a:gd name="T7" fmla="*/ 103 h 107"/>
                <a:gd name="T8" fmla="*/ 0 w 40"/>
                <a:gd name="T9" fmla="*/ 41 h 107"/>
                <a:gd name="T10" fmla="*/ 3 w 40"/>
                <a:gd name="T11" fmla="*/ 35 h 107"/>
                <a:gd name="T12" fmla="*/ 40 w 4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07">
                  <a:moveTo>
                    <a:pt x="40" y="0"/>
                  </a:moveTo>
                  <a:cubicBezTo>
                    <a:pt x="40" y="107"/>
                    <a:pt x="40" y="107"/>
                    <a:pt x="40" y="107"/>
                  </a:cubicBezTo>
                  <a:cubicBezTo>
                    <a:pt x="40" y="107"/>
                    <a:pt x="14" y="107"/>
                    <a:pt x="0" y="107"/>
                  </a:cubicBezTo>
                  <a:cubicBezTo>
                    <a:pt x="0" y="106"/>
                    <a:pt x="0" y="104"/>
                    <a:pt x="0" y="103"/>
                  </a:cubicBezTo>
                  <a:cubicBezTo>
                    <a:pt x="0" y="82"/>
                    <a:pt x="0" y="62"/>
                    <a:pt x="0" y="41"/>
                  </a:cubicBezTo>
                  <a:cubicBezTo>
                    <a:pt x="0" y="39"/>
                    <a:pt x="1" y="36"/>
                    <a:pt x="3" y="35"/>
                  </a:cubicBezTo>
                  <a:cubicBezTo>
                    <a:pt x="14" y="24"/>
                    <a:pt x="40" y="0"/>
                    <a:pt x="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610122E-DD75-4759-BA15-393F25E38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4568825"/>
              <a:ext cx="568325" cy="323850"/>
            </a:xfrm>
            <a:custGeom>
              <a:avLst/>
              <a:gdLst>
                <a:gd name="T0" fmla="*/ 81 w 176"/>
                <a:gd name="T1" fmla="*/ 80 h 100"/>
                <a:gd name="T2" fmla="*/ 143 w 176"/>
                <a:gd name="T3" fmla="*/ 22 h 100"/>
                <a:gd name="T4" fmla="*/ 139 w 176"/>
                <a:gd name="T5" fmla="*/ 17 h 100"/>
                <a:gd name="T6" fmla="*/ 141 w 176"/>
                <a:gd name="T7" fmla="*/ 8 h 100"/>
                <a:gd name="T8" fmla="*/ 168 w 176"/>
                <a:gd name="T9" fmla="*/ 1 h 100"/>
                <a:gd name="T10" fmla="*/ 175 w 176"/>
                <a:gd name="T11" fmla="*/ 9 h 100"/>
                <a:gd name="T12" fmla="*/ 168 w 176"/>
                <a:gd name="T13" fmla="*/ 34 h 100"/>
                <a:gd name="T14" fmla="*/ 158 w 176"/>
                <a:gd name="T15" fmla="*/ 37 h 100"/>
                <a:gd name="T16" fmla="*/ 154 w 176"/>
                <a:gd name="T17" fmla="*/ 31 h 100"/>
                <a:gd name="T18" fmla="*/ 134 w 176"/>
                <a:gd name="T19" fmla="*/ 49 h 100"/>
                <a:gd name="T20" fmla="*/ 84 w 176"/>
                <a:gd name="T21" fmla="*/ 96 h 100"/>
                <a:gd name="T22" fmla="*/ 77 w 176"/>
                <a:gd name="T23" fmla="*/ 96 h 100"/>
                <a:gd name="T24" fmla="*/ 51 w 176"/>
                <a:gd name="T25" fmla="*/ 70 h 100"/>
                <a:gd name="T26" fmla="*/ 44 w 176"/>
                <a:gd name="T27" fmla="*/ 69 h 100"/>
                <a:gd name="T28" fmla="*/ 10 w 176"/>
                <a:gd name="T29" fmla="*/ 100 h 100"/>
                <a:gd name="T30" fmla="*/ 9 w 176"/>
                <a:gd name="T31" fmla="*/ 100 h 100"/>
                <a:gd name="T32" fmla="*/ 10 w 176"/>
                <a:gd name="T33" fmla="*/ 82 h 100"/>
                <a:gd name="T34" fmla="*/ 45 w 176"/>
                <a:gd name="T35" fmla="*/ 50 h 100"/>
                <a:gd name="T36" fmla="*/ 51 w 176"/>
                <a:gd name="T37" fmla="*/ 50 h 100"/>
                <a:gd name="T38" fmla="*/ 79 w 176"/>
                <a:gd name="T39" fmla="*/ 78 h 100"/>
                <a:gd name="T40" fmla="*/ 81 w 176"/>
                <a:gd name="T41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100">
                  <a:moveTo>
                    <a:pt x="81" y="80"/>
                  </a:moveTo>
                  <a:cubicBezTo>
                    <a:pt x="102" y="60"/>
                    <a:pt x="122" y="41"/>
                    <a:pt x="143" y="22"/>
                  </a:cubicBezTo>
                  <a:cubicBezTo>
                    <a:pt x="141" y="20"/>
                    <a:pt x="140" y="19"/>
                    <a:pt x="139" y="17"/>
                  </a:cubicBezTo>
                  <a:cubicBezTo>
                    <a:pt x="135" y="14"/>
                    <a:pt x="136" y="10"/>
                    <a:pt x="141" y="8"/>
                  </a:cubicBezTo>
                  <a:cubicBezTo>
                    <a:pt x="150" y="6"/>
                    <a:pt x="159" y="3"/>
                    <a:pt x="168" y="1"/>
                  </a:cubicBezTo>
                  <a:cubicBezTo>
                    <a:pt x="173" y="0"/>
                    <a:pt x="176" y="3"/>
                    <a:pt x="175" y="9"/>
                  </a:cubicBezTo>
                  <a:cubicBezTo>
                    <a:pt x="173" y="17"/>
                    <a:pt x="170" y="26"/>
                    <a:pt x="168" y="34"/>
                  </a:cubicBezTo>
                  <a:cubicBezTo>
                    <a:pt x="166" y="40"/>
                    <a:pt x="163" y="41"/>
                    <a:pt x="158" y="37"/>
                  </a:cubicBezTo>
                  <a:cubicBezTo>
                    <a:pt x="157" y="35"/>
                    <a:pt x="155" y="33"/>
                    <a:pt x="154" y="31"/>
                  </a:cubicBezTo>
                  <a:cubicBezTo>
                    <a:pt x="147" y="38"/>
                    <a:pt x="140" y="44"/>
                    <a:pt x="134" y="49"/>
                  </a:cubicBezTo>
                  <a:cubicBezTo>
                    <a:pt x="117" y="65"/>
                    <a:pt x="100" y="80"/>
                    <a:pt x="84" y="96"/>
                  </a:cubicBezTo>
                  <a:cubicBezTo>
                    <a:pt x="81" y="99"/>
                    <a:pt x="79" y="98"/>
                    <a:pt x="77" y="96"/>
                  </a:cubicBezTo>
                  <a:cubicBezTo>
                    <a:pt x="68" y="87"/>
                    <a:pt x="59" y="78"/>
                    <a:pt x="51" y="70"/>
                  </a:cubicBezTo>
                  <a:cubicBezTo>
                    <a:pt x="48" y="67"/>
                    <a:pt x="47" y="67"/>
                    <a:pt x="44" y="69"/>
                  </a:cubicBezTo>
                  <a:cubicBezTo>
                    <a:pt x="33" y="80"/>
                    <a:pt x="21" y="90"/>
                    <a:pt x="10" y="100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0" y="90"/>
                    <a:pt x="0" y="90"/>
                    <a:pt x="10" y="82"/>
                  </a:cubicBezTo>
                  <a:cubicBezTo>
                    <a:pt x="21" y="71"/>
                    <a:pt x="33" y="61"/>
                    <a:pt x="45" y="50"/>
                  </a:cubicBezTo>
                  <a:cubicBezTo>
                    <a:pt x="47" y="48"/>
                    <a:pt x="49" y="48"/>
                    <a:pt x="51" y="50"/>
                  </a:cubicBezTo>
                  <a:cubicBezTo>
                    <a:pt x="60" y="60"/>
                    <a:pt x="70" y="69"/>
                    <a:pt x="79" y="78"/>
                  </a:cubicBezTo>
                  <a:cubicBezTo>
                    <a:pt x="80" y="79"/>
                    <a:pt x="80" y="79"/>
                    <a:pt x="81" y="8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DD480AA8-1BD9-482A-8B0F-1FE2670EF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4856163"/>
              <a:ext cx="130175" cy="220663"/>
            </a:xfrm>
            <a:custGeom>
              <a:avLst/>
              <a:gdLst>
                <a:gd name="T0" fmla="*/ 37 w 40"/>
                <a:gd name="T1" fmla="*/ 0 h 68"/>
                <a:gd name="T2" fmla="*/ 40 w 40"/>
                <a:gd name="T3" fmla="*/ 2 h 68"/>
                <a:gd name="T4" fmla="*/ 40 w 40"/>
                <a:gd name="T5" fmla="*/ 67 h 68"/>
                <a:gd name="T6" fmla="*/ 40 w 40"/>
                <a:gd name="T7" fmla="*/ 68 h 68"/>
                <a:gd name="T8" fmla="*/ 0 w 40"/>
                <a:gd name="T9" fmla="*/ 68 h 68"/>
                <a:gd name="T10" fmla="*/ 0 w 40"/>
                <a:gd name="T11" fmla="*/ 34 h 68"/>
                <a:gd name="T12" fmla="*/ 1 w 40"/>
                <a:gd name="T13" fmla="*/ 32 h 68"/>
                <a:gd name="T14" fmla="*/ 37 w 40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8">
                  <a:moveTo>
                    <a:pt x="37" y="0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4"/>
                    <a:pt x="40" y="46"/>
                    <a:pt x="40" y="67"/>
                  </a:cubicBezTo>
                  <a:cubicBezTo>
                    <a:pt x="40" y="67"/>
                    <a:pt x="40" y="68"/>
                    <a:pt x="40" y="68"/>
                  </a:cubicBezTo>
                  <a:cubicBezTo>
                    <a:pt x="27" y="68"/>
                    <a:pt x="14" y="68"/>
                    <a:pt x="0" y="68"/>
                  </a:cubicBezTo>
                  <a:cubicBezTo>
                    <a:pt x="0" y="57"/>
                    <a:pt x="0" y="45"/>
                    <a:pt x="0" y="34"/>
                  </a:cubicBezTo>
                  <a:cubicBezTo>
                    <a:pt x="0" y="33"/>
                    <a:pt x="1" y="32"/>
                    <a:pt x="1" y="32"/>
                  </a:cubicBezTo>
                  <a:cubicBezTo>
                    <a:pt x="13" y="21"/>
                    <a:pt x="37" y="0"/>
                    <a:pt x="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C7ED2FFB-65E4-43FD-B086-86A7D396C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338" y="4895850"/>
              <a:ext cx="128588" cy="180975"/>
            </a:xfrm>
            <a:custGeom>
              <a:avLst/>
              <a:gdLst>
                <a:gd name="T0" fmla="*/ 40 w 40"/>
                <a:gd name="T1" fmla="*/ 0 h 56"/>
                <a:gd name="T2" fmla="*/ 40 w 40"/>
                <a:gd name="T3" fmla="*/ 56 h 56"/>
                <a:gd name="T4" fmla="*/ 0 w 40"/>
                <a:gd name="T5" fmla="*/ 56 h 56"/>
                <a:gd name="T6" fmla="*/ 0 w 40"/>
                <a:gd name="T7" fmla="*/ 2 h 56"/>
                <a:gd name="T8" fmla="*/ 14 w 40"/>
                <a:gd name="T9" fmla="*/ 17 h 56"/>
                <a:gd name="T10" fmla="*/ 21 w 40"/>
                <a:gd name="T11" fmla="*/ 17 h 56"/>
                <a:gd name="T12" fmla="*/ 40 w 4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40" y="0"/>
                  </a:moveTo>
                  <a:cubicBezTo>
                    <a:pt x="40" y="19"/>
                    <a:pt x="40" y="37"/>
                    <a:pt x="40" y="56"/>
                  </a:cubicBezTo>
                  <a:cubicBezTo>
                    <a:pt x="27" y="56"/>
                    <a:pt x="14" y="56"/>
                    <a:pt x="0" y="56"/>
                  </a:cubicBezTo>
                  <a:cubicBezTo>
                    <a:pt x="0" y="39"/>
                    <a:pt x="0" y="2"/>
                    <a:pt x="0" y="2"/>
                  </a:cubicBezTo>
                  <a:cubicBezTo>
                    <a:pt x="0" y="2"/>
                    <a:pt x="10" y="12"/>
                    <a:pt x="14" y="17"/>
                  </a:cubicBezTo>
                  <a:cubicBezTo>
                    <a:pt x="16" y="19"/>
                    <a:pt x="18" y="20"/>
                    <a:pt x="21" y="17"/>
                  </a:cubicBezTo>
                  <a:cubicBezTo>
                    <a:pt x="27" y="11"/>
                    <a:pt x="33" y="6"/>
                    <a:pt x="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hape 23">
            <a:extLst>
              <a:ext uri="{FF2B5EF4-FFF2-40B4-BE49-F238E27FC236}">
                <a16:creationId xmlns:a16="http://schemas.microsoft.com/office/drawing/2014/main" id="{2C6C2989-9FC4-737A-F5F5-2A0E9A8D641A}"/>
              </a:ext>
            </a:extLst>
          </p:cNvPr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Shape 25">
            <a:extLst>
              <a:ext uri="{FF2B5EF4-FFF2-40B4-BE49-F238E27FC236}">
                <a16:creationId xmlns:a16="http://schemas.microsoft.com/office/drawing/2014/main" id="{2C442F1F-D54F-3474-9215-1F3C59BE6FBF}"/>
              </a:ext>
            </a:extLst>
          </p:cNvPr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5000" dirty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 dirty="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" name="Shape 27">
            <a:extLst>
              <a:ext uri="{FF2B5EF4-FFF2-40B4-BE49-F238E27FC236}">
                <a16:creationId xmlns:a16="http://schemas.microsoft.com/office/drawing/2014/main" id="{EDB79D81-8CF4-C118-DC68-79A3106438B0}"/>
              </a:ext>
            </a:extLst>
          </p:cNvPr>
          <p:cNvSpPr/>
          <p:nvPr/>
        </p:nvSpPr>
        <p:spPr>
          <a:xfrm flipH="1">
            <a:off x="6895258" y="4410971"/>
            <a:ext cx="26439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Shape 28">
            <a:extLst>
              <a:ext uri="{FF2B5EF4-FFF2-40B4-BE49-F238E27FC236}">
                <a16:creationId xmlns:a16="http://schemas.microsoft.com/office/drawing/2014/main" id="{CE368494-A274-F464-809C-8180411476AD}"/>
              </a:ext>
            </a:extLst>
          </p:cNvPr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5000" dirty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 dirty="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21215AD-D5B3-6C1A-BC6F-8547F10EFA95}"/>
              </a:ext>
            </a:extLst>
          </p:cNvPr>
          <p:cNvSpPr/>
          <p:nvPr/>
        </p:nvSpPr>
        <p:spPr>
          <a:xfrm>
            <a:off x="1834300" y="-14750"/>
            <a:ext cx="7309575" cy="739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Shape 26">
            <a:extLst>
              <a:ext uri="{FF2B5EF4-FFF2-40B4-BE49-F238E27FC236}">
                <a16:creationId xmlns:a16="http://schemas.microsoft.com/office/drawing/2014/main" id="{57DDA226-BC21-DB35-078E-9496BF29A016}"/>
              </a:ext>
            </a:extLst>
          </p:cNvPr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2415548" y="-1693"/>
            <a:ext cx="6295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Nos dice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como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participan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la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producción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bienes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servicios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la Economía.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5D92301-A997-9ED1-DC6A-D16FCC637B82}"/>
              </a:ext>
            </a:extLst>
          </p:cNvPr>
          <p:cNvSpPr/>
          <p:nvPr/>
        </p:nvSpPr>
        <p:spPr>
          <a:xfrm>
            <a:off x="-38909" y="4416018"/>
            <a:ext cx="7084688" cy="739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Shape 29">
            <a:extLst>
              <a:ext uri="{FF2B5EF4-FFF2-40B4-BE49-F238E27FC236}">
                <a16:creationId xmlns:a16="http://schemas.microsoft.com/office/drawing/2014/main" id="{6637E01D-AAB9-3D2D-047D-71441E3BF349}"/>
              </a:ext>
            </a:extLst>
          </p:cNvPr>
          <p:cNvSpPr/>
          <p:nvPr/>
        </p:nvSpPr>
        <p:spPr>
          <a:xfrm flipH="1">
            <a:off x="6672879" y="439440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50028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922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inflación global continúa repercutiendo en cada aspecto de la economía -  EnQuéInvertir">
            <a:extLst>
              <a:ext uri="{FF2B5EF4-FFF2-40B4-BE49-F238E27FC236}">
                <a16:creationId xmlns:a16="http://schemas.microsoft.com/office/drawing/2014/main" id="{6B0A14B0-894E-F95F-3D7F-E542F7670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606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70FCA31A-C00A-C169-6151-631959133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2007"/>
            <a:ext cx="77234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rPr>
              <a:t>II. PRECIOS DE LA ECONOMÍA</a:t>
            </a:r>
          </a:p>
        </p:txBody>
      </p:sp>
    </p:spTree>
    <p:extLst>
      <p:ext uri="{BB962C8B-B14F-4D97-AF65-F5344CB8AC3E}">
        <p14:creationId xmlns:p14="http://schemas.microsoft.com/office/powerpoint/2010/main" val="1261626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4397414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II.1. </a:t>
            </a:r>
            <a:r>
              <a:rPr lang="en" sz="5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Inflación</a:t>
            </a:r>
            <a:endParaRPr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aumento generalizado y sostenido de los precios de bienes y servicios en una economía.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59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 inflación provoca que el dinero pierda valor</a:t>
            </a:r>
            <a:endParaRPr dirty="0"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Freeform 1">
            <a:extLst>
              <a:ext uri="{FF2B5EF4-FFF2-40B4-BE49-F238E27FC236}">
                <a16:creationId xmlns:a16="http://schemas.microsoft.com/office/drawing/2014/main" id="{3D4D2087-D014-4A0F-AD0B-4D37A4624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152" y="1065252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6 w 2072"/>
              <a:gd name="T3" fmla="*/ 0 h 2072"/>
              <a:gd name="T4" fmla="*/ 2071 w 2072"/>
              <a:gd name="T5" fmla="*/ 1036 h 2072"/>
              <a:gd name="T6" fmla="*/ 1036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6" y="0"/>
                </a:cubicBezTo>
                <a:cubicBezTo>
                  <a:pt x="1608" y="0"/>
                  <a:pt x="2071" y="464"/>
                  <a:pt x="2071" y="1036"/>
                </a:cubicBezTo>
                <a:cubicBezTo>
                  <a:pt x="2071" y="1607"/>
                  <a:pt x="1608" y="2071"/>
                  <a:pt x="1036" y="2071"/>
                </a:cubicBezTo>
                <a:cubicBezTo>
                  <a:pt x="464" y="2071"/>
                  <a:pt x="0" y="1607"/>
                  <a:pt x="0" y="103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2F318302-1902-45BB-ACBA-5D60B8186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8385" y="2049608"/>
            <a:ext cx="530559" cy="530559"/>
          </a:xfrm>
          <a:custGeom>
            <a:avLst/>
            <a:gdLst>
              <a:gd name="T0" fmla="*/ 0 w 2071"/>
              <a:gd name="T1" fmla="*/ 1036 h 2072"/>
              <a:gd name="T2" fmla="*/ 1034 w 2071"/>
              <a:gd name="T3" fmla="*/ 0 h 2072"/>
              <a:gd name="T4" fmla="*/ 2070 w 2071"/>
              <a:gd name="T5" fmla="*/ 1036 h 2072"/>
              <a:gd name="T6" fmla="*/ 1034 w 2071"/>
              <a:gd name="T7" fmla="*/ 2071 h 2072"/>
              <a:gd name="T8" fmla="*/ 0 w 2071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2072">
                <a:moveTo>
                  <a:pt x="0" y="1036"/>
                </a:moveTo>
                <a:cubicBezTo>
                  <a:pt x="0" y="464"/>
                  <a:pt x="463" y="0"/>
                  <a:pt x="1034" y="0"/>
                </a:cubicBezTo>
                <a:cubicBezTo>
                  <a:pt x="1606" y="0"/>
                  <a:pt x="2070" y="464"/>
                  <a:pt x="2070" y="1036"/>
                </a:cubicBezTo>
                <a:cubicBezTo>
                  <a:pt x="2070" y="1607"/>
                  <a:pt x="1606" y="2071"/>
                  <a:pt x="1034" y="2071"/>
                </a:cubicBezTo>
                <a:cubicBezTo>
                  <a:pt x="463" y="2071"/>
                  <a:pt x="0" y="1607"/>
                  <a:pt x="0" y="103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AC073A7A-0548-4687-B289-ECF4EF558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030" y="4336656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5 w 2072"/>
              <a:gd name="T3" fmla="*/ 0 h 2072"/>
              <a:gd name="T4" fmla="*/ 2071 w 2072"/>
              <a:gd name="T5" fmla="*/ 1036 h 2072"/>
              <a:gd name="T6" fmla="*/ 1035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5" y="0"/>
                </a:cubicBezTo>
                <a:cubicBezTo>
                  <a:pt x="1607" y="0"/>
                  <a:pt x="2071" y="464"/>
                  <a:pt x="2071" y="1036"/>
                </a:cubicBezTo>
                <a:cubicBezTo>
                  <a:pt x="2071" y="1608"/>
                  <a:pt x="1607" y="2071"/>
                  <a:pt x="1035" y="2071"/>
                </a:cubicBezTo>
                <a:cubicBezTo>
                  <a:pt x="464" y="2071"/>
                  <a:pt x="0" y="1608"/>
                  <a:pt x="0" y="103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EE41031-2FFE-4991-8FFB-65969761F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293" y="3415515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6 w 2072"/>
              <a:gd name="T3" fmla="*/ 0 h 2072"/>
              <a:gd name="T4" fmla="*/ 2071 w 2072"/>
              <a:gd name="T5" fmla="*/ 1036 h 2072"/>
              <a:gd name="T6" fmla="*/ 1036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6" y="0"/>
                </a:cubicBezTo>
                <a:cubicBezTo>
                  <a:pt x="1607" y="0"/>
                  <a:pt x="2071" y="464"/>
                  <a:pt x="2071" y="1036"/>
                </a:cubicBezTo>
                <a:cubicBezTo>
                  <a:pt x="2071" y="1608"/>
                  <a:pt x="1607" y="2071"/>
                  <a:pt x="1036" y="2071"/>
                </a:cubicBezTo>
                <a:cubicBezTo>
                  <a:pt x="464" y="2071"/>
                  <a:pt x="0" y="1608"/>
                  <a:pt x="0" y="103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5F408030-D1E5-4DF4-8803-A02454560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937" y="4363748"/>
            <a:ext cx="530559" cy="530559"/>
          </a:xfrm>
          <a:custGeom>
            <a:avLst/>
            <a:gdLst>
              <a:gd name="T0" fmla="*/ 0 w 2071"/>
              <a:gd name="T1" fmla="*/ 1035 h 2071"/>
              <a:gd name="T2" fmla="*/ 1036 w 2071"/>
              <a:gd name="T3" fmla="*/ 0 h 2071"/>
              <a:gd name="T4" fmla="*/ 2070 w 2071"/>
              <a:gd name="T5" fmla="*/ 1035 h 2071"/>
              <a:gd name="T6" fmla="*/ 1036 w 2071"/>
              <a:gd name="T7" fmla="*/ 2070 h 2071"/>
              <a:gd name="T8" fmla="*/ 0 w 2071"/>
              <a:gd name="T9" fmla="*/ 1035 h 2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2071">
                <a:moveTo>
                  <a:pt x="0" y="1035"/>
                </a:moveTo>
                <a:cubicBezTo>
                  <a:pt x="0" y="463"/>
                  <a:pt x="463" y="0"/>
                  <a:pt x="1036" y="0"/>
                </a:cubicBezTo>
                <a:cubicBezTo>
                  <a:pt x="1607" y="0"/>
                  <a:pt x="2070" y="463"/>
                  <a:pt x="2070" y="1035"/>
                </a:cubicBezTo>
                <a:cubicBezTo>
                  <a:pt x="2070" y="1607"/>
                  <a:pt x="1607" y="2070"/>
                  <a:pt x="1036" y="2070"/>
                </a:cubicBezTo>
                <a:cubicBezTo>
                  <a:pt x="463" y="2070"/>
                  <a:pt x="0" y="1607"/>
                  <a:pt x="0" y="103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14D0DF0-3533-431C-9DDF-2A2CA3681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9889" y="1986393"/>
            <a:ext cx="530559" cy="530559"/>
          </a:xfrm>
          <a:custGeom>
            <a:avLst/>
            <a:gdLst>
              <a:gd name="T0" fmla="*/ 0 w 2072"/>
              <a:gd name="T1" fmla="*/ 1035 h 2072"/>
              <a:gd name="T2" fmla="*/ 1036 w 2072"/>
              <a:gd name="T3" fmla="*/ 0 h 2072"/>
              <a:gd name="T4" fmla="*/ 2071 w 2072"/>
              <a:gd name="T5" fmla="*/ 1035 h 2072"/>
              <a:gd name="T6" fmla="*/ 1036 w 2072"/>
              <a:gd name="T7" fmla="*/ 2071 h 2072"/>
              <a:gd name="T8" fmla="*/ 0 w 2072"/>
              <a:gd name="T9" fmla="*/ 1035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5"/>
                </a:moveTo>
                <a:cubicBezTo>
                  <a:pt x="0" y="464"/>
                  <a:pt x="464" y="0"/>
                  <a:pt x="1036" y="0"/>
                </a:cubicBezTo>
                <a:cubicBezTo>
                  <a:pt x="1607" y="0"/>
                  <a:pt x="2071" y="464"/>
                  <a:pt x="2071" y="1035"/>
                </a:cubicBezTo>
                <a:cubicBezTo>
                  <a:pt x="2071" y="1607"/>
                  <a:pt x="1607" y="2071"/>
                  <a:pt x="1036" y="2071"/>
                </a:cubicBezTo>
                <a:cubicBezTo>
                  <a:pt x="464" y="2071"/>
                  <a:pt x="0" y="1607"/>
                  <a:pt x="0" y="103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EAD3D3C7-E7FB-4ED1-B20D-507DF88AA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246" y="1039289"/>
            <a:ext cx="530559" cy="530559"/>
          </a:xfrm>
          <a:custGeom>
            <a:avLst/>
            <a:gdLst>
              <a:gd name="T0" fmla="*/ 0 w 2071"/>
              <a:gd name="T1" fmla="*/ 1035 h 2072"/>
              <a:gd name="T2" fmla="*/ 1035 w 2071"/>
              <a:gd name="T3" fmla="*/ 0 h 2072"/>
              <a:gd name="T4" fmla="*/ 2070 w 2071"/>
              <a:gd name="T5" fmla="*/ 1035 h 2072"/>
              <a:gd name="T6" fmla="*/ 1035 w 2071"/>
              <a:gd name="T7" fmla="*/ 2071 h 2072"/>
              <a:gd name="T8" fmla="*/ 0 w 2071"/>
              <a:gd name="T9" fmla="*/ 1035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2072">
                <a:moveTo>
                  <a:pt x="0" y="1035"/>
                </a:moveTo>
                <a:cubicBezTo>
                  <a:pt x="0" y="463"/>
                  <a:pt x="463" y="0"/>
                  <a:pt x="1035" y="0"/>
                </a:cubicBezTo>
                <a:cubicBezTo>
                  <a:pt x="1606" y="0"/>
                  <a:pt x="2070" y="463"/>
                  <a:pt x="2070" y="1035"/>
                </a:cubicBezTo>
                <a:cubicBezTo>
                  <a:pt x="2070" y="1607"/>
                  <a:pt x="1606" y="2071"/>
                  <a:pt x="1035" y="2071"/>
                </a:cubicBezTo>
                <a:cubicBezTo>
                  <a:pt x="463" y="2071"/>
                  <a:pt x="0" y="1607"/>
                  <a:pt x="0" y="103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E22EB3F6-41DC-4EDA-B118-B81973E23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926" y="3352300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6 w 2072"/>
              <a:gd name="T3" fmla="*/ 0 h 2072"/>
              <a:gd name="T4" fmla="*/ 2071 w 2072"/>
              <a:gd name="T5" fmla="*/ 1036 h 2072"/>
              <a:gd name="T6" fmla="*/ 1036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6" y="0"/>
                </a:cubicBezTo>
                <a:cubicBezTo>
                  <a:pt x="1607" y="0"/>
                  <a:pt x="2071" y="464"/>
                  <a:pt x="2071" y="1036"/>
                </a:cubicBezTo>
                <a:cubicBezTo>
                  <a:pt x="2071" y="1607"/>
                  <a:pt x="1607" y="2071"/>
                  <a:pt x="1036" y="2071"/>
                </a:cubicBezTo>
                <a:cubicBezTo>
                  <a:pt x="464" y="2071"/>
                  <a:pt x="0" y="1607"/>
                  <a:pt x="0" y="103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CBE0712C-5C8E-4011-87F2-A2E83F4CD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085" y="1548400"/>
            <a:ext cx="1849054" cy="1405417"/>
          </a:xfrm>
          <a:custGeom>
            <a:avLst/>
            <a:gdLst>
              <a:gd name="T0" fmla="*/ 7223 w 7224"/>
              <a:gd name="T1" fmla="*/ 2901 h 5490"/>
              <a:gd name="T2" fmla="*/ 5866 w 7224"/>
              <a:gd name="T3" fmla="*/ 2075 h 5490"/>
              <a:gd name="T4" fmla="*/ 5866 w 7224"/>
              <a:gd name="T5" fmla="*/ 2360 h 5490"/>
              <a:gd name="T6" fmla="*/ 2280 w 7224"/>
              <a:gd name="T7" fmla="*/ 2360 h 5490"/>
              <a:gd name="T8" fmla="*/ 3299 w 7224"/>
              <a:gd name="T9" fmla="*/ 1341 h 5490"/>
              <a:gd name="T10" fmla="*/ 3502 w 7224"/>
              <a:gd name="T11" fmla="*/ 1544 h 5490"/>
              <a:gd name="T12" fmla="*/ 3877 w 7224"/>
              <a:gd name="T13" fmla="*/ 0 h 5490"/>
              <a:gd name="T14" fmla="*/ 2333 w 7224"/>
              <a:gd name="T15" fmla="*/ 374 h 5490"/>
              <a:gd name="T16" fmla="*/ 2535 w 7224"/>
              <a:gd name="T17" fmla="*/ 577 h 5490"/>
              <a:gd name="T18" fmla="*/ 0 w 7224"/>
              <a:gd name="T19" fmla="*/ 3123 h 5490"/>
              <a:gd name="T20" fmla="*/ 0 w 7224"/>
              <a:gd name="T21" fmla="*/ 5489 h 5490"/>
              <a:gd name="T22" fmla="*/ 2048 w 7224"/>
              <a:gd name="T23" fmla="*/ 3442 h 5490"/>
              <a:gd name="T24" fmla="*/ 5866 w 7224"/>
              <a:gd name="T25" fmla="*/ 3442 h 5490"/>
              <a:gd name="T26" fmla="*/ 5866 w 7224"/>
              <a:gd name="T27" fmla="*/ 3728 h 5490"/>
              <a:gd name="T28" fmla="*/ 7223 w 7224"/>
              <a:gd name="T29" fmla="*/ 2901 h 5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24" h="5490">
                <a:moveTo>
                  <a:pt x="7223" y="2901"/>
                </a:moveTo>
                <a:lnTo>
                  <a:pt x="5866" y="2075"/>
                </a:lnTo>
                <a:lnTo>
                  <a:pt x="5866" y="2360"/>
                </a:lnTo>
                <a:lnTo>
                  <a:pt x="2280" y="2360"/>
                </a:lnTo>
                <a:lnTo>
                  <a:pt x="3299" y="1341"/>
                </a:lnTo>
                <a:lnTo>
                  <a:pt x="3502" y="1544"/>
                </a:lnTo>
                <a:lnTo>
                  <a:pt x="3877" y="0"/>
                </a:lnTo>
                <a:lnTo>
                  <a:pt x="2333" y="374"/>
                </a:lnTo>
                <a:lnTo>
                  <a:pt x="2535" y="577"/>
                </a:lnTo>
                <a:lnTo>
                  <a:pt x="0" y="3123"/>
                </a:lnTo>
                <a:lnTo>
                  <a:pt x="0" y="5489"/>
                </a:lnTo>
                <a:cubicBezTo>
                  <a:pt x="0" y="4358"/>
                  <a:pt x="917" y="3442"/>
                  <a:pt x="2048" y="3442"/>
                </a:cubicBezTo>
                <a:lnTo>
                  <a:pt x="5866" y="3442"/>
                </a:lnTo>
                <a:lnTo>
                  <a:pt x="5866" y="3728"/>
                </a:lnTo>
                <a:lnTo>
                  <a:pt x="7223" y="2901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9D2EC87C-15AB-4CA2-AFB0-10CB06422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871" y="2430031"/>
            <a:ext cx="1405417" cy="1849054"/>
          </a:xfrm>
          <a:custGeom>
            <a:avLst/>
            <a:gdLst>
              <a:gd name="T0" fmla="*/ 2587 w 5490"/>
              <a:gd name="T1" fmla="*/ 7222 h 7223"/>
              <a:gd name="T2" fmla="*/ 3414 w 5490"/>
              <a:gd name="T3" fmla="*/ 5866 h 7223"/>
              <a:gd name="T4" fmla="*/ 3128 w 5490"/>
              <a:gd name="T5" fmla="*/ 5866 h 7223"/>
              <a:gd name="T6" fmla="*/ 3128 w 5490"/>
              <a:gd name="T7" fmla="*/ 2280 h 7223"/>
              <a:gd name="T8" fmla="*/ 4147 w 5490"/>
              <a:gd name="T9" fmla="*/ 3299 h 7223"/>
              <a:gd name="T10" fmla="*/ 3945 w 5490"/>
              <a:gd name="T11" fmla="*/ 3502 h 7223"/>
              <a:gd name="T12" fmla="*/ 5489 w 5490"/>
              <a:gd name="T13" fmla="*/ 3876 h 7223"/>
              <a:gd name="T14" fmla="*/ 5114 w 5490"/>
              <a:gd name="T15" fmla="*/ 2332 h 7223"/>
              <a:gd name="T16" fmla="*/ 4912 w 5490"/>
              <a:gd name="T17" fmla="*/ 2534 h 7223"/>
              <a:gd name="T18" fmla="*/ 2365 w 5490"/>
              <a:gd name="T19" fmla="*/ 0 h 7223"/>
              <a:gd name="T20" fmla="*/ 0 w 5490"/>
              <a:gd name="T21" fmla="*/ 0 h 7223"/>
              <a:gd name="T22" fmla="*/ 2047 w 5490"/>
              <a:gd name="T23" fmla="*/ 2047 h 7223"/>
              <a:gd name="T24" fmla="*/ 2047 w 5490"/>
              <a:gd name="T25" fmla="*/ 5866 h 7223"/>
              <a:gd name="T26" fmla="*/ 1761 w 5490"/>
              <a:gd name="T27" fmla="*/ 5866 h 7223"/>
              <a:gd name="T28" fmla="*/ 2587 w 5490"/>
              <a:gd name="T29" fmla="*/ 7222 h 7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90" h="7223">
                <a:moveTo>
                  <a:pt x="2587" y="7222"/>
                </a:moveTo>
                <a:lnTo>
                  <a:pt x="3414" y="5866"/>
                </a:lnTo>
                <a:lnTo>
                  <a:pt x="3128" y="5866"/>
                </a:lnTo>
                <a:lnTo>
                  <a:pt x="3128" y="2280"/>
                </a:lnTo>
                <a:lnTo>
                  <a:pt x="4147" y="3299"/>
                </a:lnTo>
                <a:lnTo>
                  <a:pt x="3945" y="3502"/>
                </a:lnTo>
                <a:lnTo>
                  <a:pt x="5489" y="3876"/>
                </a:lnTo>
                <a:lnTo>
                  <a:pt x="5114" y="2332"/>
                </a:lnTo>
                <a:lnTo>
                  <a:pt x="4912" y="2534"/>
                </a:lnTo>
                <a:lnTo>
                  <a:pt x="2365" y="0"/>
                </a:lnTo>
                <a:lnTo>
                  <a:pt x="0" y="0"/>
                </a:lnTo>
                <a:cubicBezTo>
                  <a:pt x="1130" y="0"/>
                  <a:pt x="2047" y="916"/>
                  <a:pt x="2047" y="2047"/>
                </a:cubicBezTo>
                <a:lnTo>
                  <a:pt x="2047" y="5866"/>
                </a:lnTo>
                <a:lnTo>
                  <a:pt x="1761" y="5866"/>
                </a:lnTo>
                <a:lnTo>
                  <a:pt x="2587" y="722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92FF9496-35E1-42A9-921C-E7078FAC2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732" y="2953817"/>
            <a:ext cx="1849054" cy="1405416"/>
          </a:xfrm>
          <a:custGeom>
            <a:avLst/>
            <a:gdLst>
              <a:gd name="T0" fmla="*/ 0 w 7223"/>
              <a:gd name="T1" fmla="*/ 2588 h 5491"/>
              <a:gd name="T2" fmla="*/ 1357 w 7223"/>
              <a:gd name="T3" fmla="*/ 3415 h 5491"/>
              <a:gd name="T4" fmla="*/ 1357 w 7223"/>
              <a:gd name="T5" fmla="*/ 3129 h 5491"/>
              <a:gd name="T6" fmla="*/ 4942 w 7223"/>
              <a:gd name="T7" fmla="*/ 3129 h 5491"/>
              <a:gd name="T8" fmla="*/ 3923 w 7223"/>
              <a:gd name="T9" fmla="*/ 4148 h 5491"/>
              <a:gd name="T10" fmla="*/ 3721 w 7223"/>
              <a:gd name="T11" fmla="*/ 3946 h 5491"/>
              <a:gd name="T12" fmla="*/ 3346 w 7223"/>
              <a:gd name="T13" fmla="*/ 5490 h 5491"/>
              <a:gd name="T14" fmla="*/ 4889 w 7223"/>
              <a:gd name="T15" fmla="*/ 5115 h 5491"/>
              <a:gd name="T16" fmla="*/ 4687 w 7223"/>
              <a:gd name="T17" fmla="*/ 4913 h 5491"/>
              <a:gd name="T18" fmla="*/ 7222 w 7223"/>
              <a:gd name="T19" fmla="*/ 2366 h 5491"/>
              <a:gd name="T20" fmla="*/ 7222 w 7223"/>
              <a:gd name="T21" fmla="*/ 0 h 5491"/>
              <a:gd name="T22" fmla="*/ 5175 w 7223"/>
              <a:gd name="T23" fmla="*/ 2048 h 5491"/>
              <a:gd name="T24" fmla="*/ 1357 w 7223"/>
              <a:gd name="T25" fmla="*/ 2048 h 5491"/>
              <a:gd name="T26" fmla="*/ 1357 w 7223"/>
              <a:gd name="T27" fmla="*/ 1762 h 5491"/>
              <a:gd name="T28" fmla="*/ 0 w 7223"/>
              <a:gd name="T29" fmla="*/ 2588 h 5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23" h="5491">
                <a:moveTo>
                  <a:pt x="0" y="2588"/>
                </a:moveTo>
                <a:lnTo>
                  <a:pt x="1357" y="3415"/>
                </a:lnTo>
                <a:lnTo>
                  <a:pt x="1357" y="3129"/>
                </a:lnTo>
                <a:lnTo>
                  <a:pt x="4942" y="3129"/>
                </a:lnTo>
                <a:lnTo>
                  <a:pt x="3923" y="4148"/>
                </a:lnTo>
                <a:lnTo>
                  <a:pt x="3721" y="3946"/>
                </a:lnTo>
                <a:lnTo>
                  <a:pt x="3346" y="5490"/>
                </a:lnTo>
                <a:lnTo>
                  <a:pt x="4889" y="5115"/>
                </a:lnTo>
                <a:lnTo>
                  <a:pt x="4687" y="4913"/>
                </a:lnTo>
                <a:lnTo>
                  <a:pt x="7222" y="2366"/>
                </a:lnTo>
                <a:lnTo>
                  <a:pt x="7222" y="0"/>
                </a:lnTo>
                <a:cubicBezTo>
                  <a:pt x="7222" y="1131"/>
                  <a:pt x="6305" y="2048"/>
                  <a:pt x="5175" y="2048"/>
                </a:cubicBezTo>
                <a:lnTo>
                  <a:pt x="1357" y="2048"/>
                </a:lnTo>
                <a:lnTo>
                  <a:pt x="1357" y="1762"/>
                </a:lnTo>
                <a:lnTo>
                  <a:pt x="0" y="258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12468876-C61C-4035-953A-85046183A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55" y="1629677"/>
            <a:ext cx="1405416" cy="1849054"/>
          </a:xfrm>
          <a:custGeom>
            <a:avLst/>
            <a:gdLst>
              <a:gd name="T0" fmla="*/ 2902 w 5491"/>
              <a:gd name="T1" fmla="*/ 0 h 7223"/>
              <a:gd name="T2" fmla="*/ 2075 w 5491"/>
              <a:gd name="T3" fmla="*/ 1356 h 7223"/>
              <a:gd name="T4" fmla="*/ 2360 w 5491"/>
              <a:gd name="T5" fmla="*/ 1356 h 7223"/>
              <a:gd name="T6" fmla="*/ 2360 w 5491"/>
              <a:gd name="T7" fmla="*/ 4941 h 7223"/>
              <a:gd name="T8" fmla="*/ 1342 w 5491"/>
              <a:gd name="T9" fmla="*/ 3922 h 7223"/>
              <a:gd name="T10" fmla="*/ 1544 w 5491"/>
              <a:gd name="T11" fmla="*/ 3720 h 7223"/>
              <a:gd name="T12" fmla="*/ 0 w 5491"/>
              <a:gd name="T13" fmla="*/ 3346 h 7223"/>
              <a:gd name="T14" fmla="*/ 375 w 5491"/>
              <a:gd name="T15" fmla="*/ 4889 h 7223"/>
              <a:gd name="T16" fmla="*/ 577 w 5491"/>
              <a:gd name="T17" fmla="*/ 4687 h 7223"/>
              <a:gd name="T18" fmla="*/ 3124 w 5491"/>
              <a:gd name="T19" fmla="*/ 7222 h 7223"/>
              <a:gd name="T20" fmla="*/ 5490 w 5491"/>
              <a:gd name="T21" fmla="*/ 7222 h 7223"/>
              <a:gd name="T22" fmla="*/ 3442 w 5491"/>
              <a:gd name="T23" fmla="*/ 5174 h 7223"/>
              <a:gd name="T24" fmla="*/ 3442 w 5491"/>
              <a:gd name="T25" fmla="*/ 1356 h 7223"/>
              <a:gd name="T26" fmla="*/ 3728 w 5491"/>
              <a:gd name="T27" fmla="*/ 1356 h 7223"/>
              <a:gd name="T28" fmla="*/ 2902 w 5491"/>
              <a:gd name="T29" fmla="*/ 0 h 7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91" h="7223">
                <a:moveTo>
                  <a:pt x="2902" y="0"/>
                </a:moveTo>
                <a:lnTo>
                  <a:pt x="2075" y="1356"/>
                </a:lnTo>
                <a:lnTo>
                  <a:pt x="2360" y="1356"/>
                </a:lnTo>
                <a:lnTo>
                  <a:pt x="2360" y="4941"/>
                </a:lnTo>
                <a:lnTo>
                  <a:pt x="1342" y="3922"/>
                </a:lnTo>
                <a:lnTo>
                  <a:pt x="1544" y="3720"/>
                </a:lnTo>
                <a:lnTo>
                  <a:pt x="0" y="3346"/>
                </a:lnTo>
                <a:lnTo>
                  <a:pt x="375" y="4889"/>
                </a:lnTo>
                <a:lnTo>
                  <a:pt x="577" y="4687"/>
                </a:lnTo>
                <a:lnTo>
                  <a:pt x="3124" y="7222"/>
                </a:lnTo>
                <a:lnTo>
                  <a:pt x="5490" y="7222"/>
                </a:lnTo>
                <a:cubicBezTo>
                  <a:pt x="4359" y="7222"/>
                  <a:pt x="3442" y="6305"/>
                  <a:pt x="3442" y="5174"/>
                </a:cubicBezTo>
                <a:lnTo>
                  <a:pt x="3442" y="1356"/>
                </a:lnTo>
                <a:lnTo>
                  <a:pt x="3728" y="1356"/>
                </a:lnTo>
                <a:lnTo>
                  <a:pt x="290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52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F266B329-56CC-46B5-B977-A7E84E0C7FF4}"/>
              </a:ext>
            </a:extLst>
          </p:cNvPr>
          <p:cNvSpPr txBox="1">
            <a:spLocks/>
          </p:cNvSpPr>
          <p:nvPr/>
        </p:nvSpPr>
        <p:spPr>
          <a:xfrm>
            <a:off x="5933926" y="1410812"/>
            <a:ext cx="2072076" cy="398507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Perdida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capacidad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compra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empobrecimiento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la población.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676386B-922F-405D-AD62-A9539BB3A545}"/>
              </a:ext>
            </a:extLst>
          </p:cNvPr>
          <p:cNvSpPr txBox="1">
            <a:spLocks/>
          </p:cNvSpPr>
          <p:nvPr/>
        </p:nvSpPr>
        <p:spPr>
          <a:xfrm>
            <a:off x="6056670" y="4265097"/>
            <a:ext cx="1709005" cy="619721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moneda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nacional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debilita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provoca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una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Competitividad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espúrea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6A09FE2F-1392-4E07-8AF6-9ED7A8106C0C}"/>
              </a:ext>
            </a:extLst>
          </p:cNvPr>
          <p:cNvSpPr txBox="1"/>
          <p:nvPr/>
        </p:nvSpPr>
        <p:spPr>
          <a:xfrm>
            <a:off x="5853543" y="1147768"/>
            <a:ext cx="203132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Sueldos y salarios - Consumo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8" name="TextBox 67">
            <a:extLst>
              <a:ext uri="{FF2B5EF4-FFF2-40B4-BE49-F238E27FC236}">
                <a16:creationId xmlns:a16="http://schemas.microsoft.com/office/drawing/2014/main" id="{6BF24B67-F77F-4F3C-A367-71C8D2546B2E}"/>
              </a:ext>
            </a:extLst>
          </p:cNvPr>
          <p:cNvSpPr txBox="1"/>
          <p:nvPr/>
        </p:nvSpPr>
        <p:spPr>
          <a:xfrm>
            <a:off x="5976288" y="3988098"/>
            <a:ext cx="116730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Tipo de cambio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CA616F82-1B07-4034-B0BF-1ABDD348C3A0}"/>
              </a:ext>
            </a:extLst>
          </p:cNvPr>
          <p:cNvSpPr txBox="1">
            <a:spLocks/>
          </p:cNvSpPr>
          <p:nvPr/>
        </p:nvSpPr>
        <p:spPr>
          <a:xfrm>
            <a:off x="922010" y="1425415"/>
            <a:ext cx="2243444" cy="398507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Al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disminuir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demanda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,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muchos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negocios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cerraran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sus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puertas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052D7527-761C-41C6-A81A-24E901A12D95}"/>
              </a:ext>
            </a:extLst>
          </p:cNvPr>
          <p:cNvSpPr txBox="1"/>
          <p:nvPr/>
        </p:nvSpPr>
        <p:spPr>
          <a:xfrm>
            <a:off x="2363632" y="1148417"/>
            <a:ext cx="80182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Demanda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32257F7E-8FC1-4FC8-BE27-DA4578E69357}"/>
              </a:ext>
            </a:extLst>
          </p:cNvPr>
          <p:cNvSpPr txBox="1">
            <a:spLocks/>
          </p:cNvSpPr>
          <p:nvPr/>
        </p:nvSpPr>
        <p:spPr>
          <a:xfrm>
            <a:off x="767190" y="4265097"/>
            <a:ext cx="2401454" cy="398507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Afecta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rendimientos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reales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puede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provocar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un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retiro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masivo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ahorro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2" name="TextBox 67">
            <a:extLst>
              <a:ext uri="{FF2B5EF4-FFF2-40B4-BE49-F238E27FC236}">
                <a16:creationId xmlns:a16="http://schemas.microsoft.com/office/drawing/2014/main" id="{8FC5BC61-5D12-4244-8D7E-1F8470ECAF04}"/>
              </a:ext>
            </a:extLst>
          </p:cNvPr>
          <p:cNvSpPr txBox="1"/>
          <p:nvPr/>
        </p:nvSpPr>
        <p:spPr>
          <a:xfrm>
            <a:off x="1890730" y="4082234"/>
            <a:ext cx="12779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Ahorro-Inversión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3" name="Shape 2588">
            <a:extLst>
              <a:ext uri="{FF2B5EF4-FFF2-40B4-BE49-F238E27FC236}">
                <a16:creationId xmlns:a16="http://schemas.microsoft.com/office/drawing/2014/main" id="{AC1288EB-6C50-4FF2-BA43-99B8D924FB48}"/>
              </a:ext>
            </a:extLst>
          </p:cNvPr>
          <p:cNvSpPr>
            <a:spLocks noChangeAspect="1"/>
          </p:cNvSpPr>
          <p:nvPr/>
        </p:nvSpPr>
        <p:spPr>
          <a:xfrm>
            <a:off x="5180684" y="1235303"/>
            <a:ext cx="209496" cy="190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4" name="Shape 2589">
            <a:extLst>
              <a:ext uri="{FF2B5EF4-FFF2-40B4-BE49-F238E27FC236}">
                <a16:creationId xmlns:a16="http://schemas.microsoft.com/office/drawing/2014/main" id="{EBA9FED5-01A2-4890-9B4A-32F1F3BE2B77}"/>
              </a:ext>
            </a:extLst>
          </p:cNvPr>
          <p:cNvSpPr>
            <a:spLocks noChangeAspect="1"/>
          </p:cNvSpPr>
          <p:nvPr/>
        </p:nvSpPr>
        <p:spPr>
          <a:xfrm>
            <a:off x="6128917" y="2219659"/>
            <a:ext cx="209496" cy="190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5119"/>
                </a:moveTo>
                <a:cubicBezTo>
                  <a:pt x="7195" y="15119"/>
                  <a:pt x="7855" y="14394"/>
                  <a:pt x="7855" y="13500"/>
                </a:cubicBezTo>
                <a:cubicBezTo>
                  <a:pt x="7855" y="12605"/>
                  <a:pt x="7195" y="11880"/>
                  <a:pt x="6382" y="11880"/>
                </a:cubicBezTo>
                <a:cubicBezTo>
                  <a:pt x="5568" y="11880"/>
                  <a:pt x="4909" y="12605"/>
                  <a:pt x="4909" y="13500"/>
                </a:cubicBezTo>
                <a:cubicBezTo>
                  <a:pt x="4909" y="14394"/>
                  <a:pt x="5568" y="15119"/>
                  <a:pt x="6382" y="15119"/>
                </a:cubicBezTo>
                <a:moveTo>
                  <a:pt x="2455" y="3240"/>
                </a:moveTo>
                <a:cubicBezTo>
                  <a:pt x="2725" y="3240"/>
                  <a:pt x="2945" y="2999"/>
                  <a:pt x="2945" y="2700"/>
                </a:cubicBezTo>
                <a:cubicBezTo>
                  <a:pt x="2945" y="2402"/>
                  <a:pt x="2725" y="2160"/>
                  <a:pt x="2455" y="2160"/>
                </a:cubicBezTo>
                <a:cubicBezTo>
                  <a:pt x="2184" y="2160"/>
                  <a:pt x="1964" y="2402"/>
                  <a:pt x="1964" y="2700"/>
                </a:cubicBezTo>
                <a:cubicBezTo>
                  <a:pt x="1964" y="2999"/>
                  <a:pt x="2184" y="3240"/>
                  <a:pt x="2455" y="3240"/>
                </a:cubicBezTo>
                <a:moveTo>
                  <a:pt x="3927" y="8100"/>
                </a:moveTo>
                <a:cubicBezTo>
                  <a:pt x="3927" y="6609"/>
                  <a:pt x="5026" y="5400"/>
                  <a:pt x="6382" y="5400"/>
                </a:cubicBezTo>
                <a:cubicBezTo>
                  <a:pt x="7738" y="5400"/>
                  <a:pt x="8836" y="6609"/>
                  <a:pt x="8836" y="8100"/>
                </a:cubicBezTo>
                <a:lnTo>
                  <a:pt x="8836" y="13500"/>
                </a:lnTo>
                <a:cubicBezTo>
                  <a:pt x="8836" y="14991"/>
                  <a:pt x="7738" y="16199"/>
                  <a:pt x="6382" y="16199"/>
                </a:cubicBezTo>
                <a:cubicBezTo>
                  <a:pt x="5026" y="16199"/>
                  <a:pt x="3927" y="14991"/>
                  <a:pt x="3927" y="13500"/>
                </a:cubicBezTo>
                <a:cubicBezTo>
                  <a:pt x="3927" y="13500"/>
                  <a:pt x="3927" y="8100"/>
                  <a:pt x="3927" y="8100"/>
                </a:cubicBezTo>
                <a:close/>
                <a:moveTo>
                  <a:pt x="2945" y="13500"/>
                </a:moveTo>
                <a:cubicBezTo>
                  <a:pt x="2945" y="15587"/>
                  <a:pt x="4484" y="17279"/>
                  <a:pt x="6382" y="17279"/>
                </a:cubicBezTo>
                <a:cubicBezTo>
                  <a:pt x="8280" y="17279"/>
                  <a:pt x="9818" y="15587"/>
                  <a:pt x="9818" y="13500"/>
                </a:cubicBezTo>
                <a:lnTo>
                  <a:pt x="9818" y="8100"/>
                </a:lnTo>
                <a:cubicBezTo>
                  <a:pt x="9818" y="6012"/>
                  <a:pt x="8280" y="4320"/>
                  <a:pt x="6382" y="4320"/>
                </a:cubicBezTo>
                <a:cubicBezTo>
                  <a:pt x="4484" y="4320"/>
                  <a:pt x="2945" y="6012"/>
                  <a:pt x="2945" y="8100"/>
                </a:cubicBezTo>
                <a:cubicBezTo>
                  <a:pt x="2945" y="8100"/>
                  <a:pt x="2945" y="13500"/>
                  <a:pt x="2945" y="13500"/>
                </a:cubicBezTo>
                <a:close/>
                <a:moveTo>
                  <a:pt x="2455" y="19439"/>
                </a:moveTo>
                <a:cubicBezTo>
                  <a:pt x="2725" y="19439"/>
                  <a:pt x="2945" y="19198"/>
                  <a:pt x="2945" y="18899"/>
                </a:cubicBezTo>
                <a:cubicBezTo>
                  <a:pt x="2945" y="18601"/>
                  <a:pt x="2725" y="18359"/>
                  <a:pt x="2455" y="18359"/>
                </a:cubicBezTo>
                <a:cubicBezTo>
                  <a:pt x="2184" y="18359"/>
                  <a:pt x="1964" y="18601"/>
                  <a:pt x="1964" y="18899"/>
                </a:cubicBezTo>
                <a:cubicBezTo>
                  <a:pt x="1964" y="19198"/>
                  <a:pt x="2184" y="19439"/>
                  <a:pt x="2455" y="19439"/>
                </a:cubicBezTo>
                <a:moveTo>
                  <a:pt x="20618" y="20519"/>
                </a:moveTo>
                <a:lnTo>
                  <a:pt x="982" y="20519"/>
                </a:lnTo>
                <a:lnTo>
                  <a:pt x="982" y="1080"/>
                </a:lnTo>
                <a:lnTo>
                  <a:pt x="20618" y="1080"/>
                </a:lnTo>
                <a:cubicBezTo>
                  <a:pt x="20618" y="1080"/>
                  <a:pt x="20618" y="20519"/>
                  <a:pt x="20618" y="2051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84"/>
                  <a:pt x="0" y="1080"/>
                </a:cubicBezTo>
                <a:lnTo>
                  <a:pt x="0" y="20519"/>
                </a:lnTo>
                <a:cubicBezTo>
                  <a:pt x="0" y="2111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115"/>
                  <a:pt x="21600" y="20519"/>
                </a:cubicBezTo>
                <a:lnTo>
                  <a:pt x="21600" y="1080"/>
                </a:lnTo>
                <a:cubicBezTo>
                  <a:pt x="21600" y="484"/>
                  <a:pt x="21160" y="0"/>
                  <a:pt x="20618" y="0"/>
                </a:cubicBezTo>
                <a:moveTo>
                  <a:pt x="19145" y="3240"/>
                </a:moveTo>
                <a:cubicBezTo>
                  <a:pt x="19416" y="3240"/>
                  <a:pt x="19636" y="2999"/>
                  <a:pt x="19636" y="2700"/>
                </a:cubicBezTo>
                <a:cubicBezTo>
                  <a:pt x="19636" y="2402"/>
                  <a:pt x="19416" y="2160"/>
                  <a:pt x="19145" y="2160"/>
                </a:cubicBezTo>
                <a:cubicBezTo>
                  <a:pt x="18875" y="2160"/>
                  <a:pt x="18655" y="2402"/>
                  <a:pt x="18655" y="2700"/>
                </a:cubicBezTo>
                <a:cubicBezTo>
                  <a:pt x="18655" y="2999"/>
                  <a:pt x="18875" y="3240"/>
                  <a:pt x="19145" y="3240"/>
                </a:cubicBezTo>
                <a:moveTo>
                  <a:pt x="12764" y="8100"/>
                </a:moveTo>
                <a:cubicBezTo>
                  <a:pt x="12764" y="6609"/>
                  <a:pt x="13863" y="5400"/>
                  <a:pt x="15218" y="5400"/>
                </a:cubicBezTo>
                <a:cubicBezTo>
                  <a:pt x="16574" y="5400"/>
                  <a:pt x="17673" y="6609"/>
                  <a:pt x="17673" y="8100"/>
                </a:cubicBezTo>
                <a:lnTo>
                  <a:pt x="17673" y="13500"/>
                </a:lnTo>
                <a:cubicBezTo>
                  <a:pt x="17673" y="14991"/>
                  <a:pt x="16574" y="16199"/>
                  <a:pt x="15218" y="16199"/>
                </a:cubicBezTo>
                <a:cubicBezTo>
                  <a:pt x="13863" y="16199"/>
                  <a:pt x="12764" y="14991"/>
                  <a:pt x="12764" y="13500"/>
                </a:cubicBezTo>
                <a:cubicBezTo>
                  <a:pt x="12764" y="13500"/>
                  <a:pt x="12764" y="8100"/>
                  <a:pt x="12764" y="8100"/>
                </a:cubicBezTo>
                <a:close/>
                <a:moveTo>
                  <a:pt x="15218" y="17279"/>
                </a:moveTo>
                <a:cubicBezTo>
                  <a:pt x="17116" y="17279"/>
                  <a:pt x="18655" y="15587"/>
                  <a:pt x="18655" y="13500"/>
                </a:cubicBezTo>
                <a:lnTo>
                  <a:pt x="18655" y="8100"/>
                </a:lnTo>
                <a:cubicBezTo>
                  <a:pt x="18655" y="6012"/>
                  <a:pt x="17116" y="4320"/>
                  <a:pt x="15218" y="4320"/>
                </a:cubicBezTo>
                <a:cubicBezTo>
                  <a:pt x="13320" y="4320"/>
                  <a:pt x="11782" y="6012"/>
                  <a:pt x="11782" y="8100"/>
                </a:cubicBezTo>
                <a:lnTo>
                  <a:pt x="11782" y="13500"/>
                </a:lnTo>
                <a:cubicBezTo>
                  <a:pt x="11782" y="15587"/>
                  <a:pt x="13320" y="17279"/>
                  <a:pt x="15218" y="17279"/>
                </a:cubicBezTo>
                <a:moveTo>
                  <a:pt x="15218" y="9720"/>
                </a:moveTo>
                <a:cubicBezTo>
                  <a:pt x="16032" y="9720"/>
                  <a:pt x="16691" y="8995"/>
                  <a:pt x="16691" y="8100"/>
                </a:cubicBezTo>
                <a:cubicBezTo>
                  <a:pt x="16691" y="7206"/>
                  <a:pt x="16032" y="6480"/>
                  <a:pt x="15218" y="6480"/>
                </a:cubicBezTo>
                <a:cubicBezTo>
                  <a:pt x="14405" y="6480"/>
                  <a:pt x="13745" y="7206"/>
                  <a:pt x="13745" y="8100"/>
                </a:cubicBezTo>
                <a:cubicBezTo>
                  <a:pt x="13745" y="8995"/>
                  <a:pt x="14405" y="9720"/>
                  <a:pt x="15218" y="9720"/>
                </a:cubicBezTo>
                <a:moveTo>
                  <a:pt x="19145" y="18359"/>
                </a:moveTo>
                <a:cubicBezTo>
                  <a:pt x="18875" y="18359"/>
                  <a:pt x="18655" y="18601"/>
                  <a:pt x="18655" y="18899"/>
                </a:cubicBezTo>
                <a:cubicBezTo>
                  <a:pt x="18655" y="19198"/>
                  <a:pt x="18875" y="19439"/>
                  <a:pt x="19145" y="19439"/>
                </a:cubicBezTo>
                <a:cubicBezTo>
                  <a:pt x="19416" y="19439"/>
                  <a:pt x="19636" y="19198"/>
                  <a:pt x="19636" y="18899"/>
                </a:cubicBezTo>
                <a:cubicBezTo>
                  <a:pt x="19636" y="18601"/>
                  <a:pt x="19416" y="18359"/>
                  <a:pt x="19145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5" name="Shape 2610">
            <a:extLst>
              <a:ext uri="{FF2B5EF4-FFF2-40B4-BE49-F238E27FC236}">
                <a16:creationId xmlns:a16="http://schemas.microsoft.com/office/drawing/2014/main" id="{F256A80F-96FF-459E-8C23-AE72F96DB3CE}"/>
              </a:ext>
            </a:extLst>
          </p:cNvPr>
          <p:cNvSpPr>
            <a:spLocks noChangeAspect="1"/>
          </p:cNvSpPr>
          <p:nvPr/>
        </p:nvSpPr>
        <p:spPr>
          <a:xfrm>
            <a:off x="6101825" y="3595094"/>
            <a:ext cx="209496" cy="17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6000"/>
                </a:moveTo>
                <a:lnTo>
                  <a:pt x="982" y="6000"/>
                </a:lnTo>
                <a:lnTo>
                  <a:pt x="982" y="2399"/>
                </a:lnTo>
                <a:cubicBezTo>
                  <a:pt x="982" y="1737"/>
                  <a:pt x="1422" y="1200"/>
                  <a:pt x="1964" y="1200"/>
                </a:cubicBezTo>
                <a:lnTo>
                  <a:pt x="6873" y="1200"/>
                </a:lnTo>
                <a:cubicBezTo>
                  <a:pt x="8345" y="1200"/>
                  <a:pt x="8345" y="3600"/>
                  <a:pt x="10800" y="3600"/>
                </a:cubicBezTo>
                <a:lnTo>
                  <a:pt x="19636" y="3600"/>
                </a:lnTo>
                <a:cubicBezTo>
                  <a:pt x="20178" y="3600"/>
                  <a:pt x="20618" y="4137"/>
                  <a:pt x="20618" y="4800"/>
                </a:cubicBezTo>
                <a:cubicBezTo>
                  <a:pt x="20618" y="4800"/>
                  <a:pt x="20618" y="6000"/>
                  <a:pt x="20618" y="6000"/>
                </a:cubicBezTo>
                <a:close/>
                <a:moveTo>
                  <a:pt x="20618" y="19200"/>
                </a:moveTo>
                <a:cubicBezTo>
                  <a:pt x="20618" y="19863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3"/>
                  <a:pt x="982" y="19200"/>
                </a:cubicBezTo>
                <a:lnTo>
                  <a:pt x="982" y="7200"/>
                </a:lnTo>
                <a:lnTo>
                  <a:pt x="20618" y="7200"/>
                </a:lnTo>
                <a:cubicBezTo>
                  <a:pt x="20618" y="7200"/>
                  <a:pt x="20618" y="19200"/>
                  <a:pt x="20618" y="19200"/>
                </a:cubicBezTo>
                <a:close/>
                <a:moveTo>
                  <a:pt x="19636" y="2399"/>
                </a:moveTo>
                <a:lnTo>
                  <a:pt x="10800" y="2399"/>
                </a:lnTo>
                <a:cubicBezTo>
                  <a:pt x="8836" y="2399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1074"/>
                  <a:pt x="0" y="2399"/>
                </a:cubicBezTo>
                <a:lnTo>
                  <a:pt x="0" y="19200"/>
                </a:lnTo>
                <a:cubicBezTo>
                  <a:pt x="0" y="20526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6"/>
                  <a:pt x="21600" y="19200"/>
                </a:cubicBezTo>
                <a:lnTo>
                  <a:pt x="21600" y="4800"/>
                </a:lnTo>
                <a:cubicBezTo>
                  <a:pt x="21600" y="3474"/>
                  <a:pt x="20721" y="2399"/>
                  <a:pt x="19636" y="239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6" name="Shape 2613">
            <a:extLst>
              <a:ext uri="{FF2B5EF4-FFF2-40B4-BE49-F238E27FC236}">
                <a16:creationId xmlns:a16="http://schemas.microsoft.com/office/drawing/2014/main" id="{42FEB828-99C9-4E46-9189-07AB19063ACF}"/>
              </a:ext>
            </a:extLst>
          </p:cNvPr>
          <p:cNvSpPr>
            <a:spLocks noChangeAspect="1"/>
          </p:cNvSpPr>
          <p:nvPr/>
        </p:nvSpPr>
        <p:spPr>
          <a:xfrm>
            <a:off x="5117468" y="4524280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964"/>
                </a:moveTo>
                <a:lnTo>
                  <a:pt x="10800" y="1964"/>
                </a:lnTo>
                <a:cubicBezTo>
                  <a:pt x="8836" y="1964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5709"/>
                </a:lnTo>
                <a:cubicBezTo>
                  <a:pt x="0" y="16794"/>
                  <a:pt x="879" y="17673"/>
                  <a:pt x="1964" y="17673"/>
                </a:cubicBezTo>
                <a:lnTo>
                  <a:pt x="6599" y="17673"/>
                </a:lnTo>
                <a:cubicBezTo>
                  <a:pt x="6257" y="17372"/>
                  <a:pt x="5941" y="17046"/>
                  <a:pt x="5656" y="16691"/>
                </a:cubicBezTo>
                <a:lnTo>
                  <a:pt x="1964" y="16691"/>
                </a:lnTo>
                <a:cubicBezTo>
                  <a:pt x="1422" y="16691"/>
                  <a:pt x="982" y="16252"/>
                  <a:pt x="982" y="15709"/>
                </a:cubicBezTo>
                <a:lnTo>
                  <a:pt x="982" y="5891"/>
                </a:lnTo>
                <a:lnTo>
                  <a:pt x="6599" y="5891"/>
                </a:lnTo>
                <a:cubicBezTo>
                  <a:pt x="7023" y="5517"/>
                  <a:pt x="7484" y="5185"/>
                  <a:pt x="7982" y="4909"/>
                </a:cubicBezTo>
                <a:lnTo>
                  <a:pt x="982" y="4909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6873" y="982"/>
                </a:lnTo>
                <a:cubicBezTo>
                  <a:pt x="8345" y="982"/>
                  <a:pt x="8345" y="2946"/>
                  <a:pt x="10800" y="2946"/>
                </a:cubicBezTo>
                <a:lnTo>
                  <a:pt x="19636" y="2946"/>
                </a:lnTo>
                <a:cubicBezTo>
                  <a:pt x="20178" y="2946"/>
                  <a:pt x="20618" y="3385"/>
                  <a:pt x="20618" y="3927"/>
                </a:cubicBezTo>
                <a:lnTo>
                  <a:pt x="20618" y="4909"/>
                </a:lnTo>
                <a:lnTo>
                  <a:pt x="15582" y="4909"/>
                </a:lnTo>
                <a:cubicBezTo>
                  <a:pt x="16080" y="5185"/>
                  <a:pt x="16541" y="5517"/>
                  <a:pt x="16965" y="5891"/>
                </a:cubicBezTo>
                <a:lnTo>
                  <a:pt x="20618" y="5891"/>
                </a:ln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8766" y="16691"/>
                </a:lnTo>
                <a:lnTo>
                  <a:pt x="19738" y="17663"/>
                </a:lnTo>
                <a:cubicBezTo>
                  <a:pt x="20774" y="17609"/>
                  <a:pt x="21600" y="16759"/>
                  <a:pt x="21600" y="15709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1782" y="17673"/>
                </a:moveTo>
                <a:cubicBezTo>
                  <a:pt x="8529" y="17673"/>
                  <a:pt x="5891" y="15036"/>
                  <a:pt x="5891" y="11782"/>
                </a:cubicBezTo>
                <a:cubicBezTo>
                  <a:pt x="5891" y="8529"/>
                  <a:pt x="8529" y="5891"/>
                  <a:pt x="11782" y="5891"/>
                </a:cubicBezTo>
                <a:cubicBezTo>
                  <a:pt x="15035" y="5891"/>
                  <a:pt x="17673" y="8529"/>
                  <a:pt x="17673" y="11782"/>
                </a:cubicBezTo>
                <a:cubicBezTo>
                  <a:pt x="17673" y="15036"/>
                  <a:pt x="15035" y="17673"/>
                  <a:pt x="11782" y="17673"/>
                </a:cubicBezTo>
                <a:moveTo>
                  <a:pt x="16972" y="16278"/>
                </a:moveTo>
                <a:cubicBezTo>
                  <a:pt x="18018" y="15072"/>
                  <a:pt x="18655" y="13503"/>
                  <a:pt x="18655" y="11782"/>
                </a:cubicBezTo>
                <a:cubicBezTo>
                  <a:pt x="18655" y="7987"/>
                  <a:pt x="15578" y="4910"/>
                  <a:pt x="11782" y="4910"/>
                </a:cubicBezTo>
                <a:cubicBezTo>
                  <a:pt x="7986" y="4910"/>
                  <a:pt x="4909" y="7987"/>
                  <a:pt x="4909" y="11782"/>
                </a:cubicBezTo>
                <a:cubicBezTo>
                  <a:pt x="4909" y="15578"/>
                  <a:pt x="7986" y="18655"/>
                  <a:pt x="11782" y="18655"/>
                </a:cubicBezTo>
                <a:cubicBezTo>
                  <a:pt x="13503" y="18655"/>
                  <a:pt x="15072" y="18017"/>
                  <a:pt x="16278" y="16972"/>
                </a:cubicBezTo>
                <a:lnTo>
                  <a:pt x="16972" y="17666"/>
                </a:lnTo>
                <a:cubicBezTo>
                  <a:pt x="16969" y="17668"/>
                  <a:pt x="16967" y="17671"/>
                  <a:pt x="16965" y="17673"/>
                </a:cubicBezTo>
                <a:lnTo>
                  <a:pt x="16979" y="17673"/>
                </a:lnTo>
                <a:lnTo>
                  <a:pt x="20762" y="21457"/>
                </a:lnTo>
                <a:cubicBezTo>
                  <a:pt x="20851" y="21546"/>
                  <a:pt x="20974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cubicBezTo>
                  <a:pt x="21456" y="20762"/>
                  <a:pt x="16972" y="16278"/>
                  <a:pt x="16972" y="1627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7" name="Shape 2807">
            <a:extLst>
              <a:ext uri="{FF2B5EF4-FFF2-40B4-BE49-F238E27FC236}">
                <a16:creationId xmlns:a16="http://schemas.microsoft.com/office/drawing/2014/main" id="{1D3DB0EA-3475-477C-BE95-CD93CA190FFB}"/>
              </a:ext>
            </a:extLst>
          </p:cNvPr>
          <p:cNvSpPr>
            <a:spLocks noChangeAspect="1"/>
          </p:cNvSpPr>
          <p:nvPr/>
        </p:nvSpPr>
        <p:spPr>
          <a:xfrm>
            <a:off x="2804458" y="3541399"/>
            <a:ext cx="209496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75" y="12150"/>
                </a:moveTo>
                <a:lnTo>
                  <a:pt x="17294" y="9450"/>
                </a:lnTo>
                <a:lnTo>
                  <a:pt x="19843" y="9450"/>
                </a:lnTo>
                <a:lnTo>
                  <a:pt x="19406" y="12150"/>
                </a:lnTo>
                <a:cubicBezTo>
                  <a:pt x="19406" y="12150"/>
                  <a:pt x="17075" y="12150"/>
                  <a:pt x="17075" y="12150"/>
                </a:cubicBezTo>
                <a:close/>
                <a:moveTo>
                  <a:pt x="18752" y="16200"/>
                </a:moveTo>
                <a:lnTo>
                  <a:pt x="16748" y="16200"/>
                </a:lnTo>
                <a:lnTo>
                  <a:pt x="16967" y="13500"/>
                </a:lnTo>
                <a:lnTo>
                  <a:pt x="19188" y="13500"/>
                </a:lnTo>
                <a:cubicBezTo>
                  <a:pt x="19188" y="13500"/>
                  <a:pt x="18752" y="16200"/>
                  <a:pt x="18752" y="16200"/>
                </a:cubicBezTo>
                <a:close/>
                <a:moveTo>
                  <a:pt x="17673" y="20250"/>
                </a:moveTo>
                <a:cubicBezTo>
                  <a:pt x="17131" y="20250"/>
                  <a:pt x="16691" y="19645"/>
                  <a:pt x="16691" y="18900"/>
                </a:cubicBezTo>
                <a:cubicBezTo>
                  <a:pt x="16691" y="18155"/>
                  <a:pt x="17131" y="17550"/>
                  <a:pt x="17673" y="17550"/>
                </a:cubicBezTo>
                <a:cubicBezTo>
                  <a:pt x="18215" y="17550"/>
                  <a:pt x="18655" y="18155"/>
                  <a:pt x="18655" y="18900"/>
                </a:cubicBezTo>
                <a:cubicBezTo>
                  <a:pt x="18655" y="19645"/>
                  <a:pt x="18215" y="20250"/>
                  <a:pt x="17673" y="20250"/>
                </a:cubicBezTo>
                <a:moveTo>
                  <a:pt x="16415" y="8100"/>
                </a:moveTo>
                <a:lnTo>
                  <a:pt x="13745" y="8100"/>
                </a:lnTo>
                <a:lnTo>
                  <a:pt x="13745" y="5400"/>
                </a:lnTo>
                <a:lnTo>
                  <a:pt x="16633" y="5400"/>
                </a:lnTo>
                <a:cubicBezTo>
                  <a:pt x="16633" y="5400"/>
                  <a:pt x="16415" y="8100"/>
                  <a:pt x="16415" y="8100"/>
                </a:cubicBezTo>
                <a:close/>
                <a:moveTo>
                  <a:pt x="16088" y="12150"/>
                </a:moveTo>
                <a:lnTo>
                  <a:pt x="13745" y="12150"/>
                </a:lnTo>
                <a:lnTo>
                  <a:pt x="13745" y="9450"/>
                </a:lnTo>
                <a:lnTo>
                  <a:pt x="16306" y="9450"/>
                </a:lnTo>
                <a:cubicBezTo>
                  <a:pt x="16306" y="9450"/>
                  <a:pt x="16088" y="12150"/>
                  <a:pt x="16088" y="12150"/>
                </a:cubicBezTo>
                <a:close/>
                <a:moveTo>
                  <a:pt x="15761" y="16200"/>
                </a:moveTo>
                <a:lnTo>
                  <a:pt x="13745" y="16200"/>
                </a:lnTo>
                <a:lnTo>
                  <a:pt x="13745" y="13500"/>
                </a:lnTo>
                <a:lnTo>
                  <a:pt x="15979" y="13500"/>
                </a:lnTo>
                <a:cubicBezTo>
                  <a:pt x="15979" y="13500"/>
                  <a:pt x="15761" y="16200"/>
                  <a:pt x="15761" y="16200"/>
                </a:cubicBezTo>
                <a:close/>
                <a:moveTo>
                  <a:pt x="12764" y="8100"/>
                </a:moveTo>
                <a:lnTo>
                  <a:pt x="10094" y="8100"/>
                </a:lnTo>
                <a:lnTo>
                  <a:pt x="9876" y="5400"/>
                </a:lnTo>
                <a:lnTo>
                  <a:pt x="12764" y="5400"/>
                </a:lnTo>
                <a:cubicBezTo>
                  <a:pt x="12764" y="5400"/>
                  <a:pt x="12764" y="8100"/>
                  <a:pt x="12764" y="8100"/>
                </a:cubicBezTo>
                <a:close/>
                <a:moveTo>
                  <a:pt x="12764" y="12150"/>
                </a:moveTo>
                <a:lnTo>
                  <a:pt x="10421" y="12150"/>
                </a:lnTo>
                <a:lnTo>
                  <a:pt x="10203" y="9450"/>
                </a:lnTo>
                <a:lnTo>
                  <a:pt x="12764" y="9450"/>
                </a:lnTo>
                <a:cubicBezTo>
                  <a:pt x="12764" y="9450"/>
                  <a:pt x="12764" y="12150"/>
                  <a:pt x="12764" y="12150"/>
                </a:cubicBezTo>
                <a:close/>
                <a:moveTo>
                  <a:pt x="12764" y="16200"/>
                </a:moveTo>
                <a:lnTo>
                  <a:pt x="10748" y="16200"/>
                </a:lnTo>
                <a:lnTo>
                  <a:pt x="10531" y="13500"/>
                </a:lnTo>
                <a:lnTo>
                  <a:pt x="12764" y="13500"/>
                </a:lnTo>
                <a:cubicBezTo>
                  <a:pt x="12764" y="13500"/>
                  <a:pt x="12764" y="16200"/>
                  <a:pt x="12764" y="16200"/>
                </a:cubicBezTo>
                <a:close/>
                <a:moveTo>
                  <a:pt x="8836" y="20250"/>
                </a:moveTo>
                <a:cubicBezTo>
                  <a:pt x="8294" y="20250"/>
                  <a:pt x="7855" y="19645"/>
                  <a:pt x="7855" y="18900"/>
                </a:cubicBezTo>
                <a:cubicBezTo>
                  <a:pt x="7855" y="18155"/>
                  <a:pt x="8294" y="17550"/>
                  <a:pt x="8836" y="17550"/>
                </a:cubicBezTo>
                <a:cubicBezTo>
                  <a:pt x="9379" y="17550"/>
                  <a:pt x="9818" y="18155"/>
                  <a:pt x="9818" y="18900"/>
                </a:cubicBezTo>
                <a:cubicBezTo>
                  <a:pt x="9818" y="19645"/>
                  <a:pt x="9379" y="20250"/>
                  <a:pt x="8836" y="20250"/>
                </a:cubicBezTo>
                <a:moveTo>
                  <a:pt x="7213" y="13500"/>
                </a:moveTo>
                <a:lnTo>
                  <a:pt x="9543" y="13500"/>
                </a:lnTo>
                <a:lnTo>
                  <a:pt x="9761" y="16200"/>
                </a:lnTo>
                <a:lnTo>
                  <a:pt x="7740" y="16200"/>
                </a:lnTo>
                <a:cubicBezTo>
                  <a:pt x="7740" y="16200"/>
                  <a:pt x="7213" y="13500"/>
                  <a:pt x="7213" y="13500"/>
                </a:cubicBezTo>
                <a:close/>
                <a:moveTo>
                  <a:pt x="6950" y="12150"/>
                </a:moveTo>
                <a:lnTo>
                  <a:pt x="6423" y="9450"/>
                </a:lnTo>
                <a:lnTo>
                  <a:pt x="9215" y="9450"/>
                </a:lnTo>
                <a:lnTo>
                  <a:pt x="9434" y="12150"/>
                </a:lnTo>
                <a:cubicBezTo>
                  <a:pt x="9434" y="12150"/>
                  <a:pt x="6950" y="12150"/>
                  <a:pt x="6950" y="12150"/>
                </a:cubicBezTo>
                <a:close/>
                <a:moveTo>
                  <a:pt x="5633" y="5400"/>
                </a:moveTo>
                <a:lnTo>
                  <a:pt x="8888" y="5400"/>
                </a:lnTo>
                <a:lnTo>
                  <a:pt x="9106" y="8100"/>
                </a:lnTo>
                <a:lnTo>
                  <a:pt x="6160" y="8100"/>
                </a:lnTo>
                <a:cubicBezTo>
                  <a:pt x="6160" y="8100"/>
                  <a:pt x="5633" y="5400"/>
                  <a:pt x="5633" y="5400"/>
                </a:cubicBezTo>
                <a:close/>
                <a:moveTo>
                  <a:pt x="17621" y="5400"/>
                </a:moveTo>
                <a:lnTo>
                  <a:pt x="20497" y="5400"/>
                </a:lnTo>
                <a:lnTo>
                  <a:pt x="20061" y="8100"/>
                </a:lnTo>
                <a:lnTo>
                  <a:pt x="17403" y="8100"/>
                </a:lnTo>
                <a:cubicBezTo>
                  <a:pt x="17403" y="8100"/>
                  <a:pt x="17621" y="5400"/>
                  <a:pt x="17621" y="5400"/>
                </a:cubicBezTo>
                <a:close/>
                <a:moveTo>
                  <a:pt x="19619" y="17038"/>
                </a:moveTo>
                <a:lnTo>
                  <a:pt x="19622" y="17038"/>
                </a:lnTo>
                <a:lnTo>
                  <a:pt x="21586" y="4889"/>
                </a:lnTo>
                <a:lnTo>
                  <a:pt x="21577" y="4886"/>
                </a:lnTo>
                <a:cubicBezTo>
                  <a:pt x="21586" y="4833"/>
                  <a:pt x="21600" y="4782"/>
                  <a:pt x="21600" y="4725"/>
                </a:cubicBezTo>
                <a:cubicBezTo>
                  <a:pt x="21600" y="4352"/>
                  <a:pt x="21380" y="4050"/>
                  <a:pt x="21109" y="4050"/>
                </a:cubicBezTo>
                <a:lnTo>
                  <a:pt x="5370" y="4050"/>
                </a:lnTo>
                <a:lnTo>
                  <a:pt x="4674" y="481"/>
                </a:lnTo>
                <a:lnTo>
                  <a:pt x="4667" y="484"/>
                </a:lnTo>
                <a:cubicBezTo>
                  <a:pt x="4605" y="207"/>
                  <a:pt x="4425" y="0"/>
                  <a:pt x="4203" y="0"/>
                </a:cubicBezTo>
                <a:lnTo>
                  <a:pt x="491" y="0"/>
                </a:lnTo>
                <a:cubicBezTo>
                  <a:pt x="220" y="0"/>
                  <a:pt x="0" y="302"/>
                  <a:pt x="0" y="675"/>
                </a:cubicBezTo>
                <a:cubicBezTo>
                  <a:pt x="0" y="1048"/>
                  <a:pt x="220" y="1350"/>
                  <a:pt x="491" y="1350"/>
                </a:cubicBezTo>
                <a:lnTo>
                  <a:pt x="3827" y="1350"/>
                </a:lnTo>
                <a:lnTo>
                  <a:pt x="6893" y="17069"/>
                </a:lnTo>
                <a:lnTo>
                  <a:pt x="6894" y="17069"/>
                </a:lnTo>
                <a:cubicBezTo>
                  <a:pt x="6936" y="17259"/>
                  <a:pt x="7037" y="17414"/>
                  <a:pt x="7168" y="17493"/>
                </a:cubicBezTo>
                <a:cubicBezTo>
                  <a:pt x="6984" y="17903"/>
                  <a:pt x="6873" y="18383"/>
                  <a:pt x="6873" y="18900"/>
                </a:cubicBezTo>
                <a:cubicBezTo>
                  <a:pt x="6873" y="20391"/>
                  <a:pt x="7752" y="21600"/>
                  <a:pt x="8836" y="21600"/>
                </a:cubicBezTo>
                <a:cubicBezTo>
                  <a:pt x="9921" y="21600"/>
                  <a:pt x="10800" y="20391"/>
                  <a:pt x="10800" y="18900"/>
                </a:cubicBezTo>
                <a:cubicBezTo>
                  <a:pt x="10800" y="18406"/>
                  <a:pt x="10696" y="17949"/>
                  <a:pt x="10528" y="17550"/>
                </a:cubicBezTo>
                <a:lnTo>
                  <a:pt x="15981" y="17550"/>
                </a:lnTo>
                <a:cubicBezTo>
                  <a:pt x="15813" y="17949"/>
                  <a:pt x="15709" y="18406"/>
                  <a:pt x="15709" y="18900"/>
                </a:cubicBezTo>
                <a:cubicBezTo>
                  <a:pt x="15709" y="20391"/>
                  <a:pt x="16588" y="21600"/>
                  <a:pt x="17673" y="21600"/>
                </a:cubicBezTo>
                <a:cubicBezTo>
                  <a:pt x="18757" y="21600"/>
                  <a:pt x="19636" y="20391"/>
                  <a:pt x="19636" y="18900"/>
                </a:cubicBezTo>
                <a:cubicBezTo>
                  <a:pt x="19636" y="18383"/>
                  <a:pt x="19525" y="17903"/>
                  <a:pt x="19341" y="17493"/>
                </a:cubicBezTo>
                <a:cubicBezTo>
                  <a:pt x="19479" y="17410"/>
                  <a:pt x="19581" y="17242"/>
                  <a:pt x="19619" y="1703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8" name="Shape 2815">
            <a:extLst>
              <a:ext uri="{FF2B5EF4-FFF2-40B4-BE49-F238E27FC236}">
                <a16:creationId xmlns:a16="http://schemas.microsoft.com/office/drawing/2014/main" id="{1850C39D-7494-41A7-A422-3DF1311F6AF1}"/>
              </a:ext>
            </a:extLst>
          </p:cNvPr>
          <p:cNvSpPr>
            <a:spLocks noChangeAspect="1"/>
          </p:cNvSpPr>
          <p:nvPr/>
        </p:nvSpPr>
        <p:spPr>
          <a:xfrm>
            <a:off x="3761084" y="4497188"/>
            <a:ext cx="190451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7" y="20618"/>
                </a:moveTo>
                <a:lnTo>
                  <a:pt x="1300" y="19636"/>
                </a:lnTo>
                <a:lnTo>
                  <a:pt x="20300" y="19636"/>
                </a:lnTo>
                <a:lnTo>
                  <a:pt x="20443" y="20618"/>
                </a:lnTo>
                <a:cubicBezTo>
                  <a:pt x="20443" y="20618"/>
                  <a:pt x="1157" y="20618"/>
                  <a:pt x="1157" y="20618"/>
                </a:cubicBezTo>
                <a:close/>
                <a:moveTo>
                  <a:pt x="3172" y="6873"/>
                </a:moveTo>
                <a:lnTo>
                  <a:pt x="6480" y="6873"/>
                </a:lnTo>
                <a:lnTo>
                  <a:pt x="6480" y="8973"/>
                </a:lnTo>
                <a:cubicBezTo>
                  <a:pt x="6158" y="9143"/>
                  <a:pt x="5940" y="9456"/>
                  <a:pt x="5940" y="9818"/>
                </a:cubicBezTo>
                <a:cubicBezTo>
                  <a:pt x="5940" y="10360"/>
                  <a:pt x="6424" y="10800"/>
                  <a:pt x="7020" y="10800"/>
                </a:cubicBezTo>
                <a:cubicBezTo>
                  <a:pt x="7616" y="10800"/>
                  <a:pt x="8100" y="10360"/>
                  <a:pt x="8100" y="9818"/>
                </a:cubicBezTo>
                <a:cubicBezTo>
                  <a:pt x="8100" y="9456"/>
                  <a:pt x="7882" y="9143"/>
                  <a:pt x="7560" y="8973"/>
                </a:cubicBezTo>
                <a:lnTo>
                  <a:pt x="7560" y="6873"/>
                </a:lnTo>
                <a:lnTo>
                  <a:pt x="14040" y="6873"/>
                </a:lnTo>
                <a:lnTo>
                  <a:pt x="14040" y="8973"/>
                </a:lnTo>
                <a:cubicBezTo>
                  <a:pt x="13718" y="9143"/>
                  <a:pt x="13500" y="9456"/>
                  <a:pt x="13500" y="9818"/>
                </a:cubicBezTo>
                <a:cubicBezTo>
                  <a:pt x="13500" y="10360"/>
                  <a:pt x="13984" y="10800"/>
                  <a:pt x="14580" y="10800"/>
                </a:cubicBezTo>
                <a:cubicBezTo>
                  <a:pt x="15176" y="10800"/>
                  <a:pt x="15660" y="10360"/>
                  <a:pt x="15660" y="9818"/>
                </a:cubicBezTo>
                <a:cubicBezTo>
                  <a:pt x="15660" y="9456"/>
                  <a:pt x="15442" y="9143"/>
                  <a:pt x="15120" y="8973"/>
                </a:cubicBezTo>
                <a:lnTo>
                  <a:pt x="15120" y="6873"/>
                </a:lnTo>
                <a:lnTo>
                  <a:pt x="18428" y="6873"/>
                </a:lnTo>
                <a:lnTo>
                  <a:pt x="20155" y="18655"/>
                </a:lnTo>
                <a:lnTo>
                  <a:pt x="1445" y="18655"/>
                </a:lnTo>
                <a:cubicBezTo>
                  <a:pt x="1445" y="18655"/>
                  <a:pt x="3172" y="6873"/>
                  <a:pt x="3172" y="6873"/>
                </a:cubicBezTo>
                <a:close/>
                <a:moveTo>
                  <a:pt x="7560" y="3927"/>
                </a:moveTo>
                <a:cubicBezTo>
                  <a:pt x="7560" y="2301"/>
                  <a:pt x="9011" y="982"/>
                  <a:pt x="10800" y="982"/>
                </a:cubicBezTo>
                <a:cubicBezTo>
                  <a:pt x="12590" y="982"/>
                  <a:pt x="14040" y="2301"/>
                  <a:pt x="14040" y="3927"/>
                </a:cubicBezTo>
                <a:lnTo>
                  <a:pt x="14040" y="5891"/>
                </a:lnTo>
                <a:lnTo>
                  <a:pt x="7560" y="5891"/>
                </a:lnTo>
                <a:cubicBezTo>
                  <a:pt x="7560" y="5891"/>
                  <a:pt x="7560" y="3927"/>
                  <a:pt x="7560" y="3927"/>
                </a:cubicBezTo>
                <a:close/>
                <a:moveTo>
                  <a:pt x="21586" y="21045"/>
                </a:moveTo>
                <a:lnTo>
                  <a:pt x="21595" y="21044"/>
                </a:lnTo>
                <a:lnTo>
                  <a:pt x="19435" y="6317"/>
                </a:lnTo>
                <a:lnTo>
                  <a:pt x="19426" y="6318"/>
                </a:lnTo>
                <a:cubicBezTo>
                  <a:pt x="19390" y="6079"/>
                  <a:pt x="19173" y="5891"/>
                  <a:pt x="18900" y="5891"/>
                </a:cubicBezTo>
                <a:lnTo>
                  <a:pt x="15120" y="5891"/>
                </a:lnTo>
                <a:lnTo>
                  <a:pt x="15120" y="3927"/>
                </a:lnTo>
                <a:cubicBezTo>
                  <a:pt x="15120" y="1758"/>
                  <a:pt x="13186" y="0"/>
                  <a:pt x="10800" y="0"/>
                </a:cubicBezTo>
                <a:cubicBezTo>
                  <a:pt x="8414" y="0"/>
                  <a:pt x="6480" y="1758"/>
                  <a:pt x="6480" y="3927"/>
                </a:cubicBezTo>
                <a:lnTo>
                  <a:pt x="6480" y="5891"/>
                </a:lnTo>
                <a:lnTo>
                  <a:pt x="2700" y="5891"/>
                </a:lnTo>
                <a:cubicBezTo>
                  <a:pt x="2427" y="5891"/>
                  <a:pt x="2210" y="6079"/>
                  <a:pt x="2174" y="6318"/>
                </a:cubicBezTo>
                <a:lnTo>
                  <a:pt x="2165" y="6317"/>
                </a:lnTo>
                <a:lnTo>
                  <a:pt x="5" y="21044"/>
                </a:lnTo>
                <a:lnTo>
                  <a:pt x="14" y="21045"/>
                </a:lnTo>
                <a:cubicBezTo>
                  <a:pt x="11" y="21067"/>
                  <a:pt x="0" y="21087"/>
                  <a:pt x="0" y="21109"/>
                </a:cubicBezTo>
                <a:cubicBezTo>
                  <a:pt x="0" y="21381"/>
                  <a:pt x="242" y="21600"/>
                  <a:pt x="540" y="21600"/>
                </a:cubicBezTo>
                <a:lnTo>
                  <a:pt x="21060" y="21600"/>
                </a:lnTo>
                <a:cubicBezTo>
                  <a:pt x="21358" y="21600"/>
                  <a:pt x="21600" y="21381"/>
                  <a:pt x="21600" y="21109"/>
                </a:cubicBezTo>
                <a:cubicBezTo>
                  <a:pt x="21600" y="21087"/>
                  <a:pt x="21589" y="21067"/>
                  <a:pt x="21586" y="210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9" name="Shape 2532">
            <a:extLst>
              <a:ext uri="{FF2B5EF4-FFF2-40B4-BE49-F238E27FC236}">
                <a16:creationId xmlns:a16="http://schemas.microsoft.com/office/drawing/2014/main" id="{D103B0CF-A018-48C0-9C8D-114BD55FCF3A}"/>
              </a:ext>
            </a:extLst>
          </p:cNvPr>
          <p:cNvSpPr>
            <a:spLocks noChangeAspect="1"/>
          </p:cNvSpPr>
          <p:nvPr/>
        </p:nvSpPr>
        <p:spPr>
          <a:xfrm>
            <a:off x="3833822" y="1199821"/>
            <a:ext cx="17140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0" name="Shape 2551">
            <a:extLst>
              <a:ext uri="{FF2B5EF4-FFF2-40B4-BE49-F238E27FC236}">
                <a16:creationId xmlns:a16="http://schemas.microsoft.com/office/drawing/2014/main" id="{C8112C10-4686-469E-A963-EE6BBC4E681D}"/>
              </a:ext>
            </a:extLst>
          </p:cNvPr>
          <p:cNvSpPr>
            <a:spLocks noChangeAspect="1"/>
          </p:cNvSpPr>
          <p:nvPr/>
        </p:nvSpPr>
        <p:spPr>
          <a:xfrm>
            <a:off x="2830421" y="2146925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6010"/>
                </a:moveTo>
                <a:lnTo>
                  <a:pt x="18630" y="7136"/>
                </a:lnTo>
                <a:lnTo>
                  <a:pt x="14465" y="2970"/>
                </a:lnTo>
                <a:lnTo>
                  <a:pt x="15590" y="1845"/>
                </a:lnTo>
                <a:cubicBezTo>
                  <a:pt x="15590" y="1845"/>
                  <a:pt x="16391" y="982"/>
                  <a:pt x="17673" y="982"/>
                </a:cubicBezTo>
                <a:cubicBezTo>
                  <a:pt x="19300" y="982"/>
                  <a:pt x="20618" y="2300"/>
                  <a:pt x="20618" y="3927"/>
                </a:cubicBezTo>
                <a:cubicBezTo>
                  <a:pt x="20618" y="4741"/>
                  <a:pt x="20288" y="5477"/>
                  <a:pt x="19755" y="6010"/>
                </a:cubicBezTo>
                <a:moveTo>
                  <a:pt x="7364" y="18402"/>
                </a:moveTo>
                <a:lnTo>
                  <a:pt x="7364" y="14727"/>
                </a:lnTo>
                <a:cubicBezTo>
                  <a:pt x="7364" y="14456"/>
                  <a:pt x="7144" y="14236"/>
                  <a:pt x="6873" y="14236"/>
                </a:cubicBezTo>
                <a:lnTo>
                  <a:pt x="3198" y="14236"/>
                </a:lnTo>
                <a:lnTo>
                  <a:pt x="13770" y="3665"/>
                </a:lnTo>
                <a:lnTo>
                  <a:pt x="17935" y="7830"/>
                </a:lnTo>
                <a:cubicBezTo>
                  <a:pt x="17935" y="7830"/>
                  <a:pt x="7364" y="18402"/>
                  <a:pt x="7364" y="18402"/>
                </a:cubicBezTo>
                <a:close/>
                <a:moveTo>
                  <a:pt x="6382" y="19042"/>
                </a:moveTo>
                <a:lnTo>
                  <a:pt x="2945" y="19845"/>
                </a:lnTo>
                <a:lnTo>
                  <a:pt x="2945" y="18655"/>
                </a:lnTo>
                <a:lnTo>
                  <a:pt x="1755" y="18655"/>
                </a:lnTo>
                <a:lnTo>
                  <a:pt x="2558" y="15218"/>
                </a:lnTo>
                <a:lnTo>
                  <a:pt x="6382" y="15218"/>
                </a:lnTo>
                <a:cubicBezTo>
                  <a:pt x="6382" y="15218"/>
                  <a:pt x="6382" y="19042"/>
                  <a:pt x="6382" y="19042"/>
                </a:cubicBezTo>
                <a:close/>
                <a:moveTo>
                  <a:pt x="17673" y="0"/>
                </a:moveTo>
                <a:cubicBezTo>
                  <a:pt x="16588" y="0"/>
                  <a:pt x="15606" y="439"/>
                  <a:pt x="14896" y="1151"/>
                </a:cubicBezTo>
                <a:lnTo>
                  <a:pt x="1641" y="14405"/>
                </a:lnTo>
                <a:lnTo>
                  <a:pt x="0" y="21600"/>
                </a:lnTo>
                <a:lnTo>
                  <a:pt x="7195" y="19959"/>
                </a:lnTo>
                <a:lnTo>
                  <a:pt x="20449" y="6704"/>
                </a:lnTo>
                <a:cubicBezTo>
                  <a:pt x="21160" y="5994"/>
                  <a:pt x="21600" y="5012"/>
                  <a:pt x="21600" y="3927"/>
                </a:cubicBezTo>
                <a:cubicBezTo>
                  <a:pt x="21600" y="1758"/>
                  <a:pt x="19842" y="0"/>
                  <a:pt x="17673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595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2277836"/>
            <a:ext cx="6027870" cy="18100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II.2.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Salarios o remuneraciones 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361169"/>
            <a:ext cx="6444249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precio o costo de la mano de obra. </a:t>
            </a:r>
            <a:r>
              <a:rPr lang="es-MX" sz="1400" i="1" dirty="0"/>
              <a:t>Es la suma de dinero que recibe de forma periódica un trabajador por un tiempo de trabajo determinado o por la realización de una tarea específica o fabricación de un producto determinado.</a:t>
            </a:r>
            <a:endParaRPr lang="en"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03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1">
            <a:extLst>
              <a:ext uri="{FF2B5EF4-FFF2-40B4-BE49-F238E27FC236}">
                <a16:creationId xmlns:a16="http://schemas.microsoft.com/office/drawing/2014/main" id="{9A9F5773-8F7C-4183-40E2-76321D11F1E9}"/>
              </a:ext>
            </a:extLst>
          </p:cNvPr>
          <p:cNvSpPr/>
          <p:nvPr/>
        </p:nvSpPr>
        <p:spPr>
          <a:xfrm>
            <a:off x="1" y="2756085"/>
            <a:ext cx="9143999" cy="181394"/>
          </a:xfrm>
          <a:prstGeom prst="rect">
            <a:avLst/>
          </a:prstGeom>
          <a:solidFill>
            <a:srgbClr val="282F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20">
            <a:extLst>
              <a:ext uri="{FF2B5EF4-FFF2-40B4-BE49-F238E27FC236}">
                <a16:creationId xmlns:a16="http://schemas.microsoft.com/office/drawing/2014/main" id="{EA189746-81F4-9F74-E5D1-3A94B00D8267}"/>
              </a:ext>
            </a:extLst>
          </p:cNvPr>
          <p:cNvSpPr/>
          <p:nvPr/>
        </p:nvSpPr>
        <p:spPr>
          <a:xfrm>
            <a:off x="927356" y="2598624"/>
            <a:ext cx="469106" cy="496315"/>
          </a:xfrm>
          <a:prstGeom prst="ellipse">
            <a:avLst/>
          </a:prstGeom>
          <a:solidFill>
            <a:srgbClr val="C2C923"/>
          </a:solidFill>
          <a:ln w="63500" cap="flat" cmpd="sng" algn="ctr">
            <a:solidFill>
              <a:srgbClr val="282F3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21">
            <a:extLst>
              <a:ext uri="{FF2B5EF4-FFF2-40B4-BE49-F238E27FC236}">
                <a16:creationId xmlns:a16="http://schemas.microsoft.com/office/drawing/2014/main" id="{494AF2BA-C22B-B430-C900-39B12AE00F2E}"/>
              </a:ext>
            </a:extLst>
          </p:cNvPr>
          <p:cNvSpPr/>
          <p:nvPr/>
        </p:nvSpPr>
        <p:spPr>
          <a:xfrm>
            <a:off x="2498981" y="2598624"/>
            <a:ext cx="469106" cy="496315"/>
          </a:xfrm>
          <a:prstGeom prst="ellipse">
            <a:avLst/>
          </a:prstGeom>
          <a:solidFill>
            <a:srgbClr val="42AFB6"/>
          </a:solidFill>
          <a:ln w="63500" cap="flat" cmpd="sng" algn="ctr">
            <a:solidFill>
              <a:srgbClr val="282F3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22">
            <a:extLst>
              <a:ext uri="{FF2B5EF4-FFF2-40B4-BE49-F238E27FC236}">
                <a16:creationId xmlns:a16="http://schemas.microsoft.com/office/drawing/2014/main" id="{63EDAE25-E5D5-4D62-86E4-47817F628C57}"/>
              </a:ext>
            </a:extLst>
          </p:cNvPr>
          <p:cNvSpPr/>
          <p:nvPr/>
        </p:nvSpPr>
        <p:spPr>
          <a:xfrm>
            <a:off x="4142044" y="2598624"/>
            <a:ext cx="469106" cy="496315"/>
          </a:xfrm>
          <a:prstGeom prst="ellipse">
            <a:avLst/>
          </a:prstGeom>
          <a:solidFill>
            <a:srgbClr val="CB1B4A"/>
          </a:solidFill>
          <a:ln w="63500" cap="flat" cmpd="sng" algn="ctr">
            <a:solidFill>
              <a:srgbClr val="282F3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25">
            <a:extLst>
              <a:ext uri="{FF2B5EF4-FFF2-40B4-BE49-F238E27FC236}">
                <a16:creationId xmlns:a16="http://schemas.microsoft.com/office/drawing/2014/main" id="{3BEDD30C-4DF8-5DAE-F03B-1339DA76FC9C}"/>
              </a:ext>
            </a:extLst>
          </p:cNvPr>
          <p:cNvSpPr/>
          <p:nvPr/>
        </p:nvSpPr>
        <p:spPr>
          <a:xfrm>
            <a:off x="5799393" y="2598624"/>
            <a:ext cx="469106" cy="496315"/>
          </a:xfrm>
          <a:prstGeom prst="ellipse">
            <a:avLst/>
          </a:prstGeom>
          <a:solidFill>
            <a:srgbClr val="FCB414"/>
          </a:solidFill>
          <a:ln w="63500" cap="flat" cmpd="sng" algn="ctr">
            <a:solidFill>
              <a:srgbClr val="282F3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26">
            <a:extLst>
              <a:ext uri="{FF2B5EF4-FFF2-40B4-BE49-F238E27FC236}">
                <a16:creationId xmlns:a16="http://schemas.microsoft.com/office/drawing/2014/main" id="{82450AD6-902B-3902-CAC8-86DD350F8E0F}"/>
              </a:ext>
            </a:extLst>
          </p:cNvPr>
          <p:cNvSpPr/>
          <p:nvPr/>
        </p:nvSpPr>
        <p:spPr>
          <a:xfrm>
            <a:off x="7642481" y="2598624"/>
            <a:ext cx="469106" cy="496315"/>
          </a:xfrm>
          <a:prstGeom prst="ellipse">
            <a:avLst/>
          </a:prstGeom>
          <a:solidFill>
            <a:srgbClr val="007A7D"/>
          </a:solidFill>
          <a:ln w="63500" cap="flat" cmpd="sng" algn="ctr">
            <a:solidFill>
              <a:srgbClr val="282F3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28">
            <a:extLst>
              <a:ext uri="{FF2B5EF4-FFF2-40B4-BE49-F238E27FC236}">
                <a16:creationId xmlns:a16="http://schemas.microsoft.com/office/drawing/2014/main" id="{131193A1-A5C6-BCF1-B4A5-AD81709468EF}"/>
              </a:ext>
            </a:extLst>
          </p:cNvPr>
          <p:cNvSpPr txBox="1"/>
          <p:nvPr/>
        </p:nvSpPr>
        <p:spPr>
          <a:xfrm>
            <a:off x="442191" y="1423716"/>
            <a:ext cx="1472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Nos dice la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capacidad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compra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que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tenemos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como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consumidores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sp>
        <p:nvSpPr>
          <p:cNvPr id="44" name="TextBox 30">
            <a:extLst>
              <a:ext uri="{FF2B5EF4-FFF2-40B4-BE49-F238E27FC236}">
                <a16:creationId xmlns:a16="http://schemas.microsoft.com/office/drawing/2014/main" id="{90CB1A67-4DA0-9468-6D79-C6A424C13C00}"/>
              </a:ext>
            </a:extLst>
          </p:cNvPr>
          <p:cNvSpPr txBox="1"/>
          <p:nvPr/>
        </p:nvSpPr>
        <p:spPr>
          <a:xfrm>
            <a:off x="2014059" y="3331893"/>
            <a:ext cx="1472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Indica la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capacidad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demanda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que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existe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la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economía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5" name="TextBox 32">
            <a:extLst>
              <a:ext uri="{FF2B5EF4-FFF2-40B4-BE49-F238E27FC236}">
                <a16:creationId xmlns:a16="http://schemas.microsoft.com/office/drawing/2014/main" id="{47700D52-ED2D-B071-4E4D-C8AA8DB6E409}"/>
              </a:ext>
            </a:extLst>
          </p:cNvPr>
          <p:cNvSpPr txBox="1"/>
          <p:nvPr/>
        </p:nvSpPr>
        <p:spPr>
          <a:xfrm>
            <a:off x="3657121" y="1547190"/>
            <a:ext cx="147209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deseable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economía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es que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salario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o las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remuneraciones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no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pierda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valor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sp>
        <p:nvSpPr>
          <p:cNvPr id="46" name="TextBox 33">
            <a:extLst>
              <a:ext uri="{FF2B5EF4-FFF2-40B4-BE49-F238E27FC236}">
                <a16:creationId xmlns:a16="http://schemas.microsoft.com/office/drawing/2014/main" id="{AC5E2A43-C528-6019-1BB9-E3433DA0AE69}"/>
              </a:ext>
            </a:extLst>
          </p:cNvPr>
          <p:cNvSpPr txBox="1"/>
          <p:nvPr/>
        </p:nvSpPr>
        <p:spPr>
          <a:xfrm>
            <a:off x="7097765" y="1224440"/>
            <a:ext cx="160404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aumento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salarios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siempre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deben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estar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por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arriba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la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tasa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inflación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para que no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pierdan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capacidad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adquisitiva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sp>
        <p:nvSpPr>
          <p:cNvPr id="47" name="TextBox 34">
            <a:extLst>
              <a:ext uri="{FF2B5EF4-FFF2-40B4-BE49-F238E27FC236}">
                <a16:creationId xmlns:a16="http://schemas.microsoft.com/office/drawing/2014/main" id="{8AE551D2-27C6-708C-9848-AF126E4FF5CD}"/>
              </a:ext>
            </a:extLst>
          </p:cNvPr>
          <p:cNvSpPr txBox="1"/>
          <p:nvPr/>
        </p:nvSpPr>
        <p:spPr>
          <a:xfrm>
            <a:off x="5314471" y="3331893"/>
            <a:ext cx="14720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economías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Desarrollo,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salario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 las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remuneraciones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son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bajas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, lo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cual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afecta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la </a:t>
            </a:r>
            <a:r>
              <a:rPr lang="en-GB" sz="11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demanda</a:t>
            </a:r>
            <a:r>
              <a:rPr lang="en-GB" sz="11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8" name="TextBox 38">
            <a:extLst>
              <a:ext uri="{FF2B5EF4-FFF2-40B4-BE49-F238E27FC236}">
                <a16:creationId xmlns:a16="http://schemas.microsoft.com/office/drawing/2014/main" id="{C11DF19B-8A64-9C6B-DD0F-87594E48A759}"/>
              </a:ext>
            </a:extLst>
          </p:cNvPr>
          <p:cNvSpPr txBox="1"/>
          <p:nvPr/>
        </p:nvSpPr>
        <p:spPr>
          <a:xfrm>
            <a:off x="927356" y="2657510"/>
            <a:ext cx="469107" cy="2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01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9" name="TextBox 42">
            <a:extLst>
              <a:ext uri="{FF2B5EF4-FFF2-40B4-BE49-F238E27FC236}">
                <a16:creationId xmlns:a16="http://schemas.microsoft.com/office/drawing/2014/main" id="{54DAB4C6-A54B-80D4-D417-E6567C5447FE}"/>
              </a:ext>
            </a:extLst>
          </p:cNvPr>
          <p:cNvSpPr txBox="1"/>
          <p:nvPr/>
        </p:nvSpPr>
        <p:spPr>
          <a:xfrm>
            <a:off x="2498980" y="2657510"/>
            <a:ext cx="469107" cy="2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01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0" name="TextBox 43">
            <a:extLst>
              <a:ext uri="{FF2B5EF4-FFF2-40B4-BE49-F238E27FC236}">
                <a16:creationId xmlns:a16="http://schemas.microsoft.com/office/drawing/2014/main" id="{43A78E43-41F1-08E9-5C40-4243982D435A}"/>
              </a:ext>
            </a:extLst>
          </p:cNvPr>
          <p:cNvSpPr txBox="1"/>
          <p:nvPr/>
        </p:nvSpPr>
        <p:spPr>
          <a:xfrm>
            <a:off x="4147239" y="2657510"/>
            <a:ext cx="469107" cy="2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03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1" name="TextBox 44">
            <a:extLst>
              <a:ext uri="{FF2B5EF4-FFF2-40B4-BE49-F238E27FC236}">
                <a16:creationId xmlns:a16="http://schemas.microsoft.com/office/drawing/2014/main" id="{0E7473C8-4112-614A-E531-583CC1616BCE}"/>
              </a:ext>
            </a:extLst>
          </p:cNvPr>
          <p:cNvSpPr txBox="1"/>
          <p:nvPr/>
        </p:nvSpPr>
        <p:spPr>
          <a:xfrm>
            <a:off x="5799393" y="2657510"/>
            <a:ext cx="469107" cy="2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04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2" name="TextBox 45">
            <a:extLst>
              <a:ext uri="{FF2B5EF4-FFF2-40B4-BE49-F238E27FC236}">
                <a16:creationId xmlns:a16="http://schemas.microsoft.com/office/drawing/2014/main" id="{2C051330-0F8B-EB22-2E75-798C7CA453B9}"/>
              </a:ext>
            </a:extLst>
          </p:cNvPr>
          <p:cNvSpPr txBox="1"/>
          <p:nvPr/>
        </p:nvSpPr>
        <p:spPr>
          <a:xfrm>
            <a:off x="7647676" y="2657510"/>
            <a:ext cx="469107" cy="2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05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1C40372-C624-112D-CC2E-64CAF941D759}"/>
              </a:ext>
            </a:extLst>
          </p:cNvPr>
          <p:cNvGrpSpPr/>
          <p:nvPr/>
        </p:nvGrpSpPr>
        <p:grpSpPr>
          <a:xfrm>
            <a:off x="2386795" y="1534382"/>
            <a:ext cx="646487" cy="683819"/>
            <a:chOff x="2700338" y="8651875"/>
            <a:chExt cx="6545262" cy="6543675"/>
          </a:xfrm>
          <a:solidFill>
            <a:srgbClr val="282F39"/>
          </a:solidFill>
        </p:grpSpPr>
        <p:sp>
          <p:nvSpPr>
            <p:cNvPr id="276" name="Freeform 18">
              <a:extLst>
                <a:ext uri="{FF2B5EF4-FFF2-40B4-BE49-F238E27FC236}">
                  <a16:creationId xmlns:a16="http://schemas.microsoft.com/office/drawing/2014/main" id="{18D705BB-4BCA-3C7C-7E9D-21601B4A36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0338" y="10820400"/>
              <a:ext cx="4376737" cy="4375150"/>
            </a:xfrm>
            <a:custGeom>
              <a:avLst/>
              <a:gdLst>
                <a:gd name="T0" fmla="*/ 477 w 1376"/>
                <a:gd name="T1" fmla="*/ 1360 h 1376"/>
                <a:gd name="T2" fmla="*/ 312 w 1376"/>
                <a:gd name="T3" fmla="*/ 1212 h 1376"/>
                <a:gd name="T4" fmla="*/ 237 w 1376"/>
                <a:gd name="T5" fmla="*/ 1044 h 1376"/>
                <a:gd name="T6" fmla="*/ 64 w 1376"/>
                <a:gd name="T7" fmla="*/ 1013 h 1376"/>
                <a:gd name="T8" fmla="*/ 51 w 1376"/>
                <a:gd name="T9" fmla="*/ 793 h 1376"/>
                <a:gd name="T10" fmla="*/ 117 w 1376"/>
                <a:gd name="T11" fmla="*/ 621 h 1376"/>
                <a:gd name="T12" fmla="*/ 16 w 1376"/>
                <a:gd name="T13" fmla="*/ 476 h 1376"/>
                <a:gd name="T14" fmla="*/ 164 w 1376"/>
                <a:gd name="T15" fmla="*/ 312 h 1376"/>
                <a:gd name="T16" fmla="*/ 332 w 1376"/>
                <a:gd name="T17" fmla="*/ 237 h 1376"/>
                <a:gd name="T18" fmla="*/ 363 w 1376"/>
                <a:gd name="T19" fmla="*/ 63 h 1376"/>
                <a:gd name="T20" fmla="*/ 583 w 1376"/>
                <a:gd name="T21" fmla="*/ 51 h 1376"/>
                <a:gd name="T22" fmla="*/ 755 w 1376"/>
                <a:gd name="T23" fmla="*/ 116 h 1376"/>
                <a:gd name="T24" fmla="*/ 900 w 1376"/>
                <a:gd name="T25" fmla="*/ 16 h 1376"/>
                <a:gd name="T26" fmla="*/ 1064 w 1376"/>
                <a:gd name="T27" fmla="*/ 163 h 1376"/>
                <a:gd name="T28" fmla="*/ 1139 w 1376"/>
                <a:gd name="T29" fmla="*/ 331 h 1376"/>
                <a:gd name="T30" fmla="*/ 1313 w 1376"/>
                <a:gd name="T31" fmla="*/ 362 h 1376"/>
                <a:gd name="T32" fmla="*/ 1360 w 1376"/>
                <a:gd name="T33" fmla="*/ 476 h 1376"/>
                <a:gd name="T34" fmla="*/ 1260 w 1376"/>
                <a:gd name="T35" fmla="*/ 621 h 1376"/>
                <a:gd name="T36" fmla="*/ 1325 w 1376"/>
                <a:gd name="T37" fmla="*/ 793 h 1376"/>
                <a:gd name="T38" fmla="*/ 1313 w 1376"/>
                <a:gd name="T39" fmla="*/ 1013 h 1376"/>
                <a:gd name="T40" fmla="*/ 1139 w 1376"/>
                <a:gd name="T41" fmla="*/ 1044 h 1376"/>
                <a:gd name="T42" fmla="*/ 1064 w 1376"/>
                <a:gd name="T43" fmla="*/ 1212 h 1376"/>
                <a:gd name="T44" fmla="*/ 900 w 1376"/>
                <a:gd name="T45" fmla="*/ 1360 h 1376"/>
                <a:gd name="T46" fmla="*/ 755 w 1376"/>
                <a:gd name="T47" fmla="*/ 1259 h 1376"/>
                <a:gd name="T48" fmla="*/ 583 w 1376"/>
                <a:gd name="T49" fmla="*/ 1325 h 1376"/>
                <a:gd name="T50" fmla="*/ 403 w 1376"/>
                <a:gd name="T51" fmla="*/ 1230 h 1376"/>
                <a:gd name="T52" fmla="*/ 544 w 1376"/>
                <a:gd name="T53" fmla="*/ 1210 h 1376"/>
                <a:gd name="T54" fmla="*/ 748 w 1376"/>
                <a:gd name="T55" fmla="*/ 1167 h 1376"/>
                <a:gd name="T56" fmla="*/ 870 w 1376"/>
                <a:gd name="T57" fmla="*/ 1273 h 1376"/>
                <a:gd name="T58" fmla="*/ 956 w 1376"/>
                <a:gd name="T59" fmla="*/ 1159 h 1376"/>
                <a:gd name="T60" fmla="*/ 1070 w 1376"/>
                <a:gd name="T61" fmla="*/ 985 h 1376"/>
                <a:gd name="T62" fmla="*/ 1230 w 1376"/>
                <a:gd name="T63" fmla="*/ 973 h 1376"/>
                <a:gd name="T64" fmla="*/ 1211 w 1376"/>
                <a:gd name="T65" fmla="*/ 832 h 1376"/>
                <a:gd name="T66" fmla="*/ 1168 w 1376"/>
                <a:gd name="T67" fmla="*/ 628 h 1376"/>
                <a:gd name="T68" fmla="*/ 1274 w 1376"/>
                <a:gd name="T69" fmla="*/ 506 h 1376"/>
                <a:gd name="T70" fmla="*/ 1160 w 1376"/>
                <a:gd name="T71" fmla="*/ 420 h 1376"/>
                <a:gd name="T72" fmla="*/ 986 w 1376"/>
                <a:gd name="T73" fmla="*/ 306 h 1376"/>
                <a:gd name="T74" fmla="*/ 974 w 1376"/>
                <a:gd name="T75" fmla="*/ 146 h 1376"/>
                <a:gd name="T76" fmla="*/ 833 w 1376"/>
                <a:gd name="T77" fmla="*/ 165 h 1376"/>
                <a:gd name="T78" fmla="*/ 629 w 1376"/>
                <a:gd name="T79" fmla="*/ 208 h 1376"/>
                <a:gd name="T80" fmla="*/ 507 w 1376"/>
                <a:gd name="T81" fmla="*/ 102 h 1376"/>
                <a:gd name="T82" fmla="*/ 421 w 1376"/>
                <a:gd name="T83" fmla="*/ 216 h 1376"/>
                <a:gd name="T84" fmla="*/ 307 w 1376"/>
                <a:gd name="T85" fmla="*/ 390 h 1376"/>
                <a:gd name="T86" fmla="*/ 146 w 1376"/>
                <a:gd name="T87" fmla="*/ 402 h 1376"/>
                <a:gd name="T88" fmla="*/ 166 w 1376"/>
                <a:gd name="T89" fmla="*/ 543 h 1376"/>
                <a:gd name="T90" fmla="*/ 209 w 1376"/>
                <a:gd name="T91" fmla="*/ 747 h 1376"/>
                <a:gd name="T92" fmla="*/ 103 w 1376"/>
                <a:gd name="T93" fmla="*/ 869 h 1376"/>
                <a:gd name="T94" fmla="*/ 217 w 1376"/>
                <a:gd name="T95" fmla="*/ 955 h 1376"/>
                <a:gd name="T96" fmla="*/ 391 w 1376"/>
                <a:gd name="T97" fmla="*/ 1069 h 1376"/>
                <a:gd name="T98" fmla="*/ 403 w 1376"/>
                <a:gd name="T99" fmla="*/ 123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76" h="1376">
                  <a:moveTo>
                    <a:pt x="509" y="1366"/>
                  </a:moveTo>
                  <a:cubicBezTo>
                    <a:pt x="498" y="1366"/>
                    <a:pt x="487" y="1364"/>
                    <a:pt x="477" y="1360"/>
                  </a:cubicBezTo>
                  <a:cubicBezTo>
                    <a:pt x="363" y="1312"/>
                    <a:pt x="363" y="1312"/>
                    <a:pt x="363" y="1312"/>
                  </a:cubicBezTo>
                  <a:cubicBezTo>
                    <a:pt x="324" y="1296"/>
                    <a:pt x="302" y="1253"/>
                    <a:pt x="312" y="1212"/>
                  </a:cubicBezTo>
                  <a:cubicBezTo>
                    <a:pt x="319" y="1188"/>
                    <a:pt x="325" y="1163"/>
                    <a:pt x="332" y="1139"/>
                  </a:cubicBezTo>
                  <a:cubicBezTo>
                    <a:pt x="297" y="1111"/>
                    <a:pt x="265" y="1079"/>
                    <a:pt x="237" y="1044"/>
                  </a:cubicBezTo>
                  <a:cubicBezTo>
                    <a:pt x="213" y="1051"/>
                    <a:pt x="188" y="1057"/>
                    <a:pt x="164" y="1064"/>
                  </a:cubicBezTo>
                  <a:cubicBezTo>
                    <a:pt x="123" y="1074"/>
                    <a:pt x="80" y="1052"/>
                    <a:pt x="64" y="1013"/>
                  </a:cubicBezTo>
                  <a:cubicBezTo>
                    <a:pt x="16" y="899"/>
                    <a:pt x="16" y="899"/>
                    <a:pt x="16" y="899"/>
                  </a:cubicBezTo>
                  <a:cubicBezTo>
                    <a:pt x="0" y="860"/>
                    <a:pt x="15" y="815"/>
                    <a:pt x="51" y="793"/>
                  </a:cubicBezTo>
                  <a:cubicBezTo>
                    <a:pt x="73" y="780"/>
                    <a:pt x="95" y="767"/>
                    <a:pt x="117" y="754"/>
                  </a:cubicBezTo>
                  <a:cubicBezTo>
                    <a:pt x="112" y="710"/>
                    <a:pt x="112" y="665"/>
                    <a:pt x="117" y="621"/>
                  </a:cubicBezTo>
                  <a:cubicBezTo>
                    <a:pt x="95" y="608"/>
                    <a:pt x="73" y="595"/>
                    <a:pt x="51" y="582"/>
                  </a:cubicBezTo>
                  <a:cubicBezTo>
                    <a:pt x="15" y="561"/>
                    <a:pt x="0" y="515"/>
                    <a:pt x="16" y="476"/>
                  </a:cubicBezTo>
                  <a:cubicBezTo>
                    <a:pt x="64" y="362"/>
                    <a:pt x="64" y="362"/>
                    <a:pt x="64" y="362"/>
                  </a:cubicBezTo>
                  <a:cubicBezTo>
                    <a:pt x="80" y="323"/>
                    <a:pt x="123" y="301"/>
                    <a:pt x="164" y="312"/>
                  </a:cubicBezTo>
                  <a:cubicBezTo>
                    <a:pt x="188" y="318"/>
                    <a:pt x="213" y="324"/>
                    <a:pt x="237" y="331"/>
                  </a:cubicBezTo>
                  <a:cubicBezTo>
                    <a:pt x="265" y="296"/>
                    <a:pt x="297" y="264"/>
                    <a:pt x="332" y="237"/>
                  </a:cubicBezTo>
                  <a:cubicBezTo>
                    <a:pt x="325" y="212"/>
                    <a:pt x="319" y="187"/>
                    <a:pt x="312" y="163"/>
                  </a:cubicBezTo>
                  <a:cubicBezTo>
                    <a:pt x="302" y="122"/>
                    <a:pt x="324" y="79"/>
                    <a:pt x="363" y="63"/>
                  </a:cubicBezTo>
                  <a:cubicBezTo>
                    <a:pt x="477" y="16"/>
                    <a:pt x="477" y="16"/>
                    <a:pt x="477" y="16"/>
                  </a:cubicBezTo>
                  <a:cubicBezTo>
                    <a:pt x="516" y="0"/>
                    <a:pt x="561" y="15"/>
                    <a:pt x="583" y="51"/>
                  </a:cubicBezTo>
                  <a:cubicBezTo>
                    <a:pt x="596" y="72"/>
                    <a:pt x="609" y="94"/>
                    <a:pt x="622" y="116"/>
                  </a:cubicBezTo>
                  <a:cubicBezTo>
                    <a:pt x="666" y="111"/>
                    <a:pt x="711" y="111"/>
                    <a:pt x="755" y="116"/>
                  </a:cubicBezTo>
                  <a:cubicBezTo>
                    <a:pt x="768" y="94"/>
                    <a:pt x="781" y="72"/>
                    <a:pt x="794" y="51"/>
                  </a:cubicBezTo>
                  <a:cubicBezTo>
                    <a:pt x="815" y="15"/>
                    <a:pt x="861" y="0"/>
                    <a:pt x="900" y="16"/>
                  </a:cubicBezTo>
                  <a:cubicBezTo>
                    <a:pt x="1014" y="63"/>
                    <a:pt x="1014" y="63"/>
                    <a:pt x="1014" y="63"/>
                  </a:cubicBezTo>
                  <a:cubicBezTo>
                    <a:pt x="1053" y="79"/>
                    <a:pt x="1075" y="122"/>
                    <a:pt x="1064" y="163"/>
                  </a:cubicBezTo>
                  <a:cubicBezTo>
                    <a:pt x="1058" y="187"/>
                    <a:pt x="1052" y="212"/>
                    <a:pt x="1045" y="237"/>
                  </a:cubicBezTo>
                  <a:cubicBezTo>
                    <a:pt x="1080" y="264"/>
                    <a:pt x="1112" y="296"/>
                    <a:pt x="1139" y="331"/>
                  </a:cubicBezTo>
                  <a:cubicBezTo>
                    <a:pt x="1164" y="324"/>
                    <a:pt x="1189" y="318"/>
                    <a:pt x="1213" y="312"/>
                  </a:cubicBezTo>
                  <a:cubicBezTo>
                    <a:pt x="1254" y="301"/>
                    <a:pt x="1297" y="323"/>
                    <a:pt x="1313" y="362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60" y="476"/>
                    <a:pt x="1360" y="476"/>
                    <a:pt x="1360" y="476"/>
                  </a:cubicBezTo>
                  <a:cubicBezTo>
                    <a:pt x="1376" y="515"/>
                    <a:pt x="1361" y="561"/>
                    <a:pt x="1325" y="582"/>
                  </a:cubicBezTo>
                  <a:cubicBezTo>
                    <a:pt x="1304" y="595"/>
                    <a:pt x="1282" y="608"/>
                    <a:pt x="1260" y="621"/>
                  </a:cubicBezTo>
                  <a:cubicBezTo>
                    <a:pt x="1265" y="665"/>
                    <a:pt x="1265" y="710"/>
                    <a:pt x="1260" y="754"/>
                  </a:cubicBezTo>
                  <a:cubicBezTo>
                    <a:pt x="1282" y="767"/>
                    <a:pt x="1304" y="780"/>
                    <a:pt x="1325" y="793"/>
                  </a:cubicBezTo>
                  <a:cubicBezTo>
                    <a:pt x="1361" y="815"/>
                    <a:pt x="1376" y="860"/>
                    <a:pt x="1360" y="899"/>
                  </a:cubicBezTo>
                  <a:cubicBezTo>
                    <a:pt x="1313" y="1013"/>
                    <a:pt x="1313" y="1013"/>
                    <a:pt x="1313" y="1013"/>
                  </a:cubicBezTo>
                  <a:cubicBezTo>
                    <a:pt x="1297" y="1052"/>
                    <a:pt x="1254" y="1074"/>
                    <a:pt x="1213" y="1064"/>
                  </a:cubicBezTo>
                  <a:cubicBezTo>
                    <a:pt x="1189" y="1057"/>
                    <a:pt x="1164" y="1051"/>
                    <a:pt x="1139" y="1044"/>
                  </a:cubicBezTo>
                  <a:cubicBezTo>
                    <a:pt x="1112" y="1079"/>
                    <a:pt x="1080" y="1111"/>
                    <a:pt x="1045" y="1139"/>
                  </a:cubicBezTo>
                  <a:cubicBezTo>
                    <a:pt x="1052" y="1164"/>
                    <a:pt x="1058" y="1188"/>
                    <a:pt x="1064" y="1212"/>
                  </a:cubicBezTo>
                  <a:cubicBezTo>
                    <a:pt x="1075" y="1253"/>
                    <a:pt x="1053" y="1296"/>
                    <a:pt x="1014" y="1312"/>
                  </a:cubicBezTo>
                  <a:cubicBezTo>
                    <a:pt x="900" y="1360"/>
                    <a:pt x="900" y="1360"/>
                    <a:pt x="900" y="1360"/>
                  </a:cubicBezTo>
                  <a:cubicBezTo>
                    <a:pt x="861" y="1376"/>
                    <a:pt x="815" y="1361"/>
                    <a:pt x="794" y="1325"/>
                  </a:cubicBezTo>
                  <a:cubicBezTo>
                    <a:pt x="781" y="1303"/>
                    <a:pt x="768" y="1281"/>
                    <a:pt x="755" y="1259"/>
                  </a:cubicBezTo>
                  <a:cubicBezTo>
                    <a:pt x="711" y="1264"/>
                    <a:pt x="666" y="1264"/>
                    <a:pt x="622" y="1259"/>
                  </a:cubicBezTo>
                  <a:cubicBezTo>
                    <a:pt x="609" y="1281"/>
                    <a:pt x="596" y="1303"/>
                    <a:pt x="583" y="1325"/>
                  </a:cubicBezTo>
                  <a:cubicBezTo>
                    <a:pt x="567" y="1351"/>
                    <a:pt x="539" y="1366"/>
                    <a:pt x="509" y="1366"/>
                  </a:cubicBezTo>
                  <a:close/>
                  <a:moveTo>
                    <a:pt x="403" y="1230"/>
                  </a:moveTo>
                  <a:cubicBezTo>
                    <a:pt x="507" y="1273"/>
                    <a:pt x="507" y="1273"/>
                    <a:pt x="507" y="1273"/>
                  </a:cubicBezTo>
                  <a:cubicBezTo>
                    <a:pt x="519" y="1252"/>
                    <a:pt x="532" y="1231"/>
                    <a:pt x="544" y="1210"/>
                  </a:cubicBezTo>
                  <a:cubicBezTo>
                    <a:pt x="562" y="1180"/>
                    <a:pt x="595" y="1163"/>
                    <a:pt x="629" y="1167"/>
                  </a:cubicBezTo>
                  <a:cubicBezTo>
                    <a:pt x="669" y="1172"/>
                    <a:pt x="708" y="1172"/>
                    <a:pt x="748" y="1167"/>
                  </a:cubicBezTo>
                  <a:cubicBezTo>
                    <a:pt x="782" y="1163"/>
                    <a:pt x="815" y="1180"/>
                    <a:pt x="833" y="1210"/>
                  </a:cubicBezTo>
                  <a:cubicBezTo>
                    <a:pt x="845" y="1231"/>
                    <a:pt x="857" y="1252"/>
                    <a:pt x="870" y="1273"/>
                  </a:cubicBezTo>
                  <a:cubicBezTo>
                    <a:pt x="974" y="1230"/>
                    <a:pt x="974" y="1230"/>
                    <a:pt x="974" y="1230"/>
                  </a:cubicBezTo>
                  <a:cubicBezTo>
                    <a:pt x="968" y="1206"/>
                    <a:pt x="962" y="1183"/>
                    <a:pt x="956" y="1159"/>
                  </a:cubicBezTo>
                  <a:cubicBezTo>
                    <a:pt x="947" y="1125"/>
                    <a:pt x="958" y="1090"/>
                    <a:pt x="986" y="1069"/>
                  </a:cubicBezTo>
                  <a:cubicBezTo>
                    <a:pt x="1017" y="1044"/>
                    <a:pt x="1045" y="1016"/>
                    <a:pt x="1070" y="985"/>
                  </a:cubicBezTo>
                  <a:cubicBezTo>
                    <a:pt x="1091" y="958"/>
                    <a:pt x="1126" y="946"/>
                    <a:pt x="1160" y="955"/>
                  </a:cubicBezTo>
                  <a:cubicBezTo>
                    <a:pt x="1183" y="961"/>
                    <a:pt x="1207" y="967"/>
                    <a:pt x="1230" y="973"/>
                  </a:cubicBezTo>
                  <a:cubicBezTo>
                    <a:pt x="1274" y="869"/>
                    <a:pt x="1274" y="869"/>
                    <a:pt x="1274" y="869"/>
                  </a:cubicBezTo>
                  <a:cubicBezTo>
                    <a:pt x="1253" y="856"/>
                    <a:pt x="1232" y="844"/>
                    <a:pt x="1211" y="832"/>
                  </a:cubicBezTo>
                  <a:cubicBezTo>
                    <a:pt x="1181" y="814"/>
                    <a:pt x="1164" y="781"/>
                    <a:pt x="1168" y="747"/>
                  </a:cubicBezTo>
                  <a:cubicBezTo>
                    <a:pt x="1173" y="707"/>
                    <a:pt x="1173" y="668"/>
                    <a:pt x="1168" y="628"/>
                  </a:cubicBezTo>
                  <a:cubicBezTo>
                    <a:pt x="1164" y="594"/>
                    <a:pt x="1181" y="561"/>
                    <a:pt x="1211" y="543"/>
                  </a:cubicBezTo>
                  <a:cubicBezTo>
                    <a:pt x="1232" y="531"/>
                    <a:pt x="1253" y="519"/>
                    <a:pt x="1274" y="506"/>
                  </a:cubicBezTo>
                  <a:cubicBezTo>
                    <a:pt x="1230" y="402"/>
                    <a:pt x="1230" y="402"/>
                    <a:pt x="1230" y="402"/>
                  </a:cubicBezTo>
                  <a:cubicBezTo>
                    <a:pt x="1207" y="408"/>
                    <a:pt x="1183" y="414"/>
                    <a:pt x="1160" y="420"/>
                  </a:cubicBezTo>
                  <a:cubicBezTo>
                    <a:pt x="1126" y="429"/>
                    <a:pt x="1091" y="418"/>
                    <a:pt x="1070" y="390"/>
                  </a:cubicBezTo>
                  <a:cubicBezTo>
                    <a:pt x="1045" y="359"/>
                    <a:pt x="1017" y="331"/>
                    <a:pt x="986" y="306"/>
                  </a:cubicBezTo>
                  <a:cubicBezTo>
                    <a:pt x="958" y="285"/>
                    <a:pt x="947" y="250"/>
                    <a:pt x="956" y="216"/>
                  </a:cubicBezTo>
                  <a:cubicBezTo>
                    <a:pt x="962" y="193"/>
                    <a:pt x="968" y="169"/>
                    <a:pt x="974" y="146"/>
                  </a:cubicBezTo>
                  <a:cubicBezTo>
                    <a:pt x="870" y="102"/>
                    <a:pt x="870" y="102"/>
                    <a:pt x="870" y="102"/>
                  </a:cubicBezTo>
                  <a:cubicBezTo>
                    <a:pt x="857" y="123"/>
                    <a:pt x="845" y="144"/>
                    <a:pt x="833" y="165"/>
                  </a:cubicBezTo>
                  <a:cubicBezTo>
                    <a:pt x="815" y="195"/>
                    <a:pt x="782" y="212"/>
                    <a:pt x="748" y="208"/>
                  </a:cubicBezTo>
                  <a:cubicBezTo>
                    <a:pt x="708" y="203"/>
                    <a:pt x="668" y="203"/>
                    <a:pt x="629" y="208"/>
                  </a:cubicBezTo>
                  <a:cubicBezTo>
                    <a:pt x="595" y="212"/>
                    <a:pt x="561" y="195"/>
                    <a:pt x="544" y="165"/>
                  </a:cubicBezTo>
                  <a:cubicBezTo>
                    <a:pt x="532" y="144"/>
                    <a:pt x="519" y="123"/>
                    <a:pt x="507" y="102"/>
                  </a:cubicBezTo>
                  <a:cubicBezTo>
                    <a:pt x="403" y="146"/>
                    <a:pt x="403" y="146"/>
                    <a:pt x="403" y="146"/>
                  </a:cubicBezTo>
                  <a:cubicBezTo>
                    <a:pt x="409" y="169"/>
                    <a:pt x="415" y="193"/>
                    <a:pt x="421" y="216"/>
                  </a:cubicBezTo>
                  <a:cubicBezTo>
                    <a:pt x="430" y="250"/>
                    <a:pt x="418" y="285"/>
                    <a:pt x="391" y="306"/>
                  </a:cubicBezTo>
                  <a:cubicBezTo>
                    <a:pt x="360" y="331"/>
                    <a:pt x="332" y="359"/>
                    <a:pt x="307" y="390"/>
                  </a:cubicBezTo>
                  <a:cubicBezTo>
                    <a:pt x="286" y="418"/>
                    <a:pt x="251" y="429"/>
                    <a:pt x="217" y="420"/>
                  </a:cubicBezTo>
                  <a:cubicBezTo>
                    <a:pt x="193" y="414"/>
                    <a:pt x="170" y="408"/>
                    <a:pt x="146" y="402"/>
                  </a:cubicBezTo>
                  <a:cubicBezTo>
                    <a:pt x="103" y="506"/>
                    <a:pt x="103" y="506"/>
                    <a:pt x="103" y="506"/>
                  </a:cubicBezTo>
                  <a:cubicBezTo>
                    <a:pt x="124" y="519"/>
                    <a:pt x="145" y="531"/>
                    <a:pt x="166" y="543"/>
                  </a:cubicBezTo>
                  <a:cubicBezTo>
                    <a:pt x="196" y="561"/>
                    <a:pt x="213" y="594"/>
                    <a:pt x="209" y="628"/>
                  </a:cubicBezTo>
                  <a:cubicBezTo>
                    <a:pt x="204" y="668"/>
                    <a:pt x="204" y="708"/>
                    <a:pt x="209" y="747"/>
                  </a:cubicBezTo>
                  <a:cubicBezTo>
                    <a:pt x="213" y="781"/>
                    <a:pt x="196" y="815"/>
                    <a:pt x="166" y="832"/>
                  </a:cubicBezTo>
                  <a:cubicBezTo>
                    <a:pt x="145" y="844"/>
                    <a:pt x="124" y="856"/>
                    <a:pt x="103" y="869"/>
                  </a:cubicBezTo>
                  <a:cubicBezTo>
                    <a:pt x="146" y="973"/>
                    <a:pt x="146" y="973"/>
                    <a:pt x="146" y="973"/>
                  </a:cubicBezTo>
                  <a:cubicBezTo>
                    <a:pt x="170" y="968"/>
                    <a:pt x="193" y="961"/>
                    <a:pt x="217" y="955"/>
                  </a:cubicBezTo>
                  <a:cubicBezTo>
                    <a:pt x="251" y="946"/>
                    <a:pt x="286" y="958"/>
                    <a:pt x="307" y="985"/>
                  </a:cubicBezTo>
                  <a:cubicBezTo>
                    <a:pt x="332" y="1016"/>
                    <a:pt x="360" y="1044"/>
                    <a:pt x="391" y="1069"/>
                  </a:cubicBezTo>
                  <a:cubicBezTo>
                    <a:pt x="418" y="1090"/>
                    <a:pt x="430" y="1125"/>
                    <a:pt x="421" y="1159"/>
                  </a:cubicBezTo>
                  <a:cubicBezTo>
                    <a:pt x="415" y="1183"/>
                    <a:pt x="409" y="1206"/>
                    <a:pt x="403" y="12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Freeform 19">
              <a:extLst>
                <a:ext uri="{FF2B5EF4-FFF2-40B4-BE49-F238E27FC236}">
                  <a16:creationId xmlns:a16="http://schemas.microsoft.com/office/drawing/2014/main" id="{E3B3AA4E-40C2-58C4-1EA7-A3528E905B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2375" y="11879263"/>
              <a:ext cx="2255837" cy="2120900"/>
            </a:xfrm>
            <a:custGeom>
              <a:avLst/>
              <a:gdLst>
                <a:gd name="T0" fmla="*/ 354 w 709"/>
                <a:gd name="T1" fmla="*/ 667 h 667"/>
                <a:gd name="T2" fmla="*/ 235 w 709"/>
                <a:gd name="T3" fmla="*/ 643 h 667"/>
                <a:gd name="T4" fmla="*/ 66 w 709"/>
                <a:gd name="T5" fmla="*/ 474 h 667"/>
                <a:gd name="T6" fmla="*/ 235 w 709"/>
                <a:gd name="T7" fmla="*/ 66 h 667"/>
                <a:gd name="T8" fmla="*/ 643 w 709"/>
                <a:gd name="T9" fmla="*/ 235 h 667"/>
                <a:gd name="T10" fmla="*/ 643 w 709"/>
                <a:gd name="T11" fmla="*/ 235 h 667"/>
                <a:gd name="T12" fmla="*/ 474 w 709"/>
                <a:gd name="T13" fmla="*/ 643 h 667"/>
                <a:gd name="T14" fmla="*/ 354 w 709"/>
                <a:gd name="T15" fmla="*/ 667 h 667"/>
                <a:gd name="T16" fmla="*/ 354 w 709"/>
                <a:gd name="T17" fmla="*/ 134 h 667"/>
                <a:gd name="T18" fmla="*/ 270 w 709"/>
                <a:gd name="T19" fmla="*/ 151 h 667"/>
                <a:gd name="T20" fmla="*/ 150 w 709"/>
                <a:gd name="T21" fmla="*/ 439 h 667"/>
                <a:gd name="T22" fmla="*/ 270 w 709"/>
                <a:gd name="T23" fmla="*/ 559 h 667"/>
                <a:gd name="T24" fmla="*/ 439 w 709"/>
                <a:gd name="T25" fmla="*/ 559 h 667"/>
                <a:gd name="T26" fmla="*/ 558 w 709"/>
                <a:gd name="T27" fmla="*/ 270 h 667"/>
                <a:gd name="T28" fmla="*/ 354 w 709"/>
                <a:gd name="T29" fmla="*/ 134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667">
                  <a:moveTo>
                    <a:pt x="354" y="667"/>
                  </a:moveTo>
                  <a:cubicBezTo>
                    <a:pt x="314" y="667"/>
                    <a:pt x="273" y="659"/>
                    <a:pt x="235" y="643"/>
                  </a:cubicBezTo>
                  <a:cubicBezTo>
                    <a:pt x="158" y="611"/>
                    <a:pt x="98" y="551"/>
                    <a:pt x="66" y="474"/>
                  </a:cubicBezTo>
                  <a:cubicBezTo>
                    <a:pt x="0" y="315"/>
                    <a:pt x="76" y="132"/>
                    <a:pt x="235" y="66"/>
                  </a:cubicBezTo>
                  <a:cubicBezTo>
                    <a:pt x="394" y="0"/>
                    <a:pt x="577" y="76"/>
                    <a:pt x="643" y="235"/>
                  </a:cubicBezTo>
                  <a:cubicBezTo>
                    <a:pt x="643" y="235"/>
                    <a:pt x="643" y="235"/>
                    <a:pt x="643" y="235"/>
                  </a:cubicBezTo>
                  <a:cubicBezTo>
                    <a:pt x="709" y="394"/>
                    <a:pt x="633" y="577"/>
                    <a:pt x="474" y="643"/>
                  </a:cubicBezTo>
                  <a:cubicBezTo>
                    <a:pt x="435" y="659"/>
                    <a:pt x="395" y="667"/>
                    <a:pt x="354" y="667"/>
                  </a:cubicBezTo>
                  <a:close/>
                  <a:moveTo>
                    <a:pt x="354" y="134"/>
                  </a:moveTo>
                  <a:cubicBezTo>
                    <a:pt x="326" y="134"/>
                    <a:pt x="297" y="139"/>
                    <a:pt x="270" y="151"/>
                  </a:cubicBezTo>
                  <a:cubicBezTo>
                    <a:pt x="157" y="197"/>
                    <a:pt x="104" y="327"/>
                    <a:pt x="150" y="439"/>
                  </a:cubicBezTo>
                  <a:cubicBezTo>
                    <a:pt x="173" y="494"/>
                    <a:pt x="215" y="536"/>
                    <a:pt x="270" y="559"/>
                  </a:cubicBezTo>
                  <a:cubicBezTo>
                    <a:pt x="324" y="581"/>
                    <a:pt x="384" y="581"/>
                    <a:pt x="439" y="559"/>
                  </a:cubicBezTo>
                  <a:cubicBezTo>
                    <a:pt x="551" y="512"/>
                    <a:pt x="605" y="383"/>
                    <a:pt x="558" y="270"/>
                  </a:cubicBezTo>
                  <a:cubicBezTo>
                    <a:pt x="523" y="185"/>
                    <a:pt x="441" y="134"/>
                    <a:pt x="354" y="1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Freeform 20">
              <a:extLst>
                <a:ext uri="{FF2B5EF4-FFF2-40B4-BE49-F238E27FC236}">
                  <a16:creationId xmlns:a16="http://schemas.microsoft.com/office/drawing/2014/main" id="{BC971D0D-D457-6E71-593D-FCBD6CF66B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4075" y="8651875"/>
              <a:ext cx="3311525" cy="3309938"/>
            </a:xfrm>
            <a:custGeom>
              <a:avLst/>
              <a:gdLst>
                <a:gd name="T0" fmla="*/ 476 w 1041"/>
                <a:gd name="T1" fmla="*/ 1041 h 1041"/>
                <a:gd name="T2" fmla="*/ 397 w 1041"/>
                <a:gd name="T3" fmla="*/ 930 h 1041"/>
                <a:gd name="T4" fmla="*/ 279 w 1041"/>
                <a:gd name="T5" fmla="*/ 927 h 1041"/>
                <a:gd name="T6" fmla="*/ 121 w 1041"/>
                <a:gd name="T7" fmla="*/ 857 h 1041"/>
                <a:gd name="T8" fmla="*/ 143 w 1041"/>
                <a:gd name="T9" fmla="*/ 723 h 1041"/>
                <a:gd name="T10" fmla="*/ 62 w 1041"/>
                <a:gd name="T11" fmla="*/ 637 h 1041"/>
                <a:gd name="T12" fmla="*/ 0 w 1041"/>
                <a:gd name="T13" fmla="*/ 476 h 1041"/>
                <a:gd name="T14" fmla="*/ 111 w 1041"/>
                <a:gd name="T15" fmla="*/ 397 h 1041"/>
                <a:gd name="T16" fmla="*/ 114 w 1041"/>
                <a:gd name="T17" fmla="*/ 279 h 1041"/>
                <a:gd name="T18" fmla="*/ 184 w 1041"/>
                <a:gd name="T19" fmla="*/ 121 h 1041"/>
                <a:gd name="T20" fmla="*/ 318 w 1041"/>
                <a:gd name="T21" fmla="*/ 143 h 1041"/>
                <a:gd name="T22" fmla="*/ 404 w 1041"/>
                <a:gd name="T23" fmla="*/ 62 h 1041"/>
                <a:gd name="T24" fmla="*/ 565 w 1041"/>
                <a:gd name="T25" fmla="*/ 0 h 1041"/>
                <a:gd name="T26" fmla="*/ 644 w 1041"/>
                <a:gd name="T27" fmla="*/ 110 h 1041"/>
                <a:gd name="T28" fmla="*/ 762 w 1041"/>
                <a:gd name="T29" fmla="*/ 114 h 1041"/>
                <a:gd name="T30" fmla="*/ 920 w 1041"/>
                <a:gd name="T31" fmla="*/ 184 h 1041"/>
                <a:gd name="T32" fmla="*/ 898 w 1041"/>
                <a:gd name="T33" fmla="*/ 318 h 1041"/>
                <a:gd name="T34" fmla="*/ 979 w 1041"/>
                <a:gd name="T35" fmla="*/ 404 h 1041"/>
                <a:gd name="T36" fmla="*/ 1041 w 1041"/>
                <a:gd name="T37" fmla="*/ 565 h 1041"/>
                <a:gd name="T38" fmla="*/ 931 w 1041"/>
                <a:gd name="T39" fmla="*/ 644 h 1041"/>
                <a:gd name="T40" fmla="*/ 927 w 1041"/>
                <a:gd name="T41" fmla="*/ 762 h 1041"/>
                <a:gd name="T42" fmla="*/ 857 w 1041"/>
                <a:gd name="T43" fmla="*/ 920 h 1041"/>
                <a:gd name="T44" fmla="*/ 723 w 1041"/>
                <a:gd name="T45" fmla="*/ 898 h 1041"/>
                <a:gd name="T46" fmla="*/ 637 w 1041"/>
                <a:gd name="T47" fmla="*/ 979 h 1041"/>
                <a:gd name="T48" fmla="*/ 488 w 1041"/>
                <a:gd name="T49" fmla="*/ 954 h 1041"/>
                <a:gd name="T50" fmla="*/ 559 w 1041"/>
                <a:gd name="T51" fmla="*/ 910 h 1041"/>
                <a:gd name="T52" fmla="*/ 689 w 1041"/>
                <a:gd name="T53" fmla="*/ 817 h 1041"/>
                <a:gd name="T54" fmla="*/ 804 w 1041"/>
                <a:gd name="T55" fmla="*/ 849 h 1041"/>
                <a:gd name="T56" fmla="*/ 823 w 1041"/>
                <a:gd name="T57" fmla="*/ 769 h 1041"/>
                <a:gd name="T58" fmla="*/ 850 w 1041"/>
                <a:gd name="T59" fmla="*/ 611 h 1041"/>
                <a:gd name="T60" fmla="*/ 954 w 1041"/>
                <a:gd name="T61" fmla="*/ 553 h 1041"/>
                <a:gd name="T62" fmla="*/ 910 w 1041"/>
                <a:gd name="T63" fmla="*/ 482 h 1041"/>
                <a:gd name="T64" fmla="*/ 817 w 1041"/>
                <a:gd name="T65" fmla="*/ 352 h 1041"/>
                <a:gd name="T66" fmla="*/ 850 w 1041"/>
                <a:gd name="T67" fmla="*/ 237 h 1041"/>
                <a:gd name="T68" fmla="*/ 769 w 1041"/>
                <a:gd name="T69" fmla="*/ 218 h 1041"/>
                <a:gd name="T70" fmla="*/ 612 w 1041"/>
                <a:gd name="T71" fmla="*/ 191 h 1041"/>
                <a:gd name="T72" fmla="*/ 553 w 1041"/>
                <a:gd name="T73" fmla="*/ 87 h 1041"/>
                <a:gd name="T74" fmla="*/ 482 w 1041"/>
                <a:gd name="T75" fmla="*/ 131 h 1041"/>
                <a:gd name="T76" fmla="*/ 353 w 1041"/>
                <a:gd name="T77" fmla="*/ 224 h 1041"/>
                <a:gd name="T78" fmla="*/ 237 w 1041"/>
                <a:gd name="T79" fmla="*/ 191 h 1041"/>
                <a:gd name="T80" fmla="*/ 218 w 1041"/>
                <a:gd name="T81" fmla="*/ 272 h 1041"/>
                <a:gd name="T82" fmla="*/ 192 w 1041"/>
                <a:gd name="T83" fmla="*/ 429 h 1041"/>
                <a:gd name="T84" fmla="*/ 87 w 1041"/>
                <a:gd name="T85" fmla="*/ 488 h 1041"/>
                <a:gd name="T86" fmla="*/ 131 w 1041"/>
                <a:gd name="T87" fmla="*/ 559 h 1041"/>
                <a:gd name="T88" fmla="*/ 224 w 1041"/>
                <a:gd name="T89" fmla="*/ 688 h 1041"/>
                <a:gd name="T90" fmla="*/ 192 w 1041"/>
                <a:gd name="T91" fmla="*/ 804 h 1041"/>
                <a:gd name="T92" fmla="*/ 272 w 1041"/>
                <a:gd name="T93" fmla="*/ 823 h 1041"/>
                <a:gd name="T94" fmla="*/ 430 w 1041"/>
                <a:gd name="T95" fmla="*/ 849 h 1041"/>
                <a:gd name="T96" fmla="*/ 488 w 1041"/>
                <a:gd name="T97" fmla="*/ 95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1" h="1041">
                  <a:moveTo>
                    <a:pt x="565" y="1041"/>
                  </a:moveTo>
                  <a:cubicBezTo>
                    <a:pt x="476" y="1041"/>
                    <a:pt x="476" y="1041"/>
                    <a:pt x="476" y="1041"/>
                  </a:cubicBezTo>
                  <a:cubicBezTo>
                    <a:pt x="440" y="1041"/>
                    <a:pt x="409" y="1014"/>
                    <a:pt x="404" y="979"/>
                  </a:cubicBezTo>
                  <a:cubicBezTo>
                    <a:pt x="402" y="963"/>
                    <a:pt x="399" y="947"/>
                    <a:pt x="397" y="930"/>
                  </a:cubicBezTo>
                  <a:cubicBezTo>
                    <a:pt x="370" y="922"/>
                    <a:pt x="343" y="911"/>
                    <a:pt x="318" y="898"/>
                  </a:cubicBezTo>
                  <a:cubicBezTo>
                    <a:pt x="305" y="907"/>
                    <a:pt x="292" y="917"/>
                    <a:pt x="279" y="927"/>
                  </a:cubicBezTo>
                  <a:cubicBezTo>
                    <a:pt x="250" y="948"/>
                    <a:pt x="210" y="945"/>
                    <a:pt x="184" y="920"/>
                  </a:cubicBezTo>
                  <a:cubicBezTo>
                    <a:pt x="121" y="857"/>
                    <a:pt x="121" y="857"/>
                    <a:pt x="121" y="857"/>
                  </a:cubicBezTo>
                  <a:cubicBezTo>
                    <a:pt x="96" y="831"/>
                    <a:pt x="93" y="791"/>
                    <a:pt x="114" y="762"/>
                  </a:cubicBezTo>
                  <a:cubicBezTo>
                    <a:pt x="124" y="749"/>
                    <a:pt x="133" y="736"/>
                    <a:pt x="143" y="723"/>
                  </a:cubicBezTo>
                  <a:cubicBezTo>
                    <a:pt x="130" y="698"/>
                    <a:pt x="119" y="671"/>
                    <a:pt x="111" y="644"/>
                  </a:cubicBezTo>
                  <a:cubicBezTo>
                    <a:pt x="94" y="642"/>
                    <a:pt x="78" y="639"/>
                    <a:pt x="62" y="637"/>
                  </a:cubicBezTo>
                  <a:cubicBezTo>
                    <a:pt x="27" y="632"/>
                    <a:pt x="0" y="601"/>
                    <a:pt x="0" y="565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40"/>
                    <a:pt x="27" y="409"/>
                    <a:pt x="62" y="404"/>
                  </a:cubicBezTo>
                  <a:cubicBezTo>
                    <a:pt x="78" y="401"/>
                    <a:pt x="94" y="399"/>
                    <a:pt x="111" y="397"/>
                  </a:cubicBezTo>
                  <a:cubicBezTo>
                    <a:pt x="119" y="369"/>
                    <a:pt x="130" y="343"/>
                    <a:pt x="143" y="318"/>
                  </a:cubicBezTo>
                  <a:cubicBezTo>
                    <a:pt x="133" y="305"/>
                    <a:pt x="124" y="291"/>
                    <a:pt x="114" y="279"/>
                  </a:cubicBezTo>
                  <a:cubicBezTo>
                    <a:pt x="93" y="250"/>
                    <a:pt x="96" y="209"/>
                    <a:pt x="121" y="184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210" y="96"/>
                    <a:pt x="250" y="92"/>
                    <a:pt x="279" y="114"/>
                  </a:cubicBezTo>
                  <a:cubicBezTo>
                    <a:pt x="292" y="123"/>
                    <a:pt x="305" y="133"/>
                    <a:pt x="318" y="143"/>
                  </a:cubicBezTo>
                  <a:cubicBezTo>
                    <a:pt x="343" y="129"/>
                    <a:pt x="370" y="118"/>
                    <a:pt x="397" y="110"/>
                  </a:cubicBezTo>
                  <a:cubicBezTo>
                    <a:pt x="399" y="94"/>
                    <a:pt x="402" y="78"/>
                    <a:pt x="404" y="62"/>
                  </a:cubicBezTo>
                  <a:cubicBezTo>
                    <a:pt x="409" y="27"/>
                    <a:pt x="440" y="0"/>
                    <a:pt x="476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601" y="0"/>
                    <a:pt x="632" y="27"/>
                    <a:pt x="637" y="62"/>
                  </a:cubicBezTo>
                  <a:cubicBezTo>
                    <a:pt x="640" y="78"/>
                    <a:pt x="642" y="94"/>
                    <a:pt x="644" y="110"/>
                  </a:cubicBezTo>
                  <a:cubicBezTo>
                    <a:pt x="672" y="118"/>
                    <a:pt x="698" y="129"/>
                    <a:pt x="723" y="143"/>
                  </a:cubicBezTo>
                  <a:cubicBezTo>
                    <a:pt x="736" y="133"/>
                    <a:pt x="750" y="123"/>
                    <a:pt x="762" y="114"/>
                  </a:cubicBezTo>
                  <a:cubicBezTo>
                    <a:pt x="791" y="92"/>
                    <a:pt x="832" y="96"/>
                    <a:pt x="857" y="121"/>
                  </a:cubicBezTo>
                  <a:cubicBezTo>
                    <a:pt x="920" y="184"/>
                    <a:pt x="920" y="184"/>
                    <a:pt x="920" y="184"/>
                  </a:cubicBezTo>
                  <a:cubicBezTo>
                    <a:pt x="945" y="209"/>
                    <a:pt x="949" y="250"/>
                    <a:pt x="927" y="278"/>
                  </a:cubicBezTo>
                  <a:cubicBezTo>
                    <a:pt x="918" y="291"/>
                    <a:pt x="908" y="305"/>
                    <a:pt x="898" y="318"/>
                  </a:cubicBezTo>
                  <a:cubicBezTo>
                    <a:pt x="912" y="343"/>
                    <a:pt x="923" y="369"/>
                    <a:pt x="931" y="397"/>
                  </a:cubicBezTo>
                  <a:cubicBezTo>
                    <a:pt x="947" y="399"/>
                    <a:pt x="963" y="401"/>
                    <a:pt x="979" y="404"/>
                  </a:cubicBezTo>
                  <a:cubicBezTo>
                    <a:pt x="1014" y="409"/>
                    <a:pt x="1041" y="440"/>
                    <a:pt x="1041" y="476"/>
                  </a:cubicBezTo>
                  <a:cubicBezTo>
                    <a:pt x="1041" y="565"/>
                    <a:pt x="1041" y="565"/>
                    <a:pt x="1041" y="565"/>
                  </a:cubicBezTo>
                  <a:cubicBezTo>
                    <a:pt x="1041" y="601"/>
                    <a:pt x="1014" y="632"/>
                    <a:pt x="979" y="637"/>
                  </a:cubicBezTo>
                  <a:cubicBezTo>
                    <a:pt x="963" y="639"/>
                    <a:pt x="947" y="642"/>
                    <a:pt x="931" y="644"/>
                  </a:cubicBezTo>
                  <a:cubicBezTo>
                    <a:pt x="923" y="671"/>
                    <a:pt x="911" y="698"/>
                    <a:pt x="898" y="723"/>
                  </a:cubicBezTo>
                  <a:cubicBezTo>
                    <a:pt x="908" y="736"/>
                    <a:pt x="918" y="749"/>
                    <a:pt x="927" y="762"/>
                  </a:cubicBezTo>
                  <a:cubicBezTo>
                    <a:pt x="949" y="791"/>
                    <a:pt x="945" y="831"/>
                    <a:pt x="920" y="857"/>
                  </a:cubicBezTo>
                  <a:cubicBezTo>
                    <a:pt x="857" y="920"/>
                    <a:pt x="857" y="920"/>
                    <a:pt x="857" y="920"/>
                  </a:cubicBezTo>
                  <a:cubicBezTo>
                    <a:pt x="832" y="945"/>
                    <a:pt x="791" y="948"/>
                    <a:pt x="762" y="927"/>
                  </a:cubicBezTo>
                  <a:cubicBezTo>
                    <a:pt x="750" y="917"/>
                    <a:pt x="736" y="907"/>
                    <a:pt x="723" y="898"/>
                  </a:cubicBezTo>
                  <a:cubicBezTo>
                    <a:pt x="698" y="911"/>
                    <a:pt x="672" y="922"/>
                    <a:pt x="644" y="930"/>
                  </a:cubicBezTo>
                  <a:cubicBezTo>
                    <a:pt x="642" y="947"/>
                    <a:pt x="640" y="963"/>
                    <a:pt x="637" y="979"/>
                  </a:cubicBezTo>
                  <a:cubicBezTo>
                    <a:pt x="632" y="1014"/>
                    <a:pt x="601" y="1041"/>
                    <a:pt x="565" y="1041"/>
                  </a:cubicBezTo>
                  <a:close/>
                  <a:moveTo>
                    <a:pt x="488" y="954"/>
                  </a:moveTo>
                  <a:cubicBezTo>
                    <a:pt x="553" y="954"/>
                    <a:pt x="553" y="954"/>
                    <a:pt x="553" y="954"/>
                  </a:cubicBezTo>
                  <a:cubicBezTo>
                    <a:pt x="555" y="939"/>
                    <a:pt x="557" y="924"/>
                    <a:pt x="559" y="910"/>
                  </a:cubicBezTo>
                  <a:cubicBezTo>
                    <a:pt x="563" y="881"/>
                    <a:pt x="583" y="857"/>
                    <a:pt x="612" y="849"/>
                  </a:cubicBezTo>
                  <a:cubicBezTo>
                    <a:pt x="639" y="842"/>
                    <a:pt x="665" y="831"/>
                    <a:pt x="689" y="817"/>
                  </a:cubicBezTo>
                  <a:cubicBezTo>
                    <a:pt x="714" y="803"/>
                    <a:pt x="746" y="805"/>
                    <a:pt x="769" y="823"/>
                  </a:cubicBezTo>
                  <a:cubicBezTo>
                    <a:pt x="781" y="832"/>
                    <a:pt x="793" y="841"/>
                    <a:pt x="804" y="849"/>
                  </a:cubicBezTo>
                  <a:cubicBezTo>
                    <a:pt x="850" y="804"/>
                    <a:pt x="850" y="804"/>
                    <a:pt x="850" y="804"/>
                  </a:cubicBezTo>
                  <a:cubicBezTo>
                    <a:pt x="841" y="792"/>
                    <a:pt x="832" y="780"/>
                    <a:pt x="823" y="769"/>
                  </a:cubicBezTo>
                  <a:cubicBezTo>
                    <a:pt x="805" y="745"/>
                    <a:pt x="803" y="714"/>
                    <a:pt x="817" y="688"/>
                  </a:cubicBezTo>
                  <a:cubicBezTo>
                    <a:pt x="831" y="664"/>
                    <a:pt x="842" y="638"/>
                    <a:pt x="850" y="611"/>
                  </a:cubicBezTo>
                  <a:cubicBezTo>
                    <a:pt x="857" y="583"/>
                    <a:pt x="881" y="562"/>
                    <a:pt x="910" y="559"/>
                  </a:cubicBezTo>
                  <a:cubicBezTo>
                    <a:pt x="925" y="557"/>
                    <a:pt x="940" y="555"/>
                    <a:pt x="954" y="553"/>
                  </a:cubicBezTo>
                  <a:cubicBezTo>
                    <a:pt x="954" y="488"/>
                    <a:pt x="954" y="488"/>
                    <a:pt x="954" y="488"/>
                  </a:cubicBezTo>
                  <a:cubicBezTo>
                    <a:pt x="940" y="486"/>
                    <a:pt x="925" y="484"/>
                    <a:pt x="910" y="482"/>
                  </a:cubicBezTo>
                  <a:cubicBezTo>
                    <a:pt x="881" y="478"/>
                    <a:pt x="857" y="458"/>
                    <a:pt x="850" y="429"/>
                  </a:cubicBezTo>
                  <a:cubicBezTo>
                    <a:pt x="842" y="402"/>
                    <a:pt x="831" y="376"/>
                    <a:pt x="817" y="352"/>
                  </a:cubicBezTo>
                  <a:cubicBezTo>
                    <a:pt x="803" y="327"/>
                    <a:pt x="805" y="295"/>
                    <a:pt x="823" y="272"/>
                  </a:cubicBezTo>
                  <a:cubicBezTo>
                    <a:pt x="832" y="260"/>
                    <a:pt x="841" y="248"/>
                    <a:pt x="850" y="237"/>
                  </a:cubicBezTo>
                  <a:cubicBezTo>
                    <a:pt x="804" y="191"/>
                    <a:pt x="804" y="191"/>
                    <a:pt x="804" y="191"/>
                  </a:cubicBezTo>
                  <a:cubicBezTo>
                    <a:pt x="793" y="200"/>
                    <a:pt x="781" y="209"/>
                    <a:pt x="769" y="218"/>
                  </a:cubicBezTo>
                  <a:cubicBezTo>
                    <a:pt x="746" y="236"/>
                    <a:pt x="714" y="238"/>
                    <a:pt x="689" y="224"/>
                  </a:cubicBezTo>
                  <a:cubicBezTo>
                    <a:pt x="665" y="210"/>
                    <a:pt x="639" y="199"/>
                    <a:pt x="612" y="191"/>
                  </a:cubicBezTo>
                  <a:cubicBezTo>
                    <a:pt x="583" y="184"/>
                    <a:pt x="563" y="160"/>
                    <a:pt x="559" y="131"/>
                  </a:cubicBezTo>
                  <a:cubicBezTo>
                    <a:pt x="557" y="116"/>
                    <a:pt x="555" y="101"/>
                    <a:pt x="553" y="87"/>
                  </a:cubicBezTo>
                  <a:cubicBezTo>
                    <a:pt x="488" y="87"/>
                    <a:pt x="488" y="87"/>
                    <a:pt x="488" y="87"/>
                  </a:cubicBezTo>
                  <a:cubicBezTo>
                    <a:pt x="486" y="101"/>
                    <a:pt x="484" y="116"/>
                    <a:pt x="482" y="131"/>
                  </a:cubicBezTo>
                  <a:cubicBezTo>
                    <a:pt x="479" y="160"/>
                    <a:pt x="458" y="184"/>
                    <a:pt x="430" y="191"/>
                  </a:cubicBezTo>
                  <a:cubicBezTo>
                    <a:pt x="403" y="199"/>
                    <a:pt x="377" y="210"/>
                    <a:pt x="353" y="224"/>
                  </a:cubicBezTo>
                  <a:cubicBezTo>
                    <a:pt x="327" y="238"/>
                    <a:pt x="296" y="236"/>
                    <a:pt x="272" y="218"/>
                  </a:cubicBezTo>
                  <a:cubicBezTo>
                    <a:pt x="261" y="209"/>
                    <a:pt x="249" y="200"/>
                    <a:pt x="237" y="191"/>
                  </a:cubicBezTo>
                  <a:cubicBezTo>
                    <a:pt x="192" y="237"/>
                    <a:pt x="192" y="237"/>
                    <a:pt x="192" y="237"/>
                  </a:cubicBezTo>
                  <a:cubicBezTo>
                    <a:pt x="200" y="248"/>
                    <a:pt x="209" y="260"/>
                    <a:pt x="218" y="272"/>
                  </a:cubicBezTo>
                  <a:cubicBezTo>
                    <a:pt x="236" y="295"/>
                    <a:pt x="238" y="327"/>
                    <a:pt x="224" y="352"/>
                  </a:cubicBezTo>
                  <a:cubicBezTo>
                    <a:pt x="210" y="376"/>
                    <a:pt x="199" y="402"/>
                    <a:pt x="192" y="429"/>
                  </a:cubicBezTo>
                  <a:cubicBezTo>
                    <a:pt x="184" y="458"/>
                    <a:pt x="160" y="478"/>
                    <a:pt x="131" y="482"/>
                  </a:cubicBezTo>
                  <a:cubicBezTo>
                    <a:pt x="117" y="484"/>
                    <a:pt x="102" y="486"/>
                    <a:pt x="87" y="488"/>
                  </a:cubicBezTo>
                  <a:cubicBezTo>
                    <a:pt x="87" y="553"/>
                    <a:pt x="87" y="553"/>
                    <a:pt x="87" y="553"/>
                  </a:cubicBezTo>
                  <a:cubicBezTo>
                    <a:pt x="102" y="555"/>
                    <a:pt x="117" y="557"/>
                    <a:pt x="131" y="559"/>
                  </a:cubicBezTo>
                  <a:cubicBezTo>
                    <a:pt x="160" y="562"/>
                    <a:pt x="184" y="583"/>
                    <a:pt x="192" y="611"/>
                  </a:cubicBezTo>
                  <a:cubicBezTo>
                    <a:pt x="199" y="638"/>
                    <a:pt x="210" y="664"/>
                    <a:pt x="224" y="688"/>
                  </a:cubicBezTo>
                  <a:cubicBezTo>
                    <a:pt x="238" y="714"/>
                    <a:pt x="236" y="745"/>
                    <a:pt x="218" y="769"/>
                  </a:cubicBezTo>
                  <a:cubicBezTo>
                    <a:pt x="209" y="780"/>
                    <a:pt x="200" y="792"/>
                    <a:pt x="192" y="804"/>
                  </a:cubicBezTo>
                  <a:cubicBezTo>
                    <a:pt x="237" y="849"/>
                    <a:pt x="237" y="849"/>
                    <a:pt x="237" y="849"/>
                  </a:cubicBezTo>
                  <a:cubicBezTo>
                    <a:pt x="249" y="841"/>
                    <a:pt x="261" y="832"/>
                    <a:pt x="272" y="823"/>
                  </a:cubicBezTo>
                  <a:cubicBezTo>
                    <a:pt x="296" y="805"/>
                    <a:pt x="327" y="803"/>
                    <a:pt x="353" y="817"/>
                  </a:cubicBezTo>
                  <a:cubicBezTo>
                    <a:pt x="377" y="831"/>
                    <a:pt x="403" y="842"/>
                    <a:pt x="430" y="849"/>
                  </a:cubicBezTo>
                  <a:cubicBezTo>
                    <a:pt x="458" y="857"/>
                    <a:pt x="479" y="881"/>
                    <a:pt x="482" y="910"/>
                  </a:cubicBezTo>
                  <a:cubicBezTo>
                    <a:pt x="484" y="924"/>
                    <a:pt x="486" y="939"/>
                    <a:pt x="488" y="9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Freeform 21">
              <a:extLst>
                <a:ext uri="{FF2B5EF4-FFF2-40B4-BE49-F238E27FC236}">
                  <a16:creationId xmlns:a16="http://schemas.microsoft.com/office/drawing/2014/main" id="{3A1F67AB-316C-E743-BFC7-3658452A29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0875" y="9717088"/>
              <a:ext cx="1179512" cy="1179513"/>
            </a:xfrm>
            <a:custGeom>
              <a:avLst/>
              <a:gdLst>
                <a:gd name="T0" fmla="*/ 186 w 371"/>
                <a:gd name="T1" fmla="*/ 371 h 371"/>
                <a:gd name="T2" fmla="*/ 0 w 371"/>
                <a:gd name="T3" fmla="*/ 185 h 371"/>
                <a:gd name="T4" fmla="*/ 186 w 371"/>
                <a:gd name="T5" fmla="*/ 0 h 371"/>
                <a:gd name="T6" fmla="*/ 371 w 371"/>
                <a:gd name="T7" fmla="*/ 185 h 371"/>
                <a:gd name="T8" fmla="*/ 186 w 371"/>
                <a:gd name="T9" fmla="*/ 371 h 371"/>
                <a:gd name="T10" fmla="*/ 186 w 371"/>
                <a:gd name="T11" fmla="*/ 82 h 371"/>
                <a:gd name="T12" fmla="*/ 83 w 371"/>
                <a:gd name="T13" fmla="*/ 185 h 371"/>
                <a:gd name="T14" fmla="*/ 186 w 371"/>
                <a:gd name="T15" fmla="*/ 288 h 371"/>
                <a:gd name="T16" fmla="*/ 289 w 371"/>
                <a:gd name="T17" fmla="*/ 185 h 371"/>
                <a:gd name="T18" fmla="*/ 186 w 371"/>
                <a:gd name="T19" fmla="*/ 8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1" h="371">
                  <a:moveTo>
                    <a:pt x="186" y="371"/>
                  </a:moveTo>
                  <a:cubicBezTo>
                    <a:pt x="83" y="371"/>
                    <a:pt x="0" y="288"/>
                    <a:pt x="0" y="185"/>
                  </a:cubicBezTo>
                  <a:cubicBezTo>
                    <a:pt x="0" y="83"/>
                    <a:pt x="83" y="0"/>
                    <a:pt x="186" y="0"/>
                  </a:cubicBezTo>
                  <a:cubicBezTo>
                    <a:pt x="288" y="0"/>
                    <a:pt x="371" y="83"/>
                    <a:pt x="371" y="185"/>
                  </a:cubicBezTo>
                  <a:cubicBezTo>
                    <a:pt x="371" y="288"/>
                    <a:pt x="288" y="371"/>
                    <a:pt x="186" y="371"/>
                  </a:cubicBezTo>
                  <a:close/>
                  <a:moveTo>
                    <a:pt x="186" y="82"/>
                  </a:moveTo>
                  <a:cubicBezTo>
                    <a:pt x="129" y="82"/>
                    <a:pt x="83" y="128"/>
                    <a:pt x="83" y="185"/>
                  </a:cubicBezTo>
                  <a:cubicBezTo>
                    <a:pt x="83" y="242"/>
                    <a:pt x="129" y="288"/>
                    <a:pt x="186" y="288"/>
                  </a:cubicBezTo>
                  <a:cubicBezTo>
                    <a:pt x="243" y="288"/>
                    <a:pt x="289" y="242"/>
                    <a:pt x="289" y="185"/>
                  </a:cubicBezTo>
                  <a:cubicBezTo>
                    <a:pt x="289" y="128"/>
                    <a:pt x="243" y="82"/>
                    <a:pt x="186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up 58">
            <a:extLst>
              <a:ext uri="{FF2B5EF4-FFF2-40B4-BE49-F238E27FC236}">
                <a16:creationId xmlns:a16="http://schemas.microsoft.com/office/drawing/2014/main" id="{A7FA885F-8A29-6863-3811-9365B225C74F}"/>
              </a:ext>
            </a:extLst>
          </p:cNvPr>
          <p:cNvGrpSpPr/>
          <p:nvPr/>
        </p:nvGrpSpPr>
        <p:grpSpPr>
          <a:xfrm>
            <a:off x="860352" y="3331520"/>
            <a:ext cx="594309" cy="766948"/>
            <a:chOff x="7931851" y="2464731"/>
            <a:chExt cx="1002842" cy="1223210"/>
          </a:xfrm>
          <a:solidFill>
            <a:srgbClr val="282F39"/>
          </a:solidFill>
        </p:grpSpPr>
        <p:sp>
          <p:nvSpPr>
            <p:cNvPr id="262" name="Freeform 5">
              <a:extLst>
                <a:ext uri="{FF2B5EF4-FFF2-40B4-BE49-F238E27FC236}">
                  <a16:creationId xmlns:a16="http://schemas.microsoft.com/office/drawing/2014/main" id="{FDF1105D-2D4A-973A-4F2A-DD444D7C3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0806" y="2650831"/>
              <a:ext cx="623981" cy="1037110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7A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 6">
              <a:extLst>
                <a:ext uri="{FF2B5EF4-FFF2-40B4-BE49-F238E27FC236}">
                  <a16:creationId xmlns:a16="http://schemas.microsoft.com/office/drawing/2014/main" id="{1250C566-B765-0224-8CAC-6406604BC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151" y="2944496"/>
              <a:ext cx="44264" cy="75201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 7">
              <a:extLst>
                <a:ext uri="{FF2B5EF4-FFF2-40B4-BE49-F238E27FC236}">
                  <a16:creationId xmlns:a16="http://schemas.microsoft.com/office/drawing/2014/main" id="{E8DEBFF2-9B30-F90B-5B21-EF571682D6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045" y="3044923"/>
              <a:ext cx="160397" cy="257493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 8">
              <a:extLst>
                <a:ext uri="{FF2B5EF4-FFF2-40B4-BE49-F238E27FC236}">
                  <a16:creationId xmlns:a16="http://schemas.microsoft.com/office/drawing/2014/main" id="{6C78CCB8-C5E4-F9FB-728B-154B3B8B5A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816" y="3030644"/>
              <a:ext cx="71870" cy="89004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 9">
              <a:extLst>
                <a:ext uri="{FF2B5EF4-FFF2-40B4-BE49-F238E27FC236}">
                  <a16:creationId xmlns:a16="http://schemas.microsoft.com/office/drawing/2014/main" id="{179E2CD2-7AE1-634F-6333-838CC738CB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724603"/>
              <a:ext cx="259397" cy="282719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 10">
              <a:extLst>
                <a:ext uri="{FF2B5EF4-FFF2-40B4-BE49-F238E27FC236}">
                  <a16:creationId xmlns:a16="http://schemas.microsoft.com/office/drawing/2014/main" id="{4BFA7ABE-51AA-12CE-6022-0FE26EBDDA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464731"/>
              <a:ext cx="39980" cy="152306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 11">
              <a:extLst>
                <a:ext uri="{FF2B5EF4-FFF2-40B4-BE49-F238E27FC236}">
                  <a16:creationId xmlns:a16="http://schemas.microsoft.com/office/drawing/2014/main" id="{CF386226-30E2-09A0-3D4A-751360EF40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830" y="2526606"/>
              <a:ext cx="101379" cy="140883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 12">
              <a:extLst>
                <a:ext uri="{FF2B5EF4-FFF2-40B4-BE49-F238E27FC236}">
                  <a16:creationId xmlns:a16="http://schemas.microsoft.com/office/drawing/2014/main" id="{B71D58A2-62A6-A696-5F19-E44FBF40E7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3132975"/>
              <a:ext cx="142311" cy="99951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Freeform 13">
              <a:extLst>
                <a:ext uri="{FF2B5EF4-FFF2-40B4-BE49-F238E27FC236}">
                  <a16:creationId xmlns:a16="http://schemas.microsoft.com/office/drawing/2014/main" id="{F34BF045-E3AF-4F86-BF7E-5970392364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2704613"/>
              <a:ext cx="142311" cy="98999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Freeform 14">
              <a:extLst>
                <a:ext uri="{FF2B5EF4-FFF2-40B4-BE49-F238E27FC236}">
                  <a16:creationId xmlns:a16="http://schemas.microsoft.com/office/drawing/2014/main" id="{1E3F0477-025B-E8EA-82CA-36302A281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2387" y="2949255"/>
              <a:ext cx="152306" cy="40457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Freeform 15">
              <a:extLst>
                <a:ext uri="{FF2B5EF4-FFF2-40B4-BE49-F238E27FC236}">
                  <a16:creationId xmlns:a16="http://schemas.microsoft.com/office/drawing/2014/main" id="{4C3DEB97-AF8B-530D-B202-2F6A428549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51" y="2949255"/>
              <a:ext cx="151355" cy="40457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Freeform 16">
              <a:extLst>
                <a:ext uri="{FF2B5EF4-FFF2-40B4-BE49-F238E27FC236}">
                  <a16:creationId xmlns:a16="http://schemas.microsoft.com/office/drawing/2014/main" id="{380D6207-32D3-06C9-D04C-01779861F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2704613"/>
              <a:ext cx="142311" cy="98999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Freeform 17">
              <a:extLst>
                <a:ext uri="{FF2B5EF4-FFF2-40B4-BE49-F238E27FC236}">
                  <a16:creationId xmlns:a16="http://schemas.microsoft.com/office/drawing/2014/main" id="{824BA9AC-A30B-90C0-D0EC-FD6AA5D21C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3132975"/>
              <a:ext cx="142311" cy="99951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Freeform 18">
              <a:extLst>
                <a:ext uri="{FF2B5EF4-FFF2-40B4-BE49-F238E27FC236}">
                  <a16:creationId xmlns:a16="http://schemas.microsoft.com/office/drawing/2014/main" id="{7B6FF1D3-9960-BDCF-1763-FD59DA1B1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5336" y="2526606"/>
              <a:ext cx="101379" cy="140883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5" name="Group 89">
            <a:extLst>
              <a:ext uri="{FF2B5EF4-FFF2-40B4-BE49-F238E27FC236}">
                <a16:creationId xmlns:a16="http://schemas.microsoft.com/office/drawing/2014/main" id="{D2B6C863-D30F-8829-24C6-5D1BDBEE79A5}"/>
              </a:ext>
            </a:extLst>
          </p:cNvPr>
          <p:cNvGrpSpPr/>
          <p:nvPr/>
        </p:nvGrpSpPr>
        <p:grpSpPr>
          <a:xfrm>
            <a:off x="7518460" y="3293789"/>
            <a:ext cx="691168" cy="769993"/>
            <a:chOff x="5995988" y="2712903"/>
            <a:chExt cx="2457450" cy="2587625"/>
          </a:xfrm>
          <a:solidFill>
            <a:srgbClr val="282F39"/>
          </a:solidFill>
        </p:grpSpPr>
        <p:sp>
          <p:nvSpPr>
            <p:cNvPr id="259" name="Freeform 6">
              <a:extLst>
                <a:ext uri="{FF2B5EF4-FFF2-40B4-BE49-F238E27FC236}">
                  <a16:creationId xmlns:a16="http://schemas.microsoft.com/office/drawing/2014/main" id="{CD2634F8-55A9-EFC3-0C5C-AADD14923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988" y="2712903"/>
              <a:ext cx="2457450" cy="2587625"/>
            </a:xfrm>
            <a:custGeom>
              <a:avLst/>
              <a:gdLst>
                <a:gd name="T0" fmla="*/ 707 w 771"/>
                <a:gd name="T1" fmla="*/ 219 h 812"/>
                <a:gd name="T2" fmla="*/ 760 w 771"/>
                <a:gd name="T3" fmla="*/ 369 h 812"/>
                <a:gd name="T4" fmla="*/ 685 w 771"/>
                <a:gd name="T5" fmla="*/ 634 h 812"/>
                <a:gd name="T6" fmla="*/ 197 w 771"/>
                <a:gd name="T7" fmla="*/ 707 h 812"/>
                <a:gd name="T8" fmla="*/ 97 w 771"/>
                <a:gd name="T9" fmla="*/ 220 h 812"/>
                <a:gd name="T10" fmla="*/ 594 w 771"/>
                <a:gd name="T11" fmla="*/ 106 h 812"/>
                <a:gd name="T12" fmla="*/ 552 w 771"/>
                <a:gd name="T13" fmla="*/ 147 h 812"/>
                <a:gd name="T14" fmla="*/ 509 w 771"/>
                <a:gd name="T15" fmla="*/ 128 h 812"/>
                <a:gd name="T16" fmla="*/ 454 w 771"/>
                <a:gd name="T17" fmla="*/ 113 h 812"/>
                <a:gd name="T18" fmla="*/ 372 w 771"/>
                <a:gd name="T19" fmla="*/ 110 h 812"/>
                <a:gd name="T20" fmla="*/ 241 w 771"/>
                <a:gd name="T21" fmla="*/ 155 h 812"/>
                <a:gd name="T22" fmla="*/ 147 w 771"/>
                <a:gd name="T23" fmla="*/ 249 h 812"/>
                <a:gd name="T24" fmla="*/ 115 w 771"/>
                <a:gd name="T25" fmla="*/ 317 h 812"/>
                <a:gd name="T26" fmla="*/ 103 w 771"/>
                <a:gd name="T27" fmla="*/ 366 h 812"/>
                <a:gd name="T28" fmla="*/ 102 w 771"/>
                <a:gd name="T29" fmla="*/ 450 h 812"/>
                <a:gd name="T30" fmla="*/ 124 w 771"/>
                <a:gd name="T31" fmla="*/ 528 h 812"/>
                <a:gd name="T32" fmla="*/ 209 w 771"/>
                <a:gd name="T33" fmla="*/ 643 h 812"/>
                <a:gd name="T34" fmla="*/ 295 w 771"/>
                <a:gd name="T35" fmla="*/ 694 h 812"/>
                <a:gd name="T36" fmla="*/ 357 w 771"/>
                <a:gd name="T37" fmla="*/ 710 h 812"/>
                <a:gd name="T38" fmla="*/ 439 w 771"/>
                <a:gd name="T39" fmla="*/ 711 h 812"/>
                <a:gd name="T40" fmla="*/ 512 w 771"/>
                <a:gd name="T41" fmla="*/ 693 h 812"/>
                <a:gd name="T42" fmla="*/ 585 w 771"/>
                <a:gd name="T43" fmla="*/ 652 h 812"/>
                <a:gd name="T44" fmla="*/ 644 w 771"/>
                <a:gd name="T45" fmla="*/ 592 h 812"/>
                <a:gd name="T46" fmla="*/ 677 w 771"/>
                <a:gd name="T47" fmla="*/ 536 h 812"/>
                <a:gd name="T48" fmla="*/ 696 w 771"/>
                <a:gd name="T49" fmla="*/ 482 h 812"/>
                <a:gd name="T50" fmla="*/ 704 w 771"/>
                <a:gd name="T51" fmla="*/ 432 h 812"/>
                <a:gd name="T52" fmla="*/ 702 w 771"/>
                <a:gd name="T53" fmla="*/ 374 h 812"/>
                <a:gd name="T54" fmla="*/ 695 w 771"/>
                <a:gd name="T55" fmla="*/ 334 h 812"/>
                <a:gd name="T56" fmla="*/ 666 w 771"/>
                <a:gd name="T57" fmla="*/ 264 h 812"/>
                <a:gd name="T58" fmla="*/ 667 w 771"/>
                <a:gd name="T59" fmla="*/ 258 h 812"/>
                <a:gd name="T60" fmla="*/ 703 w 771"/>
                <a:gd name="T61" fmla="*/ 222 h 812"/>
                <a:gd name="T62" fmla="*/ 707 w 771"/>
                <a:gd name="T63" fmla="*/ 21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1" h="812">
                  <a:moveTo>
                    <a:pt x="707" y="219"/>
                  </a:moveTo>
                  <a:cubicBezTo>
                    <a:pt x="736" y="265"/>
                    <a:pt x="754" y="315"/>
                    <a:pt x="760" y="369"/>
                  </a:cubicBezTo>
                  <a:cubicBezTo>
                    <a:pt x="771" y="467"/>
                    <a:pt x="746" y="557"/>
                    <a:pt x="685" y="634"/>
                  </a:cubicBezTo>
                  <a:cubicBezTo>
                    <a:pt x="561" y="789"/>
                    <a:pt x="347" y="812"/>
                    <a:pt x="197" y="707"/>
                  </a:cubicBezTo>
                  <a:cubicBezTo>
                    <a:pt x="31" y="591"/>
                    <a:pt x="0" y="374"/>
                    <a:pt x="97" y="220"/>
                  </a:cubicBezTo>
                  <a:cubicBezTo>
                    <a:pt x="203" y="52"/>
                    <a:pt x="424" y="0"/>
                    <a:pt x="594" y="106"/>
                  </a:cubicBezTo>
                  <a:cubicBezTo>
                    <a:pt x="580" y="120"/>
                    <a:pt x="566" y="134"/>
                    <a:pt x="552" y="147"/>
                  </a:cubicBezTo>
                  <a:cubicBezTo>
                    <a:pt x="538" y="141"/>
                    <a:pt x="523" y="134"/>
                    <a:pt x="509" y="128"/>
                  </a:cubicBezTo>
                  <a:cubicBezTo>
                    <a:pt x="491" y="121"/>
                    <a:pt x="473" y="116"/>
                    <a:pt x="454" y="113"/>
                  </a:cubicBezTo>
                  <a:cubicBezTo>
                    <a:pt x="427" y="108"/>
                    <a:pt x="399" y="107"/>
                    <a:pt x="372" y="110"/>
                  </a:cubicBezTo>
                  <a:cubicBezTo>
                    <a:pt x="325" y="115"/>
                    <a:pt x="281" y="130"/>
                    <a:pt x="241" y="155"/>
                  </a:cubicBezTo>
                  <a:cubicBezTo>
                    <a:pt x="203" y="179"/>
                    <a:pt x="171" y="211"/>
                    <a:pt x="147" y="249"/>
                  </a:cubicBezTo>
                  <a:cubicBezTo>
                    <a:pt x="134" y="270"/>
                    <a:pt x="123" y="293"/>
                    <a:pt x="115" y="317"/>
                  </a:cubicBezTo>
                  <a:cubicBezTo>
                    <a:pt x="110" y="333"/>
                    <a:pt x="106" y="350"/>
                    <a:pt x="103" y="366"/>
                  </a:cubicBezTo>
                  <a:cubicBezTo>
                    <a:pt x="99" y="394"/>
                    <a:pt x="99" y="422"/>
                    <a:pt x="102" y="450"/>
                  </a:cubicBezTo>
                  <a:cubicBezTo>
                    <a:pt x="105" y="477"/>
                    <a:pt x="113" y="503"/>
                    <a:pt x="124" y="528"/>
                  </a:cubicBezTo>
                  <a:cubicBezTo>
                    <a:pt x="143" y="574"/>
                    <a:pt x="171" y="612"/>
                    <a:pt x="209" y="643"/>
                  </a:cubicBezTo>
                  <a:cubicBezTo>
                    <a:pt x="235" y="665"/>
                    <a:pt x="263" y="682"/>
                    <a:pt x="295" y="694"/>
                  </a:cubicBezTo>
                  <a:cubicBezTo>
                    <a:pt x="315" y="701"/>
                    <a:pt x="336" y="707"/>
                    <a:pt x="357" y="710"/>
                  </a:cubicBezTo>
                  <a:cubicBezTo>
                    <a:pt x="384" y="714"/>
                    <a:pt x="412" y="715"/>
                    <a:pt x="439" y="711"/>
                  </a:cubicBezTo>
                  <a:cubicBezTo>
                    <a:pt x="464" y="708"/>
                    <a:pt x="488" y="702"/>
                    <a:pt x="512" y="693"/>
                  </a:cubicBezTo>
                  <a:cubicBezTo>
                    <a:pt x="538" y="683"/>
                    <a:pt x="563" y="669"/>
                    <a:pt x="585" y="652"/>
                  </a:cubicBezTo>
                  <a:cubicBezTo>
                    <a:pt x="607" y="635"/>
                    <a:pt x="627" y="615"/>
                    <a:pt x="644" y="592"/>
                  </a:cubicBezTo>
                  <a:cubicBezTo>
                    <a:pt x="657" y="575"/>
                    <a:pt x="668" y="556"/>
                    <a:pt x="677" y="536"/>
                  </a:cubicBezTo>
                  <a:cubicBezTo>
                    <a:pt x="686" y="519"/>
                    <a:pt x="692" y="501"/>
                    <a:pt x="696" y="482"/>
                  </a:cubicBezTo>
                  <a:cubicBezTo>
                    <a:pt x="700" y="465"/>
                    <a:pt x="703" y="449"/>
                    <a:pt x="704" y="432"/>
                  </a:cubicBezTo>
                  <a:cubicBezTo>
                    <a:pt x="704" y="413"/>
                    <a:pt x="704" y="393"/>
                    <a:pt x="702" y="374"/>
                  </a:cubicBezTo>
                  <a:cubicBezTo>
                    <a:pt x="701" y="361"/>
                    <a:pt x="698" y="347"/>
                    <a:pt x="695" y="334"/>
                  </a:cubicBezTo>
                  <a:cubicBezTo>
                    <a:pt x="689" y="310"/>
                    <a:pt x="679" y="286"/>
                    <a:pt x="666" y="264"/>
                  </a:cubicBezTo>
                  <a:cubicBezTo>
                    <a:pt x="665" y="262"/>
                    <a:pt x="665" y="260"/>
                    <a:pt x="667" y="258"/>
                  </a:cubicBezTo>
                  <a:cubicBezTo>
                    <a:pt x="680" y="246"/>
                    <a:pt x="691" y="234"/>
                    <a:pt x="703" y="222"/>
                  </a:cubicBezTo>
                  <a:cubicBezTo>
                    <a:pt x="704" y="221"/>
                    <a:pt x="705" y="220"/>
                    <a:pt x="707" y="2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Freeform 7">
              <a:extLst>
                <a:ext uri="{FF2B5EF4-FFF2-40B4-BE49-F238E27FC236}">
                  <a16:creationId xmlns:a16="http://schemas.microsoft.com/office/drawing/2014/main" id="{803F778A-D634-E97B-2E61-2847CE188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270116"/>
              <a:ext cx="1450975" cy="1435100"/>
            </a:xfrm>
            <a:custGeom>
              <a:avLst/>
              <a:gdLst>
                <a:gd name="T0" fmla="*/ 350 w 455"/>
                <a:gd name="T1" fmla="*/ 54 h 450"/>
                <a:gd name="T2" fmla="*/ 311 w 455"/>
                <a:gd name="T3" fmla="*/ 93 h 450"/>
                <a:gd name="T4" fmla="*/ 305 w 455"/>
                <a:gd name="T5" fmla="*/ 94 h 450"/>
                <a:gd name="T6" fmla="*/ 262 w 455"/>
                <a:gd name="T7" fmla="*/ 81 h 450"/>
                <a:gd name="T8" fmla="*/ 210 w 455"/>
                <a:gd name="T9" fmla="*/ 82 h 450"/>
                <a:gd name="T10" fmla="*/ 148 w 455"/>
                <a:gd name="T11" fmla="*/ 109 h 450"/>
                <a:gd name="T12" fmla="*/ 103 w 455"/>
                <a:gd name="T13" fmla="*/ 160 h 450"/>
                <a:gd name="T14" fmla="*/ 84 w 455"/>
                <a:gd name="T15" fmla="*/ 216 h 450"/>
                <a:gd name="T16" fmla="*/ 90 w 455"/>
                <a:gd name="T17" fmla="*/ 283 h 450"/>
                <a:gd name="T18" fmla="*/ 154 w 455"/>
                <a:gd name="T19" fmla="*/ 367 h 450"/>
                <a:gd name="T20" fmla="*/ 225 w 455"/>
                <a:gd name="T21" fmla="*/ 392 h 450"/>
                <a:gd name="T22" fmla="*/ 302 w 455"/>
                <a:gd name="T23" fmla="*/ 379 h 450"/>
                <a:gd name="T24" fmla="*/ 364 w 455"/>
                <a:gd name="T25" fmla="*/ 330 h 450"/>
                <a:gd name="T26" fmla="*/ 391 w 455"/>
                <a:gd name="T27" fmla="*/ 273 h 450"/>
                <a:gd name="T28" fmla="*/ 395 w 455"/>
                <a:gd name="T29" fmla="*/ 223 h 450"/>
                <a:gd name="T30" fmla="*/ 380 w 455"/>
                <a:gd name="T31" fmla="*/ 167 h 450"/>
                <a:gd name="T32" fmla="*/ 422 w 455"/>
                <a:gd name="T33" fmla="*/ 125 h 450"/>
                <a:gd name="T34" fmla="*/ 453 w 455"/>
                <a:gd name="T35" fmla="*/ 242 h 450"/>
                <a:gd name="T36" fmla="*/ 418 w 455"/>
                <a:gd name="T37" fmla="*/ 354 h 450"/>
                <a:gd name="T38" fmla="*/ 235 w 455"/>
                <a:gd name="T39" fmla="*/ 450 h 450"/>
                <a:gd name="T40" fmla="*/ 85 w 455"/>
                <a:gd name="T41" fmla="*/ 385 h 450"/>
                <a:gd name="T42" fmla="*/ 95 w 455"/>
                <a:gd name="T43" fmla="*/ 78 h 450"/>
                <a:gd name="T44" fmla="*/ 350 w 455"/>
                <a:gd name="T45" fmla="*/ 5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5" h="450">
                  <a:moveTo>
                    <a:pt x="350" y="54"/>
                  </a:moveTo>
                  <a:cubicBezTo>
                    <a:pt x="337" y="67"/>
                    <a:pt x="324" y="80"/>
                    <a:pt x="311" y="93"/>
                  </a:cubicBezTo>
                  <a:cubicBezTo>
                    <a:pt x="310" y="94"/>
                    <a:pt x="307" y="95"/>
                    <a:pt x="305" y="94"/>
                  </a:cubicBezTo>
                  <a:cubicBezTo>
                    <a:pt x="292" y="87"/>
                    <a:pt x="277" y="83"/>
                    <a:pt x="262" y="81"/>
                  </a:cubicBezTo>
                  <a:cubicBezTo>
                    <a:pt x="244" y="79"/>
                    <a:pt x="227" y="79"/>
                    <a:pt x="210" y="82"/>
                  </a:cubicBezTo>
                  <a:cubicBezTo>
                    <a:pt x="187" y="87"/>
                    <a:pt x="166" y="96"/>
                    <a:pt x="148" y="109"/>
                  </a:cubicBezTo>
                  <a:cubicBezTo>
                    <a:pt x="129" y="123"/>
                    <a:pt x="114" y="140"/>
                    <a:pt x="103" y="160"/>
                  </a:cubicBezTo>
                  <a:cubicBezTo>
                    <a:pt x="93" y="178"/>
                    <a:pt x="87" y="196"/>
                    <a:pt x="84" y="216"/>
                  </a:cubicBezTo>
                  <a:cubicBezTo>
                    <a:pt x="81" y="239"/>
                    <a:pt x="83" y="261"/>
                    <a:pt x="90" y="283"/>
                  </a:cubicBezTo>
                  <a:cubicBezTo>
                    <a:pt x="101" y="319"/>
                    <a:pt x="123" y="347"/>
                    <a:pt x="154" y="367"/>
                  </a:cubicBezTo>
                  <a:cubicBezTo>
                    <a:pt x="176" y="381"/>
                    <a:pt x="199" y="389"/>
                    <a:pt x="225" y="392"/>
                  </a:cubicBezTo>
                  <a:cubicBezTo>
                    <a:pt x="252" y="394"/>
                    <a:pt x="277" y="390"/>
                    <a:pt x="302" y="379"/>
                  </a:cubicBezTo>
                  <a:cubicBezTo>
                    <a:pt x="327" y="368"/>
                    <a:pt x="348" y="352"/>
                    <a:pt x="364" y="330"/>
                  </a:cubicBezTo>
                  <a:cubicBezTo>
                    <a:pt x="377" y="313"/>
                    <a:pt x="386" y="294"/>
                    <a:pt x="391" y="273"/>
                  </a:cubicBezTo>
                  <a:cubicBezTo>
                    <a:pt x="395" y="256"/>
                    <a:pt x="397" y="240"/>
                    <a:pt x="395" y="223"/>
                  </a:cubicBezTo>
                  <a:cubicBezTo>
                    <a:pt x="394" y="204"/>
                    <a:pt x="389" y="185"/>
                    <a:pt x="380" y="167"/>
                  </a:cubicBezTo>
                  <a:cubicBezTo>
                    <a:pt x="394" y="153"/>
                    <a:pt x="408" y="139"/>
                    <a:pt x="422" y="125"/>
                  </a:cubicBezTo>
                  <a:cubicBezTo>
                    <a:pt x="444" y="161"/>
                    <a:pt x="455" y="200"/>
                    <a:pt x="453" y="242"/>
                  </a:cubicBezTo>
                  <a:cubicBezTo>
                    <a:pt x="452" y="283"/>
                    <a:pt x="441" y="320"/>
                    <a:pt x="418" y="354"/>
                  </a:cubicBezTo>
                  <a:cubicBezTo>
                    <a:pt x="374" y="418"/>
                    <a:pt x="312" y="450"/>
                    <a:pt x="235" y="450"/>
                  </a:cubicBezTo>
                  <a:cubicBezTo>
                    <a:pt x="176" y="450"/>
                    <a:pt x="125" y="427"/>
                    <a:pt x="85" y="385"/>
                  </a:cubicBezTo>
                  <a:cubicBezTo>
                    <a:pt x="0" y="295"/>
                    <a:pt x="6" y="160"/>
                    <a:pt x="95" y="78"/>
                  </a:cubicBezTo>
                  <a:cubicBezTo>
                    <a:pt x="179" y="0"/>
                    <a:pt x="293" y="14"/>
                    <a:pt x="350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Freeform 8">
              <a:extLst>
                <a:ext uri="{FF2B5EF4-FFF2-40B4-BE49-F238E27FC236}">
                  <a16:creationId xmlns:a16="http://schemas.microsoft.com/office/drawing/2014/main" id="{D433CE42-2840-4E56-2C16-1C48D44B5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2874828"/>
              <a:ext cx="1381125" cy="1384300"/>
            </a:xfrm>
            <a:custGeom>
              <a:avLst/>
              <a:gdLst>
                <a:gd name="T0" fmla="*/ 363 w 433"/>
                <a:gd name="T1" fmla="*/ 0 h 434"/>
                <a:gd name="T2" fmla="*/ 363 w 433"/>
                <a:gd name="T3" fmla="*/ 71 h 434"/>
                <a:gd name="T4" fmla="*/ 432 w 433"/>
                <a:gd name="T5" fmla="*/ 71 h 434"/>
                <a:gd name="T6" fmla="*/ 433 w 433"/>
                <a:gd name="T7" fmla="*/ 73 h 434"/>
                <a:gd name="T8" fmla="*/ 408 w 433"/>
                <a:gd name="T9" fmla="*/ 98 h 434"/>
                <a:gd name="T10" fmla="*/ 303 w 433"/>
                <a:gd name="T11" fmla="*/ 203 h 434"/>
                <a:gd name="T12" fmla="*/ 292 w 433"/>
                <a:gd name="T13" fmla="*/ 207 h 434"/>
                <a:gd name="T14" fmla="*/ 262 w 433"/>
                <a:gd name="T15" fmla="*/ 208 h 434"/>
                <a:gd name="T16" fmla="*/ 255 w 433"/>
                <a:gd name="T17" fmla="*/ 210 h 434"/>
                <a:gd name="T18" fmla="*/ 176 w 433"/>
                <a:gd name="T19" fmla="*/ 289 h 434"/>
                <a:gd name="T20" fmla="*/ 141 w 433"/>
                <a:gd name="T21" fmla="*/ 325 h 434"/>
                <a:gd name="T22" fmla="*/ 140 w 433"/>
                <a:gd name="T23" fmla="*/ 330 h 434"/>
                <a:gd name="T24" fmla="*/ 146 w 433"/>
                <a:gd name="T25" fmla="*/ 354 h 434"/>
                <a:gd name="T26" fmla="*/ 121 w 433"/>
                <a:gd name="T27" fmla="*/ 415 h 434"/>
                <a:gd name="T28" fmla="*/ 67 w 433"/>
                <a:gd name="T29" fmla="*/ 432 h 434"/>
                <a:gd name="T30" fmla="*/ 12 w 433"/>
                <a:gd name="T31" fmla="*/ 397 h 434"/>
                <a:gd name="T32" fmla="*/ 4 w 433"/>
                <a:gd name="T33" fmla="*/ 342 h 434"/>
                <a:gd name="T34" fmla="*/ 46 w 433"/>
                <a:gd name="T35" fmla="*/ 294 h 434"/>
                <a:gd name="T36" fmla="*/ 105 w 433"/>
                <a:gd name="T37" fmla="*/ 295 h 434"/>
                <a:gd name="T38" fmla="*/ 110 w 433"/>
                <a:gd name="T39" fmla="*/ 293 h 434"/>
                <a:gd name="T40" fmla="*/ 191 w 433"/>
                <a:gd name="T41" fmla="*/ 213 h 434"/>
                <a:gd name="T42" fmla="*/ 223 w 433"/>
                <a:gd name="T43" fmla="*/ 181 h 434"/>
                <a:gd name="T44" fmla="*/ 227 w 433"/>
                <a:gd name="T45" fmla="*/ 171 h 434"/>
                <a:gd name="T46" fmla="*/ 227 w 433"/>
                <a:gd name="T47" fmla="*/ 143 h 434"/>
                <a:gd name="T48" fmla="*/ 231 w 433"/>
                <a:gd name="T49" fmla="*/ 131 h 434"/>
                <a:gd name="T50" fmla="*/ 360 w 433"/>
                <a:gd name="T51" fmla="*/ 3 h 434"/>
                <a:gd name="T52" fmla="*/ 363 w 433"/>
                <a:gd name="T53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3" h="434">
                  <a:moveTo>
                    <a:pt x="363" y="0"/>
                  </a:moveTo>
                  <a:cubicBezTo>
                    <a:pt x="363" y="24"/>
                    <a:pt x="363" y="47"/>
                    <a:pt x="363" y="71"/>
                  </a:cubicBezTo>
                  <a:cubicBezTo>
                    <a:pt x="386" y="71"/>
                    <a:pt x="409" y="71"/>
                    <a:pt x="432" y="71"/>
                  </a:cubicBezTo>
                  <a:cubicBezTo>
                    <a:pt x="432" y="72"/>
                    <a:pt x="432" y="73"/>
                    <a:pt x="433" y="73"/>
                  </a:cubicBezTo>
                  <a:cubicBezTo>
                    <a:pt x="424" y="81"/>
                    <a:pt x="416" y="90"/>
                    <a:pt x="408" y="98"/>
                  </a:cubicBezTo>
                  <a:cubicBezTo>
                    <a:pt x="373" y="133"/>
                    <a:pt x="338" y="168"/>
                    <a:pt x="303" y="203"/>
                  </a:cubicBezTo>
                  <a:cubicBezTo>
                    <a:pt x="300" y="206"/>
                    <a:pt x="297" y="208"/>
                    <a:pt x="292" y="207"/>
                  </a:cubicBezTo>
                  <a:cubicBezTo>
                    <a:pt x="282" y="207"/>
                    <a:pt x="272" y="207"/>
                    <a:pt x="262" y="208"/>
                  </a:cubicBezTo>
                  <a:cubicBezTo>
                    <a:pt x="260" y="208"/>
                    <a:pt x="256" y="209"/>
                    <a:pt x="255" y="210"/>
                  </a:cubicBezTo>
                  <a:cubicBezTo>
                    <a:pt x="228" y="237"/>
                    <a:pt x="202" y="263"/>
                    <a:pt x="176" y="289"/>
                  </a:cubicBezTo>
                  <a:cubicBezTo>
                    <a:pt x="164" y="301"/>
                    <a:pt x="152" y="313"/>
                    <a:pt x="141" y="325"/>
                  </a:cubicBezTo>
                  <a:cubicBezTo>
                    <a:pt x="140" y="326"/>
                    <a:pt x="139" y="328"/>
                    <a:pt x="140" y="330"/>
                  </a:cubicBezTo>
                  <a:cubicBezTo>
                    <a:pt x="143" y="338"/>
                    <a:pt x="145" y="346"/>
                    <a:pt x="146" y="354"/>
                  </a:cubicBezTo>
                  <a:cubicBezTo>
                    <a:pt x="148" y="379"/>
                    <a:pt x="139" y="399"/>
                    <a:pt x="121" y="415"/>
                  </a:cubicBezTo>
                  <a:cubicBezTo>
                    <a:pt x="105" y="428"/>
                    <a:pt x="87" y="434"/>
                    <a:pt x="67" y="432"/>
                  </a:cubicBezTo>
                  <a:cubicBezTo>
                    <a:pt x="43" y="429"/>
                    <a:pt x="25" y="417"/>
                    <a:pt x="12" y="397"/>
                  </a:cubicBezTo>
                  <a:cubicBezTo>
                    <a:pt x="2" y="380"/>
                    <a:pt x="0" y="361"/>
                    <a:pt x="4" y="342"/>
                  </a:cubicBezTo>
                  <a:cubicBezTo>
                    <a:pt x="10" y="320"/>
                    <a:pt x="24" y="303"/>
                    <a:pt x="46" y="294"/>
                  </a:cubicBezTo>
                  <a:cubicBezTo>
                    <a:pt x="66" y="285"/>
                    <a:pt x="86" y="286"/>
                    <a:pt x="105" y="295"/>
                  </a:cubicBezTo>
                  <a:cubicBezTo>
                    <a:pt x="107" y="295"/>
                    <a:pt x="109" y="294"/>
                    <a:pt x="110" y="293"/>
                  </a:cubicBezTo>
                  <a:cubicBezTo>
                    <a:pt x="137" y="267"/>
                    <a:pt x="164" y="240"/>
                    <a:pt x="191" y="213"/>
                  </a:cubicBezTo>
                  <a:cubicBezTo>
                    <a:pt x="202" y="202"/>
                    <a:pt x="212" y="191"/>
                    <a:pt x="223" y="181"/>
                  </a:cubicBezTo>
                  <a:cubicBezTo>
                    <a:pt x="226" y="178"/>
                    <a:pt x="227" y="175"/>
                    <a:pt x="227" y="171"/>
                  </a:cubicBezTo>
                  <a:cubicBezTo>
                    <a:pt x="227" y="162"/>
                    <a:pt x="227" y="152"/>
                    <a:pt x="227" y="143"/>
                  </a:cubicBezTo>
                  <a:cubicBezTo>
                    <a:pt x="226" y="138"/>
                    <a:pt x="228" y="135"/>
                    <a:pt x="231" y="131"/>
                  </a:cubicBezTo>
                  <a:cubicBezTo>
                    <a:pt x="274" y="88"/>
                    <a:pt x="317" y="45"/>
                    <a:pt x="360" y="3"/>
                  </a:cubicBezTo>
                  <a:cubicBezTo>
                    <a:pt x="361" y="2"/>
                    <a:pt x="362" y="1"/>
                    <a:pt x="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6" name="Group 94">
            <a:extLst>
              <a:ext uri="{FF2B5EF4-FFF2-40B4-BE49-F238E27FC236}">
                <a16:creationId xmlns:a16="http://schemas.microsoft.com/office/drawing/2014/main" id="{02A663C6-5D04-E0A7-9470-8D562BD20CE6}"/>
              </a:ext>
            </a:extLst>
          </p:cNvPr>
          <p:cNvGrpSpPr/>
          <p:nvPr/>
        </p:nvGrpSpPr>
        <p:grpSpPr>
          <a:xfrm>
            <a:off x="4063296" y="3426827"/>
            <a:ext cx="683040" cy="574841"/>
            <a:chOff x="3665538" y="1665288"/>
            <a:chExt cx="3702050" cy="2944812"/>
          </a:xfrm>
          <a:solidFill>
            <a:srgbClr val="282F39"/>
          </a:solidFill>
        </p:grpSpPr>
        <p:sp>
          <p:nvSpPr>
            <p:cNvPr id="62" name="Freeform 46">
              <a:extLst>
                <a:ext uri="{FF2B5EF4-FFF2-40B4-BE49-F238E27FC236}">
                  <a16:creationId xmlns:a16="http://schemas.microsoft.com/office/drawing/2014/main" id="{414EB47E-B279-F474-5CA7-18F05E174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613" y="3819525"/>
              <a:ext cx="1006475" cy="790575"/>
            </a:xfrm>
            <a:custGeom>
              <a:avLst/>
              <a:gdLst>
                <a:gd name="T0" fmla="*/ 404 w 806"/>
                <a:gd name="T1" fmla="*/ 628 h 628"/>
                <a:gd name="T2" fmla="*/ 285 w 806"/>
                <a:gd name="T3" fmla="*/ 538 h 628"/>
                <a:gd name="T4" fmla="*/ 13 w 806"/>
                <a:gd name="T5" fmla="*/ 154 h 628"/>
                <a:gd name="T6" fmla="*/ 0 w 806"/>
                <a:gd name="T7" fmla="*/ 135 h 628"/>
                <a:gd name="T8" fmla="*/ 77 w 806"/>
                <a:gd name="T9" fmla="*/ 111 h 628"/>
                <a:gd name="T10" fmla="*/ 410 w 806"/>
                <a:gd name="T11" fmla="*/ 5 h 628"/>
                <a:gd name="T12" fmla="*/ 442 w 806"/>
                <a:gd name="T13" fmla="*/ 15 h 628"/>
                <a:gd name="T14" fmla="*/ 620 w 806"/>
                <a:gd name="T15" fmla="*/ 279 h 628"/>
                <a:gd name="T16" fmla="*/ 756 w 806"/>
                <a:gd name="T17" fmla="*/ 389 h 628"/>
                <a:gd name="T18" fmla="*/ 804 w 806"/>
                <a:gd name="T19" fmla="*/ 464 h 628"/>
                <a:gd name="T20" fmla="*/ 750 w 806"/>
                <a:gd name="T21" fmla="*/ 530 h 628"/>
                <a:gd name="T22" fmla="*/ 465 w 806"/>
                <a:gd name="T23" fmla="*/ 620 h 628"/>
                <a:gd name="T24" fmla="*/ 436 w 806"/>
                <a:gd name="T25" fmla="*/ 628 h 628"/>
                <a:gd name="T26" fmla="*/ 404 w 806"/>
                <a:gd name="T27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6" h="628">
                  <a:moveTo>
                    <a:pt x="404" y="628"/>
                  </a:moveTo>
                  <a:cubicBezTo>
                    <a:pt x="349" y="618"/>
                    <a:pt x="316" y="582"/>
                    <a:pt x="285" y="538"/>
                  </a:cubicBezTo>
                  <a:cubicBezTo>
                    <a:pt x="196" y="409"/>
                    <a:pt x="104" y="282"/>
                    <a:pt x="13" y="154"/>
                  </a:cubicBezTo>
                  <a:cubicBezTo>
                    <a:pt x="9" y="148"/>
                    <a:pt x="5" y="143"/>
                    <a:pt x="0" y="135"/>
                  </a:cubicBezTo>
                  <a:cubicBezTo>
                    <a:pt x="27" y="126"/>
                    <a:pt x="52" y="119"/>
                    <a:pt x="77" y="111"/>
                  </a:cubicBezTo>
                  <a:cubicBezTo>
                    <a:pt x="188" y="75"/>
                    <a:pt x="299" y="41"/>
                    <a:pt x="410" y="5"/>
                  </a:cubicBezTo>
                  <a:cubicBezTo>
                    <a:pt x="425" y="0"/>
                    <a:pt x="433" y="2"/>
                    <a:pt x="442" y="15"/>
                  </a:cubicBezTo>
                  <a:cubicBezTo>
                    <a:pt x="501" y="104"/>
                    <a:pt x="561" y="191"/>
                    <a:pt x="620" y="279"/>
                  </a:cubicBezTo>
                  <a:cubicBezTo>
                    <a:pt x="654" y="329"/>
                    <a:pt x="699" y="366"/>
                    <a:pt x="756" y="389"/>
                  </a:cubicBezTo>
                  <a:cubicBezTo>
                    <a:pt x="790" y="403"/>
                    <a:pt x="806" y="428"/>
                    <a:pt x="804" y="464"/>
                  </a:cubicBezTo>
                  <a:cubicBezTo>
                    <a:pt x="803" y="495"/>
                    <a:pt x="783" y="519"/>
                    <a:pt x="750" y="530"/>
                  </a:cubicBezTo>
                  <a:cubicBezTo>
                    <a:pt x="655" y="560"/>
                    <a:pt x="560" y="590"/>
                    <a:pt x="465" y="620"/>
                  </a:cubicBezTo>
                  <a:cubicBezTo>
                    <a:pt x="455" y="623"/>
                    <a:pt x="446" y="625"/>
                    <a:pt x="436" y="628"/>
                  </a:cubicBezTo>
                  <a:cubicBezTo>
                    <a:pt x="425" y="628"/>
                    <a:pt x="415" y="628"/>
                    <a:pt x="404" y="6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47">
              <a:extLst>
                <a:ext uri="{FF2B5EF4-FFF2-40B4-BE49-F238E27FC236}">
                  <a16:creationId xmlns:a16="http://schemas.microsoft.com/office/drawing/2014/main" id="{9D20FAA1-D1D4-45A9-A231-74E21019B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0" y="1665288"/>
              <a:ext cx="1763713" cy="2030412"/>
            </a:xfrm>
            <a:custGeom>
              <a:avLst/>
              <a:gdLst>
                <a:gd name="T0" fmla="*/ 0 w 1413"/>
                <a:gd name="T1" fmla="*/ 723 h 1613"/>
                <a:gd name="T2" fmla="*/ 906 w 1413"/>
                <a:gd name="T3" fmla="*/ 0 h 1613"/>
                <a:gd name="T4" fmla="*/ 1413 w 1413"/>
                <a:gd name="T5" fmla="*/ 1613 h 1613"/>
                <a:gd name="T6" fmla="*/ 257 w 1413"/>
                <a:gd name="T7" fmla="*/ 1540 h 1613"/>
                <a:gd name="T8" fmla="*/ 0 w 1413"/>
                <a:gd name="T9" fmla="*/ 723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3" h="1613">
                  <a:moveTo>
                    <a:pt x="0" y="723"/>
                  </a:moveTo>
                  <a:cubicBezTo>
                    <a:pt x="359" y="555"/>
                    <a:pt x="648" y="300"/>
                    <a:pt x="906" y="0"/>
                  </a:cubicBezTo>
                  <a:cubicBezTo>
                    <a:pt x="1075" y="539"/>
                    <a:pt x="1244" y="1074"/>
                    <a:pt x="1413" y="1613"/>
                  </a:cubicBezTo>
                  <a:cubicBezTo>
                    <a:pt x="1031" y="1516"/>
                    <a:pt x="648" y="1473"/>
                    <a:pt x="257" y="1540"/>
                  </a:cubicBezTo>
                  <a:cubicBezTo>
                    <a:pt x="171" y="1267"/>
                    <a:pt x="86" y="996"/>
                    <a:pt x="0" y="7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48">
              <a:extLst>
                <a:ext uri="{FF2B5EF4-FFF2-40B4-BE49-F238E27FC236}">
                  <a16:creationId xmlns:a16="http://schemas.microsoft.com/office/drawing/2014/main" id="{C33DE15A-9E9B-D450-C99D-7AEF581BC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538" y="2630488"/>
              <a:ext cx="1211263" cy="1266825"/>
            </a:xfrm>
            <a:custGeom>
              <a:avLst/>
              <a:gdLst>
                <a:gd name="T0" fmla="*/ 713 w 970"/>
                <a:gd name="T1" fmla="*/ 0 h 1006"/>
                <a:gd name="T2" fmla="*/ 970 w 970"/>
                <a:gd name="T3" fmla="*/ 817 h 1006"/>
                <a:gd name="T4" fmla="*/ 825 w 970"/>
                <a:gd name="T5" fmla="*/ 862 h 1006"/>
                <a:gd name="T6" fmla="*/ 541 w 970"/>
                <a:gd name="T7" fmla="*/ 948 h 1006"/>
                <a:gd name="T8" fmla="*/ 26 w 970"/>
                <a:gd name="T9" fmla="*/ 587 h 1006"/>
                <a:gd name="T10" fmla="*/ 318 w 970"/>
                <a:gd name="T11" fmla="*/ 125 h 1006"/>
                <a:gd name="T12" fmla="*/ 713 w 970"/>
                <a:gd name="T1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0" h="1006">
                  <a:moveTo>
                    <a:pt x="713" y="0"/>
                  </a:moveTo>
                  <a:cubicBezTo>
                    <a:pt x="799" y="274"/>
                    <a:pt x="884" y="544"/>
                    <a:pt x="970" y="817"/>
                  </a:cubicBezTo>
                  <a:cubicBezTo>
                    <a:pt x="920" y="832"/>
                    <a:pt x="873" y="847"/>
                    <a:pt x="825" y="862"/>
                  </a:cubicBezTo>
                  <a:cubicBezTo>
                    <a:pt x="731" y="891"/>
                    <a:pt x="638" y="926"/>
                    <a:pt x="541" y="948"/>
                  </a:cubicBezTo>
                  <a:cubicBezTo>
                    <a:pt x="297" y="1006"/>
                    <a:pt x="58" y="835"/>
                    <a:pt x="26" y="587"/>
                  </a:cubicBezTo>
                  <a:cubicBezTo>
                    <a:pt x="0" y="381"/>
                    <a:pt x="121" y="190"/>
                    <a:pt x="318" y="125"/>
                  </a:cubicBezTo>
                  <a:cubicBezTo>
                    <a:pt x="449" y="83"/>
                    <a:pt x="580" y="42"/>
                    <a:pt x="7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49">
              <a:extLst>
                <a:ext uri="{FF2B5EF4-FFF2-40B4-BE49-F238E27FC236}">
                  <a16:creationId xmlns:a16="http://schemas.microsoft.com/office/drawing/2014/main" id="{B8E3DE12-1788-FFC9-729F-E315E139C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125" y="1676400"/>
              <a:ext cx="906463" cy="1601787"/>
            </a:xfrm>
            <a:custGeom>
              <a:avLst/>
              <a:gdLst>
                <a:gd name="T0" fmla="*/ 487 w 726"/>
                <a:gd name="T1" fmla="*/ 1272 h 1272"/>
                <a:gd name="T2" fmla="*/ 322 w 726"/>
                <a:gd name="T3" fmla="*/ 1185 h 1272"/>
                <a:gd name="T4" fmla="*/ 371 w 726"/>
                <a:gd name="T5" fmla="*/ 609 h 1272"/>
                <a:gd name="T6" fmla="*/ 0 w 726"/>
                <a:gd name="T7" fmla="*/ 166 h 1272"/>
                <a:gd name="T8" fmla="*/ 87 w 726"/>
                <a:gd name="T9" fmla="*/ 0 h 1272"/>
                <a:gd name="T10" fmla="*/ 487 w 726"/>
                <a:gd name="T11" fmla="*/ 127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6" h="1272">
                  <a:moveTo>
                    <a:pt x="487" y="1272"/>
                  </a:moveTo>
                  <a:cubicBezTo>
                    <a:pt x="432" y="1243"/>
                    <a:pt x="378" y="1215"/>
                    <a:pt x="322" y="1185"/>
                  </a:cubicBezTo>
                  <a:cubicBezTo>
                    <a:pt x="414" y="999"/>
                    <a:pt x="434" y="807"/>
                    <a:pt x="371" y="609"/>
                  </a:cubicBezTo>
                  <a:cubicBezTo>
                    <a:pt x="309" y="412"/>
                    <a:pt x="183" y="266"/>
                    <a:pt x="0" y="166"/>
                  </a:cubicBezTo>
                  <a:cubicBezTo>
                    <a:pt x="29" y="110"/>
                    <a:pt x="58" y="55"/>
                    <a:pt x="87" y="0"/>
                  </a:cubicBezTo>
                  <a:cubicBezTo>
                    <a:pt x="559" y="240"/>
                    <a:pt x="726" y="828"/>
                    <a:pt x="487" y="1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 50">
              <a:extLst>
                <a:ext uri="{FF2B5EF4-FFF2-40B4-BE49-F238E27FC236}">
                  <a16:creationId xmlns:a16="http://schemas.microsoft.com/office/drawing/2014/main" id="{2DDB974D-29D3-8652-998C-68770BECD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975" y="2039938"/>
              <a:ext cx="639763" cy="1049337"/>
            </a:xfrm>
            <a:custGeom>
              <a:avLst/>
              <a:gdLst>
                <a:gd name="T0" fmla="*/ 185 w 513"/>
                <a:gd name="T1" fmla="*/ 748 h 833"/>
                <a:gd name="T2" fmla="*/ 214 w 513"/>
                <a:gd name="T3" fmla="*/ 416 h 833"/>
                <a:gd name="T4" fmla="*/ 0 w 513"/>
                <a:gd name="T5" fmla="*/ 161 h 833"/>
                <a:gd name="T6" fmla="*/ 84 w 513"/>
                <a:gd name="T7" fmla="*/ 0 h 833"/>
                <a:gd name="T8" fmla="*/ 347 w 513"/>
                <a:gd name="T9" fmla="*/ 833 h 833"/>
                <a:gd name="T10" fmla="*/ 185 w 513"/>
                <a:gd name="T11" fmla="*/ 748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3" h="833">
                  <a:moveTo>
                    <a:pt x="185" y="748"/>
                  </a:moveTo>
                  <a:cubicBezTo>
                    <a:pt x="239" y="639"/>
                    <a:pt x="250" y="529"/>
                    <a:pt x="214" y="416"/>
                  </a:cubicBezTo>
                  <a:cubicBezTo>
                    <a:pt x="178" y="303"/>
                    <a:pt x="106" y="219"/>
                    <a:pt x="0" y="161"/>
                  </a:cubicBezTo>
                  <a:cubicBezTo>
                    <a:pt x="29" y="107"/>
                    <a:pt x="56" y="53"/>
                    <a:pt x="84" y="0"/>
                  </a:cubicBezTo>
                  <a:cubicBezTo>
                    <a:pt x="375" y="139"/>
                    <a:pt x="513" y="525"/>
                    <a:pt x="347" y="833"/>
                  </a:cubicBezTo>
                  <a:cubicBezTo>
                    <a:pt x="294" y="805"/>
                    <a:pt x="241" y="777"/>
                    <a:pt x="185" y="7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101">
            <a:extLst>
              <a:ext uri="{FF2B5EF4-FFF2-40B4-BE49-F238E27FC236}">
                <a16:creationId xmlns:a16="http://schemas.microsoft.com/office/drawing/2014/main" id="{3122E9EE-2536-9213-59A7-21B98D9EEC1A}"/>
              </a:ext>
            </a:extLst>
          </p:cNvPr>
          <p:cNvGrpSpPr/>
          <p:nvPr/>
        </p:nvGrpSpPr>
        <p:grpSpPr>
          <a:xfrm>
            <a:off x="5729699" y="1564697"/>
            <a:ext cx="608494" cy="575454"/>
            <a:chOff x="5418138" y="4568825"/>
            <a:chExt cx="568325" cy="508001"/>
          </a:xfrm>
          <a:solidFill>
            <a:srgbClr val="282F39"/>
          </a:solidFill>
        </p:grpSpPr>
        <p:sp>
          <p:nvSpPr>
            <p:cNvPr id="58" name="Freeform 5">
              <a:extLst>
                <a:ext uri="{FF2B5EF4-FFF2-40B4-BE49-F238E27FC236}">
                  <a16:creationId xmlns:a16="http://schemas.microsoft.com/office/drawing/2014/main" id="{E6758E71-353C-5BA0-5A2F-E1D1BADF1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963" y="4730750"/>
              <a:ext cx="128588" cy="346075"/>
            </a:xfrm>
            <a:custGeom>
              <a:avLst/>
              <a:gdLst>
                <a:gd name="T0" fmla="*/ 40 w 40"/>
                <a:gd name="T1" fmla="*/ 0 h 107"/>
                <a:gd name="T2" fmla="*/ 40 w 40"/>
                <a:gd name="T3" fmla="*/ 107 h 107"/>
                <a:gd name="T4" fmla="*/ 0 w 40"/>
                <a:gd name="T5" fmla="*/ 107 h 107"/>
                <a:gd name="T6" fmla="*/ 0 w 40"/>
                <a:gd name="T7" fmla="*/ 103 h 107"/>
                <a:gd name="T8" fmla="*/ 0 w 40"/>
                <a:gd name="T9" fmla="*/ 41 h 107"/>
                <a:gd name="T10" fmla="*/ 3 w 40"/>
                <a:gd name="T11" fmla="*/ 35 h 107"/>
                <a:gd name="T12" fmla="*/ 40 w 4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07">
                  <a:moveTo>
                    <a:pt x="40" y="0"/>
                  </a:moveTo>
                  <a:cubicBezTo>
                    <a:pt x="40" y="107"/>
                    <a:pt x="40" y="107"/>
                    <a:pt x="40" y="107"/>
                  </a:cubicBezTo>
                  <a:cubicBezTo>
                    <a:pt x="40" y="107"/>
                    <a:pt x="14" y="107"/>
                    <a:pt x="0" y="107"/>
                  </a:cubicBezTo>
                  <a:cubicBezTo>
                    <a:pt x="0" y="106"/>
                    <a:pt x="0" y="104"/>
                    <a:pt x="0" y="103"/>
                  </a:cubicBezTo>
                  <a:cubicBezTo>
                    <a:pt x="0" y="82"/>
                    <a:pt x="0" y="62"/>
                    <a:pt x="0" y="41"/>
                  </a:cubicBezTo>
                  <a:cubicBezTo>
                    <a:pt x="0" y="39"/>
                    <a:pt x="1" y="36"/>
                    <a:pt x="3" y="35"/>
                  </a:cubicBezTo>
                  <a:cubicBezTo>
                    <a:pt x="14" y="24"/>
                    <a:pt x="40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9EDCD083-1F39-96C7-22A0-DC6833B98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4568825"/>
              <a:ext cx="568325" cy="323850"/>
            </a:xfrm>
            <a:custGeom>
              <a:avLst/>
              <a:gdLst>
                <a:gd name="T0" fmla="*/ 81 w 176"/>
                <a:gd name="T1" fmla="*/ 80 h 100"/>
                <a:gd name="T2" fmla="*/ 143 w 176"/>
                <a:gd name="T3" fmla="*/ 22 h 100"/>
                <a:gd name="T4" fmla="*/ 139 w 176"/>
                <a:gd name="T5" fmla="*/ 17 h 100"/>
                <a:gd name="T6" fmla="*/ 141 w 176"/>
                <a:gd name="T7" fmla="*/ 8 h 100"/>
                <a:gd name="T8" fmla="*/ 168 w 176"/>
                <a:gd name="T9" fmla="*/ 1 h 100"/>
                <a:gd name="T10" fmla="*/ 175 w 176"/>
                <a:gd name="T11" fmla="*/ 9 h 100"/>
                <a:gd name="T12" fmla="*/ 168 w 176"/>
                <a:gd name="T13" fmla="*/ 34 h 100"/>
                <a:gd name="T14" fmla="*/ 158 w 176"/>
                <a:gd name="T15" fmla="*/ 37 h 100"/>
                <a:gd name="T16" fmla="*/ 154 w 176"/>
                <a:gd name="T17" fmla="*/ 31 h 100"/>
                <a:gd name="T18" fmla="*/ 134 w 176"/>
                <a:gd name="T19" fmla="*/ 49 h 100"/>
                <a:gd name="T20" fmla="*/ 84 w 176"/>
                <a:gd name="T21" fmla="*/ 96 h 100"/>
                <a:gd name="T22" fmla="*/ 77 w 176"/>
                <a:gd name="T23" fmla="*/ 96 h 100"/>
                <a:gd name="T24" fmla="*/ 51 w 176"/>
                <a:gd name="T25" fmla="*/ 70 h 100"/>
                <a:gd name="T26" fmla="*/ 44 w 176"/>
                <a:gd name="T27" fmla="*/ 69 h 100"/>
                <a:gd name="T28" fmla="*/ 10 w 176"/>
                <a:gd name="T29" fmla="*/ 100 h 100"/>
                <a:gd name="T30" fmla="*/ 9 w 176"/>
                <a:gd name="T31" fmla="*/ 100 h 100"/>
                <a:gd name="T32" fmla="*/ 10 w 176"/>
                <a:gd name="T33" fmla="*/ 82 h 100"/>
                <a:gd name="T34" fmla="*/ 45 w 176"/>
                <a:gd name="T35" fmla="*/ 50 h 100"/>
                <a:gd name="T36" fmla="*/ 51 w 176"/>
                <a:gd name="T37" fmla="*/ 50 h 100"/>
                <a:gd name="T38" fmla="*/ 79 w 176"/>
                <a:gd name="T39" fmla="*/ 78 h 100"/>
                <a:gd name="T40" fmla="*/ 81 w 176"/>
                <a:gd name="T41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100">
                  <a:moveTo>
                    <a:pt x="81" y="80"/>
                  </a:moveTo>
                  <a:cubicBezTo>
                    <a:pt x="102" y="60"/>
                    <a:pt x="122" y="41"/>
                    <a:pt x="143" y="22"/>
                  </a:cubicBezTo>
                  <a:cubicBezTo>
                    <a:pt x="141" y="20"/>
                    <a:pt x="140" y="19"/>
                    <a:pt x="139" y="17"/>
                  </a:cubicBezTo>
                  <a:cubicBezTo>
                    <a:pt x="135" y="14"/>
                    <a:pt x="136" y="10"/>
                    <a:pt x="141" y="8"/>
                  </a:cubicBezTo>
                  <a:cubicBezTo>
                    <a:pt x="150" y="6"/>
                    <a:pt x="159" y="3"/>
                    <a:pt x="168" y="1"/>
                  </a:cubicBezTo>
                  <a:cubicBezTo>
                    <a:pt x="173" y="0"/>
                    <a:pt x="176" y="3"/>
                    <a:pt x="175" y="9"/>
                  </a:cubicBezTo>
                  <a:cubicBezTo>
                    <a:pt x="173" y="17"/>
                    <a:pt x="170" y="26"/>
                    <a:pt x="168" y="34"/>
                  </a:cubicBezTo>
                  <a:cubicBezTo>
                    <a:pt x="166" y="40"/>
                    <a:pt x="163" y="41"/>
                    <a:pt x="158" y="37"/>
                  </a:cubicBezTo>
                  <a:cubicBezTo>
                    <a:pt x="157" y="35"/>
                    <a:pt x="155" y="33"/>
                    <a:pt x="154" y="31"/>
                  </a:cubicBezTo>
                  <a:cubicBezTo>
                    <a:pt x="147" y="38"/>
                    <a:pt x="140" y="44"/>
                    <a:pt x="134" y="49"/>
                  </a:cubicBezTo>
                  <a:cubicBezTo>
                    <a:pt x="117" y="65"/>
                    <a:pt x="100" y="80"/>
                    <a:pt x="84" y="96"/>
                  </a:cubicBezTo>
                  <a:cubicBezTo>
                    <a:pt x="81" y="99"/>
                    <a:pt x="79" y="98"/>
                    <a:pt x="77" y="96"/>
                  </a:cubicBezTo>
                  <a:cubicBezTo>
                    <a:pt x="68" y="87"/>
                    <a:pt x="59" y="78"/>
                    <a:pt x="51" y="70"/>
                  </a:cubicBezTo>
                  <a:cubicBezTo>
                    <a:pt x="48" y="67"/>
                    <a:pt x="47" y="67"/>
                    <a:pt x="44" y="69"/>
                  </a:cubicBezTo>
                  <a:cubicBezTo>
                    <a:pt x="33" y="80"/>
                    <a:pt x="21" y="90"/>
                    <a:pt x="10" y="100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0" y="90"/>
                    <a:pt x="0" y="90"/>
                    <a:pt x="10" y="82"/>
                  </a:cubicBezTo>
                  <a:cubicBezTo>
                    <a:pt x="21" y="71"/>
                    <a:pt x="33" y="61"/>
                    <a:pt x="45" y="50"/>
                  </a:cubicBezTo>
                  <a:cubicBezTo>
                    <a:pt x="47" y="48"/>
                    <a:pt x="49" y="48"/>
                    <a:pt x="51" y="50"/>
                  </a:cubicBezTo>
                  <a:cubicBezTo>
                    <a:pt x="60" y="60"/>
                    <a:pt x="70" y="69"/>
                    <a:pt x="79" y="78"/>
                  </a:cubicBezTo>
                  <a:cubicBezTo>
                    <a:pt x="80" y="79"/>
                    <a:pt x="80" y="79"/>
                    <a:pt x="81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7">
              <a:extLst>
                <a:ext uri="{FF2B5EF4-FFF2-40B4-BE49-F238E27FC236}">
                  <a16:creationId xmlns:a16="http://schemas.microsoft.com/office/drawing/2014/main" id="{38FA16F5-AAFB-DDF2-DDCA-385D6B8D9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4856163"/>
              <a:ext cx="130175" cy="220663"/>
            </a:xfrm>
            <a:custGeom>
              <a:avLst/>
              <a:gdLst>
                <a:gd name="T0" fmla="*/ 37 w 40"/>
                <a:gd name="T1" fmla="*/ 0 h 68"/>
                <a:gd name="T2" fmla="*/ 40 w 40"/>
                <a:gd name="T3" fmla="*/ 2 h 68"/>
                <a:gd name="T4" fmla="*/ 40 w 40"/>
                <a:gd name="T5" fmla="*/ 67 h 68"/>
                <a:gd name="T6" fmla="*/ 40 w 40"/>
                <a:gd name="T7" fmla="*/ 68 h 68"/>
                <a:gd name="T8" fmla="*/ 0 w 40"/>
                <a:gd name="T9" fmla="*/ 68 h 68"/>
                <a:gd name="T10" fmla="*/ 0 w 40"/>
                <a:gd name="T11" fmla="*/ 34 h 68"/>
                <a:gd name="T12" fmla="*/ 1 w 40"/>
                <a:gd name="T13" fmla="*/ 32 h 68"/>
                <a:gd name="T14" fmla="*/ 37 w 40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8">
                  <a:moveTo>
                    <a:pt x="37" y="0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4"/>
                    <a:pt x="40" y="46"/>
                    <a:pt x="40" y="67"/>
                  </a:cubicBezTo>
                  <a:cubicBezTo>
                    <a:pt x="40" y="67"/>
                    <a:pt x="40" y="68"/>
                    <a:pt x="40" y="68"/>
                  </a:cubicBezTo>
                  <a:cubicBezTo>
                    <a:pt x="27" y="68"/>
                    <a:pt x="14" y="68"/>
                    <a:pt x="0" y="68"/>
                  </a:cubicBezTo>
                  <a:cubicBezTo>
                    <a:pt x="0" y="57"/>
                    <a:pt x="0" y="45"/>
                    <a:pt x="0" y="34"/>
                  </a:cubicBezTo>
                  <a:cubicBezTo>
                    <a:pt x="0" y="33"/>
                    <a:pt x="1" y="32"/>
                    <a:pt x="1" y="32"/>
                  </a:cubicBezTo>
                  <a:cubicBezTo>
                    <a:pt x="13" y="21"/>
                    <a:pt x="37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ADFDA670-7B9E-CEA0-6A2D-6D52E5D92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338" y="4895850"/>
              <a:ext cx="128588" cy="180975"/>
            </a:xfrm>
            <a:custGeom>
              <a:avLst/>
              <a:gdLst>
                <a:gd name="T0" fmla="*/ 40 w 40"/>
                <a:gd name="T1" fmla="*/ 0 h 56"/>
                <a:gd name="T2" fmla="*/ 40 w 40"/>
                <a:gd name="T3" fmla="*/ 56 h 56"/>
                <a:gd name="T4" fmla="*/ 0 w 40"/>
                <a:gd name="T5" fmla="*/ 56 h 56"/>
                <a:gd name="T6" fmla="*/ 0 w 40"/>
                <a:gd name="T7" fmla="*/ 2 h 56"/>
                <a:gd name="T8" fmla="*/ 14 w 40"/>
                <a:gd name="T9" fmla="*/ 17 h 56"/>
                <a:gd name="T10" fmla="*/ 21 w 40"/>
                <a:gd name="T11" fmla="*/ 17 h 56"/>
                <a:gd name="T12" fmla="*/ 40 w 4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40" y="0"/>
                  </a:moveTo>
                  <a:cubicBezTo>
                    <a:pt x="40" y="19"/>
                    <a:pt x="40" y="37"/>
                    <a:pt x="40" y="56"/>
                  </a:cubicBezTo>
                  <a:cubicBezTo>
                    <a:pt x="27" y="56"/>
                    <a:pt x="14" y="56"/>
                    <a:pt x="0" y="56"/>
                  </a:cubicBezTo>
                  <a:cubicBezTo>
                    <a:pt x="0" y="39"/>
                    <a:pt x="0" y="2"/>
                    <a:pt x="0" y="2"/>
                  </a:cubicBezTo>
                  <a:cubicBezTo>
                    <a:pt x="0" y="2"/>
                    <a:pt x="10" y="12"/>
                    <a:pt x="14" y="17"/>
                  </a:cubicBezTo>
                  <a:cubicBezTo>
                    <a:pt x="16" y="19"/>
                    <a:pt x="18" y="20"/>
                    <a:pt x="21" y="17"/>
                  </a:cubicBezTo>
                  <a:cubicBezTo>
                    <a:pt x="27" y="11"/>
                    <a:pt x="33" y="6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hape 146">
            <a:extLst>
              <a:ext uri="{FF2B5EF4-FFF2-40B4-BE49-F238E27FC236}">
                <a16:creationId xmlns:a16="http://schemas.microsoft.com/office/drawing/2014/main" id="{5113E056-5754-06BE-1088-A66DC6F4E6BA}"/>
              </a:ext>
            </a:extLst>
          </p:cNvPr>
          <p:cNvSpPr txBox="1">
            <a:spLocks/>
          </p:cNvSpPr>
          <p:nvPr/>
        </p:nvSpPr>
        <p:spPr>
          <a:xfrm>
            <a:off x="1506736" y="18017"/>
            <a:ext cx="6474759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lang="es-MX" sz="2800" b="1" dirty="0">
                <a:solidFill>
                  <a:schemeClr val="tx1"/>
                </a:solidFill>
              </a:rPr>
              <a:t>El nivel de las remuneraciones va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osis"/>
                <a:sym typeface="Dosis"/>
              </a:rPr>
              <a:t> a determinar el consumo y ahorro de las familias</a:t>
            </a:r>
          </a:p>
        </p:txBody>
      </p:sp>
    </p:spTree>
    <p:extLst>
      <p:ext uri="{BB962C8B-B14F-4D97-AF65-F5344CB8AC3E}">
        <p14:creationId xmlns:p14="http://schemas.microsoft.com/office/powerpoint/2010/main" val="3232902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8243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2277836"/>
            <a:ext cx="4835884" cy="18100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II.3.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Tasa de </a:t>
            </a:r>
            <a:b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interés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precio o costo del dinero.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costo de financiación de las empresas.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10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114DB77-3D83-48D6-8624-3C1CA8A1E4B7}"/>
              </a:ext>
            </a:extLst>
          </p:cNvPr>
          <p:cNvGrpSpPr/>
          <p:nvPr/>
        </p:nvGrpSpPr>
        <p:grpSpPr>
          <a:xfrm>
            <a:off x="2930554" y="1229492"/>
            <a:ext cx="3283667" cy="3184088"/>
            <a:chOff x="6809870" y="2761818"/>
            <a:chExt cx="10757910" cy="10431668"/>
          </a:xfrm>
        </p:grpSpPr>
        <p:sp>
          <p:nvSpPr>
            <p:cNvPr id="7" name="Flecha: circular 6">
              <a:extLst>
                <a:ext uri="{FF2B5EF4-FFF2-40B4-BE49-F238E27FC236}">
                  <a16:creationId xmlns:a16="http://schemas.microsoft.com/office/drawing/2014/main" id="{101D2901-881E-40D3-93D5-37515B2CA163}"/>
                </a:ext>
              </a:extLst>
            </p:cNvPr>
            <p:cNvSpPr/>
            <p:nvPr/>
          </p:nvSpPr>
          <p:spPr>
            <a:xfrm>
              <a:off x="11309257" y="2904815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Flecha: circular 7">
              <a:extLst>
                <a:ext uri="{FF2B5EF4-FFF2-40B4-BE49-F238E27FC236}">
                  <a16:creationId xmlns:a16="http://schemas.microsoft.com/office/drawing/2014/main" id="{89B45428-F082-493D-94C4-19404123AEF5}"/>
                </a:ext>
              </a:extLst>
            </p:cNvPr>
            <p:cNvSpPr/>
            <p:nvPr/>
          </p:nvSpPr>
          <p:spPr>
            <a:xfrm rot="4127696">
              <a:off x="14908396" y="5429324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Flecha: circular 8">
              <a:extLst>
                <a:ext uri="{FF2B5EF4-FFF2-40B4-BE49-F238E27FC236}">
                  <a16:creationId xmlns:a16="http://schemas.microsoft.com/office/drawing/2014/main" id="{63CC355D-C57F-4C15-8652-F5FC4A97D96D}"/>
                </a:ext>
              </a:extLst>
            </p:cNvPr>
            <p:cNvSpPr/>
            <p:nvPr/>
          </p:nvSpPr>
          <p:spPr>
            <a:xfrm rot="8323385">
              <a:off x="13593802" y="9862370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Flecha: circular 9">
              <a:extLst>
                <a:ext uri="{FF2B5EF4-FFF2-40B4-BE49-F238E27FC236}">
                  <a16:creationId xmlns:a16="http://schemas.microsoft.com/office/drawing/2014/main" id="{99FD8450-7EA0-4B09-A68B-0B51D40B1F91}"/>
                </a:ext>
              </a:extLst>
            </p:cNvPr>
            <p:cNvSpPr/>
            <p:nvPr/>
          </p:nvSpPr>
          <p:spPr>
            <a:xfrm rot="12905931">
              <a:off x="8977139" y="9849957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Flecha: circular 10">
              <a:extLst>
                <a:ext uri="{FF2B5EF4-FFF2-40B4-BE49-F238E27FC236}">
                  <a16:creationId xmlns:a16="http://schemas.microsoft.com/office/drawing/2014/main" id="{714AEBD8-D265-48D9-B563-F17EF772A8AB}"/>
                </a:ext>
              </a:extLst>
            </p:cNvPr>
            <p:cNvSpPr/>
            <p:nvPr/>
          </p:nvSpPr>
          <p:spPr>
            <a:xfrm rot="17210555">
              <a:off x="7584648" y="5604422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" name="Freeform 1">
              <a:extLst>
                <a:ext uri="{FF2B5EF4-FFF2-40B4-BE49-F238E27FC236}">
                  <a16:creationId xmlns:a16="http://schemas.microsoft.com/office/drawing/2014/main" id="{D5828C1C-E262-4AAB-900C-9672768DD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7397" y="2980213"/>
              <a:ext cx="3626412" cy="5632398"/>
            </a:xfrm>
            <a:custGeom>
              <a:avLst/>
              <a:gdLst>
                <a:gd name="T0" fmla="*/ 3174 w 5931"/>
                <a:gd name="T1" fmla="*/ 5790 h 9213"/>
                <a:gd name="T2" fmla="*/ 3008 w 5931"/>
                <a:gd name="T3" fmla="*/ 7119 h 9213"/>
                <a:gd name="T4" fmla="*/ 3044 w 5931"/>
                <a:gd name="T5" fmla="*/ 7748 h 9213"/>
                <a:gd name="T6" fmla="*/ 2602 w 5931"/>
                <a:gd name="T7" fmla="*/ 6035 h 9213"/>
                <a:gd name="T8" fmla="*/ 2606 w 5931"/>
                <a:gd name="T9" fmla="*/ 5864 h 9213"/>
                <a:gd name="T10" fmla="*/ 2621 w 5931"/>
                <a:gd name="T11" fmla="*/ 5556 h 9213"/>
                <a:gd name="T12" fmla="*/ 2323 w 5931"/>
                <a:gd name="T13" fmla="*/ 5480 h 9213"/>
                <a:gd name="T14" fmla="*/ 377 w 5931"/>
                <a:gd name="T15" fmla="*/ 2969 h 9213"/>
                <a:gd name="T16" fmla="*/ 2969 w 5931"/>
                <a:gd name="T17" fmla="*/ 377 h 9213"/>
                <a:gd name="T18" fmla="*/ 5453 w 5931"/>
                <a:gd name="T19" fmla="*/ 2229 h 9213"/>
                <a:gd name="T20" fmla="*/ 5464 w 5931"/>
                <a:gd name="T21" fmla="*/ 2267 h 9213"/>
                <a:gd name="T22" fmla="*/ 5488 w 5931"/>
                <a:gd name="T23" fmla="*/ 2358 h 9213"/>
                <a:gd name="T24" fmla="*/ 5489 w 5931"/>
                <a:gd name="T25" fmla="*/ 2365 h 9213"/>
                <a:gd name="T26" fmla="*/ 5527 w 5931"/>
                <a:gd name="T27" fmla="*/ 2557 h 9213"/>
                <a:gd name="T28" fmla="*/ 3174 w 5931"/>
                <a:gd name="T29" fmla="*/ 5790 h 9213"/>
                <a:gd name="T30" fmla="*/ 5930 w 5931"/>
                <a:gd name="T31" fmla="*/ 2756 h 9213"/>
                <a:gd name="T32" fmla="*/ 5855 w 5931"/>
                <a:gd name="T33" fmla="*/ 2270 h 9213"/>
                <a:gd name="T34" fmla="*/ 5825 w 5931"/>
                <a:gd name="T35" fmla="*/ 2158 h 9213"/>
                <a:gd name="T36" fmla="*/ 5821 w 5931"/>
                <a:gd name="T37" fmla="*/ 2143 h 9213"/>
                <a:gd name="T38" fmla="*/ 5815 w 5931"/>
                <a:gd name="T39" fmla="*/ 2121 h 9213"/>
                <a:gd name="T40" fmla="*/ 5814 w 5931"/>
                <a:gd name="T41" fmla="*/ 2121 h 9213"/>
                <a:gd name="T42" fmla="*/ 2969 w 5931"/>
                <a:gd name="T43" fmla="*/ 0 h 9213"/>
                <a:gd name="T44" fmla="*/ 0 w 5931"/>
                <a:gd name="T45" fmla="*/ 2969 h 9213"/>
                <a:gd name="T46" fmla="*/ 2229 w 5931"/>
                <a:gd name="T47" fmla="*/ 5845 h 9213"/>
                <a:gd name="T48" fmla="*/ 2225 w 5931"/>
                <a:gd name="T49" fmla="*/ 6035 h 9213"/>
                <a:gd name="T50" fmla="*/ 3843 w 5931"/>
                <a:gd name="T51" fmla="*/ 9212 h 9213"/>
                <a:gd name="T52" fmla="*/ 3386 w 5931"/>
                <a:gd name="T53" fmla="*/ 7119 h 9213"/>
                <a:gd name="T54" fmla="*/ 3540 w 5931"/>
                <a:gd name="T55" fmla="*/ 5883 h 9213"/>
                <a:gd name="T56" fmla="*/ 5930 w 5931"/>
                <a:gd name="T57" fmla="*/ 2756 h 9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31" h="9213">
                  <a:moveTo>
                    <a:pt x="3174" y="5790"/>
                  </a:moveTo>
                  <a:cubicBezTo>
                    <a:pt x="3064" y="6223"/>
                    <a:pt x="3008" y="6670"/>
                    <a:pt x="3008" y="7119"/>
                  </a:cubicBezTo>
                  <a:cubicBezTo>
                    <a:pt x="3008" y="7331"/>
                    <a:pt x="3020" y="7540"/>
                    <a:pt x="3044" y="7748"/>
                  </a:cubicBezTo>
                  <a:cubicBezTo>
                    <a:pt x="2759" y="7229"/>
                    <a:pt x="2602" y="6640"/>
                    <a:pt x="2602" y="6035"/>
                  </a:cubicBezTo>
                  <a:cubicBezTo>
                    <a:pt x="2602" y="5979"/>
                    <a:pt x="2603" y="5922"/>
                    <a:pt x="2606" y="5864"/>
                  </a:cubicBezTo>
                  <a:lnTo>
                    <a:pt x="2621" y="5556"/>
                  </a:lnTo>
                  <a:lnTo>
                    <a:pt x="2323" y="5480"/>
                  </a:lnTo>
                  <a:cubicBezTo>
                    <a:pt x="1177" y="5186"/>
                    <a:pt x="377" y="4154"/>
                    <a:pt x="377" y="2969"/>
                  </a:cubicBezTo>
                  <a:cubicBezTo>
                    <a:pt x="377" y="1540"/>
                    <a:pt x="1540" y="377"/>
                    <a:pt x="2969" y="377"/>
                  </a:cubicBezTo>
                  <a:cubicBezTo>
                    <a:pt x="4107" y="377"/>
                    <a:pt x="5128" y="1138"/>
                    <a:pt x="5453" y="2229"/>
                  </a:cubicBezTo>
                  <a:lnTo>
                    <a:pt x="5464" y="2267"/>
                  </a:lnTo>
                  <a:cubicBezTo>
                    <a:pt x="5472" y="2297"/>
                    <a:pt x="5480" y="2328"/>
                    <a:pt x="5488" y="2358"/>
                  </a:cubicBezTo>
                  <a:lnTo>
                    <a:pt x="5489" y="2365"/>
                  </a:lnTo>
                  <a:cubicBezTo>
                    <a:pt x="5504" y="2428"/>
                    <a:pt x="5517" y="2492"/>
                    <a:pt x="5527" y="2557"/>
                  </a:cubicBezTo>
                  <a:cubicBezTo>
                    <a:pt x="4363" y="3292"/>
                    <a:pt x="3512" y="4457"/>
                    <a:pt x="3174" y="5790"/>
                  </a:cubicBezTo>
                  <a:close/>
                  <a:moveTo>
                    <a:pt x="5930" y="2756"/>
                  </a:moveTo>
                  <a:cubicBezTo>
                    <a:pt x="5918" y="2590"/>
                    <a:pt x="5892" y="2428"/>
                    <a:pt x="5855" y="2270"/>
                  </a:cubicBezTo>
                  <a:cubicBezTo>
                    <a:pt x="5846" y="2233"/>
                    <a:pt x="5836" y="2195"/>
                    <a:pt x="5825" y="2158"/>
                  </a:cubicBezTo>
                  <a:cubicBezTo>
                    <a:pt x="5824" y="2153"/>
                    <a:pt x="5822" y="2148"/>
                    <a:pt x="5821" y="2143"/>
                  </a:cubicBezTo>
                  <a:cubicBezTo>
                    <a:pt x="5819" y="2136"/>
                    <a:pt x="5817" y="2129"/>
                    <a:pt x="5815" y="2121"/>
                  </a:cubicBezTo>
                  <a:cubicBezTo>
                    <a:pt x="5814" y="2121"/>
                    <a:pt x="5814" y="2121"/>
                    <a:pt x="5814" y="2121"/>
                  </a:cubicBezTo>
                  <a:cubicBezTo>
                    <a:pt x="5449" y="895"/>
                    <a:pt x="4314" y="0"/>
                    <a:pt x="2969" y="0"/>
                  </a:cubicBezTo>
                  <a:cubicBezTo>
                    <a:pt x="1329" y="0"/>
                    <a:pt x="0" y="1329"/>
                    <a:pt x="0" y="2969"/>
                  </a:cubicBezTo>
                  <a:cubicBezTo>
                    <a:pt x="0" y="4353"/>
                    <a:pt x="947" y="5516"/>
                    <a:pt x="2229" y="5845"/>
                  </a:cubicBezTo>
                  <a:cubicBezTo>
                    <a:pt x="2226" y="5908"/>
                    <a:pt x="2225" y="5972"/>
                    <a:pt x="2225" y="6035"/>
                  </a:cubicBezTo>
                  <a:cubicBezTo>
                    <a:pt x="2225" y="7341"/>
                    <a:pt x="2862" y="8498"/>
                    <a:pt x="3843" y="9212"/>
                  </a:cubicBezTo>
                  <a:cubicBezTo>
                    <a:pt x="3550" y="8575"/>
                    <a:pt x="3386" y="7866"/>
                    <a:pt x="3386" y="7119"/>
                  </a:cubicBezTo>
                  <a:cubicBezTo>
                    <a:pt x="3386" y="6692"/>
                    <a:pt x="3439" y="6279"/>
                    <a:pt x="3540" y="5883"/>
                  </a:cubicBezTo>
                  <a:cubicBezTo>
                    <a:pt x="3879" y="4544"/>
                    <a:pt x="4757" y="3421"/>
                    <a:pt x="5930" y="27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Freeform 2">
              <a:extLst>
                <a:ext uri="{FF2B5EF4-FFF2-40B4-BE49-F238E27FC236}">
                  <a16:creationId xmlns:a16="http://schemas.microsoft.com/office/drawing/2014/main" id="{B0498F65-5361-4621-BCF7-12536A3B3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9870" y="6849284"/>
              <a:ext cx="5831919" cy="3823237"/>
            </a:xfrm>
            <a:custGeom>
              <a:avLst/>
              <a:gdLst>
                <a:gd name="T0" fmla="*/ 7230 w 9539"/>
                <a:gd name="T1" fmla="*/ 4471 h 6253"/>
                <a:gd name="T2" fmla="*/ 6132 w 9539"/>
                <a:gd name="T3" fmla="*/ 4296 h 6253"/>
                <a:gd name="T4" fmla="*/ 5971 w 9539"/>
                <a:gd name="T5" fmla="*/ 4239 h 6253"/>
                <a:gd name="T6" fmla="*/ 5683 w 9539"/>
                <a:gd name="T7" fmla="*/ 4131 h 6253"/>
                <a:gd name="T8" fmla="*/ 5519 w 9539"/>
                <a:gd name="T9" fmla="*/ 4390 h 6253"/>
                <a:gd name="T10" fmla="*/ 3331 w 9539"/>
                <a:gd name="T11" fmla="*/ 5593 h 6253"/>
                <a:gd name="T12" fmla="*/ 2530 w 9539"/>
                <a:gd name="T13" fmla="*/ 5465 h 6253"/>
                <a:gd name="T14" fmla="*/ 866 w 9539"/>
                <a:gd name="T15" fmla="*/ 2199 h 6253"/>
                <a:gd name="T16" fmla="*/ 3330 w 9539"/>
                <a:gd name="T17" fmla="*/ 408 h 6253"/>
                <a:gd name="T18" fmla="*/ 3394 w 9539"/>
                <a:gd name="T19" fmla="*/ 409 h 6253"/>
                <a:gd name="T20" fmla="*/ 3430 w 9539"/>
                <a:gd name="T21" fmla="*/ 410 h 6253"/>
                <a:gd name="T22" fmla="*/ 3528 w 9539"/>
                <a:gd name="T23" fmla="*/ 416 h 6253"/>
                <a:gd name="T24" fmla="*/ 3535 w 9539"/>
                <a:gd name="T25" fmla="*/ 416 h 6253"/>
                <a:gd name="T26" fmla="*/ 3729 w 9539"/>
                <a:gd name="T27" fmla="*/ 439 h 6253"/>
                <a:gd name="T28" fmla="*/ 6077 w 9539"/>
                <a:gd name="T29" fmla="*/ 3677 h 6253"/>
                <a:gd name="T30" fmla="*/ 7289 w 9539"/>
                <a:gd name="T31" fmla="*/ 4245 h 6253"/>
                <a:gd name="T32" fmla="*/ 7903 w 9539"/>
                <a:gd name="T33" fmla="*/ 4405 h 6253"/>
                <a:gd name="T34" fmla="*/ 7230 w 9539"/>
                <a:gd name="T35" fmla="*/ 4471 h 6253"/>
                <a:gd name="T36" fmla="*/ 7406 w 9539"/>
                <a:gd name="T37" fmla="*/ 3886 h 6253"/>
                <a:gd name="T38" fmla="*/ 6278 w 9539"/>
                <a:gd name="T39" fmla="*/ 3358 h 6253"/>
                <a:gd name="T40" fmla="*/ 4043 w 9539"/>
                <a:gd name="T41" fmla="*/ 118 h 6253"/>
                <a:gd name="T42" fmla="*/ 3558 w 9539"/>
                <a:gd name="T43" fmla="*/ 39 h 6253"/>
                <a:gd name="T44" fmla="*/ 3442 w 9539"/>
                <a:gd name="T45" fmla="*/ 33 h 6253"/>
                <a:gd name="T46" fmla="*/ 3426 w 9539"/>
                <a:gd name="T47" fmla="*/ 32 h 6253"/>
                <a:gd name="T48" fmla="*/ 3403 w 9539"/>
                <a:gd name="T49" fmla="*/ 31 h 6253"/>
                <a:gd name="T50" fmla="*/ 3403 w 9539"/>
                <a:gd name="T51" fmla="*/ 32 h 6253"/>
                <a:gd name="T52" fmla="*/ 507 w 9539"/>
                <a:gd name="T53" fmla="*/ 2082 h 6253"/>
                <a:gd name="T54" fmla="*/ 2413 w 9539"/>
                <a:gd name="T55" fmla="*/ 5824 h 6253"/>
                <a:gd name="T56" fmla="*/ 5837 w 9539"/>
                <a:gd name="T57" fmla="*/ 4592 h 6253"/>
                <a:gd name="T58" fmla="*/ 6016 w 9539"/>
                <a:gd name="T59" fmla="*/ 4655 h 6253"/>
                <a:gd name="T60" fmla="*/ 9538 w 9539"/>
                <a:gd name="T61" fmla="*/ 4098 h 6253"/>
                <a:gd name="T62" fmla="*/ 7406 w 9539"/>
                <a:gd name="T63" fmla="*/ 3886 h 6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539" h="6253">
                  <a:moveTo>
                    <a:pt x="7230" y="4471"/>
                  </a:moveTo>
                  <a:cubicBezTo>
                    <a:pt x="6859" y="4471"/>
                    <a:pt x="6490" y="4412"/>
                    <a:pt x="6132" y="4296"/>
                  </a:cubicBezTo>
                  <a:cubicBezTo>
                    <a:pt x="6080" y="4279"/>
                    <a:pt x="6026" y="4260"/>
                    <a:pt x="5971" y="4239"/>
                  </a:cubicBezTo>
                  <a:lnTo>
                    <a:pt x="5683" y="4131"/>
                  </a:lnTo>
                  <a:lnTo>
                    <a:pt x="5519" y="4390"/>
                  </a:lnTo>
                  <a:cubicBezTo>
                    <a:pt x="5048" y="5132"/>
                    <a:pt x="4210" y="5593"/>
                    <a:pt x="3331" y="5593"/>
                  </a:cubicBezTo>
                  <a:cubicBezTo>
                    <a:pt x="3060" y="5593"/>
                    <a:pt x="2790" y="5550"/>
                    <a:pt x="2530" y="5465"/>
                  </a:cubicBezTo>
                  <a:cubicBezTo>
                    <a:pt x="1170" y="5023"/>
                    <a:pt x="424" y="3558"/>
                    <a:pt x="866" y="2199"/>
                  </a:cubicBezTo>
                  <a:cubicBezTo>
                    <a:pt x="1214" y="1128"/>
                    <a:pt x="2204" y="408"/>
                    <a:pt x="3330" y="408"/>
                  </a:cubicBezTo>
                  <a:cubicBezTo>
                    <a:pt x="3351" y="408"/>
                    <a:pt x="3373" y="409"/>
                    <a:pt x="3394" y="409"/>
                  </a:cubicBezTo>
                  <a:lnTo>
                    <a:pt x="3430" y="410"/>
                  </a:lnTo>
                  <a:cubicBezTo>
                    <a:pt x="3464" y="411"/>
                    <a:pt x="3496" y="413"/>
                    <a:pt x="3528" y="416"/>
                  </a:cubicBezTo>
                  <a:lnTo>
                    <a:pt x="3535" y="416"/>
                  </a:lnTo>
                  <a:cubicBezTo>
                    <a:pt x="3600" y="421"/>
                    <a:pt x="3665" y="429"/>
                    <a:pt x="3729" y="439"/>
                  </a:cubicBezTo>
                  <a:cubicBezTo>
                    <a:pt x="4068" y="1773"/>
                    <a:pt x="4913" y="2943"/>
                    <a:pt x="6077" y="3677"/>
                  </a:cubicBezTo>
                  <a:cubicBezTo>
                    <a:pt x="6454" y="3915"/>
                    <a:pt x="6862" y="4106"/>
                    <a:pt x="7289" y="4245"/>
                  </a:cubicBezTo>
                  <a:cubicBezTo>
                    <a:pt x="7492" y="4311"/>
                    <a:pt x="7696" y="4364"/>
                    <a:pt x="7903" y="4405"/>
                  </a:cubicBezTo>
                  <a:cubicBezTo>
                    <a:pt x="7681" y="4449"/>
                    <a:pt x="7456" y="4471"/>
                    <a:pt x="7230" y="4471"/>
                  </a:cubicBezTo>
                  <a:close/>
                  <a:moveTo>
                    <a:pt x="7406" y="3886"/>
                  </a:moveTo>
                  <a:cubicBezTo>
                    <a:pt x="7000" y="3754"/>
                    <a:pt x="6623" y="3575"/>
                    <a:pt x="6278" y="3358"/>
                  </a:cubicBezTo>
                  <a:cubicBezTo>
                    <a:pt x="5110" y="2621"/>
                    <a:pt x="4312" y="1439"/>
                    <a:pt x="4043" y="118"/>
                  </a:cubicBezTo>
                  <a:cubicBezTo>
                    <a:pt x="3881" y="78"/>
                    <a:pt x="3719" y="52"/>
                    <a:pt x="3558" y="39"/>
                  </a:cubicBezTo>
                  <a:cubicBezTo>
                    <a:pt x="3519" y="36"/>
                    <a:pt x="3480" y="34"/>
                    <a:pt x="3442" y="33"/>
                  </a:cubicBezTo>
                  <a:cubicBezTo>
                    <a:pt x="3437" y="32"/>
                    <a:pt x="3431" y="32"/>
                    <a:pt x="3426" y="32"/>
                  </a:cubicBezTo>
                  <a:cubicBezTo>
                    <a:pt x="3418" y="32"/>
                    <a:pt x="3411" y="32"/>
                    <a:pt x="3403" y="31"/>
                  </a:cubicBezTo>
                  <a:cubicBezTo>
                    <a:pt x="3403" y="32"/>
                    <a:pt x="3403" y="32"/>
                    <a:pt x="3403" y="32"/>
                  </a:cubicBezTo>
                  <a:cubicBezTo>
                    <a:pt x="2124" y="0"/>
                    <a:pt x="922" y="803"/>
                    <a:pt x="507" y="2082"/>
                  </a:cubicBezTo>
                  <a:cubicBezTo>
                    <a:pt x="0" y="3642"/>
                    <a:pt x="854" y="5317"/>
                    <a:pt x="2413" y="5824"/>
                  </a:cubicBezTo>
                  <a:cubicBezTo>
                    <a:pt x="3730" y="6252"/>
                    <a:pt x="5129" y="5710"/>
                    <a:pt x="5837" y="4592"/>
                  </a:cubicBezTo>
                  <a:cubicBezTo>
                    <a:pt x="5896" y="4615"/>
                    <a:pt x="5956" y="4636"/>
                    <a:pt x="6016" y="4655"/>
                  </a:cubicBezTo>
                  <a:cubicBezTo>
                    <a:pt x="7258" y="5059"/>
                    <a:pt x="8556" y="4810"/>
                    <a:pt x="9538" y="4098"/>
                  </a:cubicBezTo>
                  <a:cubicBezTo>
                    <a:pt x="8842" y="4180"/>
                    <a:pt x="8116" y="4117"/>
                    <a:pt x="7406" y="38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6DAC24BE-16C7-4D06-9981-EE33E6817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9800" y="7730948"/>
              <a:ext cx="4011972" cy="5462538"/>
            </a:xfrm>
            <a:custGeom>
              <a:avLst/>
              <a:gdLst>
                <a:gd name="T0" fmla="*/ 5322 w 6563"/>
                <a:gd name="T1" fmla="*/ 7088 h 8932"/>
                <a:gd name="T2" fmla="*/ 3223 w 6563"/>
                <a:gd name="T3" fmla="*/ 8157 h 8932"/>
                <a:gd name="T4" fmla="*/ 1702 w 6563"/>
                <a:gd name="T5" fmla="*/ 7662 h 8932"/>
                <a:gd name="T6" fmla="*/ 781 w 6563"/>
                <a:gd name="T7" fmla="*/ 4704 h 8932"/>
                <a:gd name="T8" fmla="*/ 795 w 6563"/>
                <a:gd name="T9" fmla="*/ 4665 h 8932"/>
                <a:gd name="T10" fmla="*/ 829 w 6563"/>
                <a:gd name="T11" fmla="*/ 4578 h 8932"/>
                <a:gd name="T12" fmla="*/ 835 w 6563"/>
                <a:gd name="T13" fmla="*/ 4565 h 8932"/>
                <a:gd name="T14" fmla="*/ 913 w 6563"/>
                <a:gd name="T15" fmla="*/ 4394 h 8932"/>
                <a:gd name="T16" fmla="*/ 1269 w 6563"/>
                <a:gd name="T17" fmla="*/ 4406 h 8932"/>
                <a:gd name="T18" fmla="*/ 4719 w 6563"/>
                <a:gd name="T19" fmla="*/ 3162 h 8932"/>
                <a:gd name="T20" fmla="*/ 5633 w 6563"/>
                <a:gd name="T21" fmla="*/ 2184 h 8932"/>
                <a:gd name="T22" fmla="*/ 5974 w 6563"/>
                <a:gd name="T23" fmla="*/ 1654 h 8932"/>
                <a:gd name="T24" fmla="*/ 5325 w 6563"/>
                <a:gd name="T25" fmla="*/ 3300 h 8932"/>
                <a:gd name="T26" fmla="*/ 5221 w 6563"/>
                <a:gd name="T27" fmla="*/ 3436 h 8932"/>
                <a:gd name="T28" fmla="*/ 5028 w 6563"/>
                <a:gd name="T29" fmla="*/ 3676 h 8932"/>
                <a:gd name="T30" fmla="*/ 5224 w 6563"/>
                <a:gd name="T31" fmla="*/ 3913 h 8932"/>
                <a:gd name="T32" fmla="*/ 5322 w 6563"/>
                <a:gd name="T33" fmla="*/ 7088 h 8932"/>
                <a:gd name="T34" fmla="*/ 5630 w 6563"/>
                <a:gd name="T35" fmla="*/ 3522 h 8932"/>
                <a:gd name="T36" fmla="*/ 6189 w 6563"/>
                <a:gd name="T37" fmla="*/ 0 h 8932"/>
                <a:gd name="T38" fmla="*/ 5328 w 6563"/>
                <a:gd name="T39" fmla="*/ 1962 h 8932"/>
                <a:gd name="T40" fmla="*/ 4477 w 6563"/>
                <a:gd name="T41" fmla="*/ 2872 h 8932"/>
                <a:gd name="T42" fmla="*/ 705 w 6563"/>
                <a:gd name="T43" fmla="*/ 3996 h 8932"/>
                <a:gd name="T44" fmla="*/ 481 w 6563"/>
                <a:gd name="T45" fmla="*/ 4433 h 8932"/>
                <a:gd name="T46" fmla="*/ 438 w 6563"/>
                <a:gd name="T47" fmla="*/ 4542 h 8932"/>
                <a:gd name="T48" fmla="*/ 433 w 6563"/>
                <a:gd name="T49" fmla="*/ 4556 h 8932"/>
                <a:gd name="T50" fmla="*/ 425 w 6563"/>
                <a:gd name="T51" fmla="*/ 4578 h 8932"/>
                <a:gd name="T52" fmla="*/ 1480 w 6563"/>
                <a:gd name="T53" fmla="*/ 7967 h 8932"/>
                <a:gd name="T54" fmla="*/ 5628 w 6563"/>
                <a:gd name="T55" fmla="*/ 7310 h 8932"/>
                <a:gd name="T56" fmla="*/ 5515 w 6563"/>
                <a:gd name="T57" fmla="*/ 3672 h 8932"/>
                <a:gd name="T58" fmla="*/ 5630 w 6563"/>
                <a:gd name="T59" fmla="*/ 3522 h 8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63" h="8932">
                  <a:moveTo>
                    <a:pt x="5322" y="7088"/>
                  </a:moveTo>
                  <a:cubicBezTo>
                    <a:pt x="4836" y="7757"/>
                    <a:pt x="4051" y="8157"/>
                    <a:pt x="3223" y="8157"/>
                  </a:cubicBezTo>
                  <a:cubicBezTo>
                    <a:pt x="2674" y="8157"/>
                    <a:pt x="2148" y="7985"/>
                    <a:pt x="1702" y="7662"/>
                  </a:cubicBezTo>
                  <a:cubicBezTo>
                    <a:pt x="782" y="6993"/>
                    <a:pt x="403" y="5776"/>
                    <a:pt x="781" y="4704"/>
                  </a:cubicBezTo>
                  <a:lnTo>
                    <a:pt x="795" y="4665"/>
                  </a:lnTo>
                  <a:cubicBezTo>
                    <a:pt x="805" y="4637"/>
                    <a:pt x="816" y="4608"/>
                    <a:pt x="829" y="4578"/>
                  </a:cubicBezTo>
                  <a:lnTo>
                    <a:pt x="835" y="4565"/>
                  </a:lnTo>
                  <a:cubicBezTo>
                    <a:pt x="859" y="4508"/>
                    <a:pt x="885" y="4451"/>
                    <a:pt x="913" y="4394"/>
                  </a:cubicBezTo>
                  <a:cubicBezTo>
                    <a:pt x="1032" y="4402"/>
                    <a:pt x="1151" y="4406"/>
                    <a:pt x="1269" y="4406"/>
                  </a:cubicBezTo>
                  <a:cubicBezTo>
                    <a:pt x="2530" y="4406"/>
                    <a:pt x="3754" y="3964"/>
                    <a:pt x="4719" y="3162"/>
                  </a:cubicBezTo>
                  <a:cubicBezTo>
                    <a:pt x="5062" y="2876"/>
                    <a:pt x="5369" y="2548"/>
                    <a:pt x="5633" y="2184"/>
                  </a:cubicBezTo>
                  <a:cubicBezTo>
                    <a:pt x="5757" y="2013"/>
                    <a:pt x="5871" y="1836"/>
                    <a:pt x="5974" y="1654"/>
                  </a:cubicBezTo>
                  <a:cubicBezTo>
                    <a:pt x="5900" y="2242"/>
                    <a:pt x="5681" y="2811"/>
                    <a:pt x="5325" y="3300"/>
                  </a:cubicBezTo>
                  <a:cubicBezTo>
                    <a:pt x="5292" y="3345"/>
                    <a:pt x="5257" y="3390"/>
                    <a:pt x="5221" y="3436"/>
                  </a:cubicBezTo>
                  <a:lnTo>
                    <a:pt x="5028" y="3676"/>
                  </a:lnTo>
                  <a:lnTo>
                    <a:pt x="5224" y="3913"/>
                  </a:lnTo>
                  <a:cubicBezTo>
                    <a:pt x="5978" y="4824"/>
                    <a:pt x="6019" y="6130"/>
                    <a:pt x="5322" y="7088"/>
                  </a:cubicBezTo>
                  <a:close/>
                  <a:moveTo>
                    <a:pt x="5630" y="3522"/>
                  </a:moveTo>
                  <a:cubicBezTo>
                    <a:pt x="6398" y="2465"/>
                    <a:pt x="6562" y="1154"/>
                    <a:pt x="6189" y="0"/>
                  </a:cubicBezTo>
                  <a:cubicBezTo>
                    <a:pt x="6051" y="688"/>
                    <a:pt x="5767" y="1358"/>
                    <a:pt x="5328" y="1962"/>
                  </a:cubicBezTo>
                  <a:cubicBezTo>
                    <a:pt x="5077" y="2307"/>
                    <a:pt x="4790" y="2611"/>
                    <a:pt x="4477" y="2872"/>
                  </a:cubicBezTo>
                  <a:cubicBezTo>
                    <a:pt x="3415" y="3755"/>
                    <a:pt x="2044" y="4148"/>
                    <a:pt x="705" y="3996"/>
                  </a:cubicBezTo>
                  <a:cubicBezTo>
                    <a:pt x="617" y="4138"/>
                    <a:pt x="542" y="4284"/>
                    <a:pt x="481" y="4433"/>
                  </a:cubicBezTo>
                  <a:cubicBezTo>
                    <a:pt x="465" y="4469"/>
                    <a:pt x="452" y="4506"/>
                    <a:pt x="438" y="4542"/>
                  </a:cubicBezTo>
                  <a:cubicBezTo>
                    <a:pt x="437" y="4547"/>
                    <a:pt x="435" y="4552"/>
                    <a:pt x="433" y="4556"/>
                  </a:cubicBezTo>
                  <a:cubicBezTo>
                    <a:pt x="431" y="4563"/>
                    <a:pt x="428" y="4571"/>
                    <a:pt x="425" y="4578"/>
                  </a:cubicBezTo>
                  <a:cubicBezTo>
                    <a:pt x="0" y="5785"/>
                    <a:pt x="392" y="7176"/>
                    <a:pt x="1480" y="7967"/>
                  </a:cubicBezTo>
                  <a:cubicBezTo>
                    <a:pt x="2807" y="8931"/>
                    <a:pt x="4664" y="8636"/>
                    <a:pt x="5628" y="7310"/>
                  </a:cubicBezTo>
                  <a:cubicBezTo>
                    <a:pt x="6442" y="6190"/>
                    <a:pt x="6359" y="4692"/>
                    <a:pt x="5515" y="3672"/>
                  </a:cubicBezTo>
                  <a:cubicBezTo>
                    <a:pt x="5554" y="3623"/>
                    <a:pt x="5593" y="3573"/>
                    <a:pt x="5630" y="35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E094A36B-AF39-4013-BBF1-B36A02DE2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221" y="5975710"/>
              <a:ext cx="4734559" cy="4726471"/>
            </a:xfrm>
            <a:custGeom>
              <a:avLst/>
              <a:gdLst>
                <a:gd name="T0" fmla="*/ 5900 w 7743"/>
                <a:gd name="T1" fmla="*/ 6634 h 7731"/>
                <a:gd name="T2" fmla="*/ 4380 w 7743"/>
                <a:gd name="T3" fmla="*/ 7129 h 7731"/>
                <a:gd name="T4" fmla="*/ 2802 w 7743"/>
                <a:gd name="T5" fmla="*/ 6596 h 7731"/>
                <a:gd name="T6" fmla="*/ 2769 w 7743"/>
                <a:gd name="T7" fmla="*/ 6571 h 7731"/>
                <a:gd name="T8" fmla="*/ 2707 w 7743"/>
                <a:gd name="T9" fmla="*/ 6520 h 7731"/>
                <a:gd name="T10" fmla="*/ 2551 w 7743"/>
                <a:gd name="T11" fmla="*/ 6367 h 7731"/>
                <a:gd name="T12" fmla="*/ 2553 w 7743"/>
                <a:gd name="T13" fmla="*/ 2375 h 7731"/>
                <a:gd name="T14" fmla="*/ 1906 w 7743"/>
                <a:gd name="T15" fmla="*/ 1203 h 7731"/>
                <a:gd name="T16" fmla="*/ 1507 w 7743"/>
                <a:gd name="T17" fmla="*/ 716 h 7731"/>
                <a:gd name="T18" fmla="*/ 2872 w 7743"/>
                <a:gd name="T19" fmla="*/ 1841 h 7731"/>
                <a:gd name="T20" fmla="*/ 2969 w 7743"/>
                <a:gd name="T21" fmla="*/ 1983 h 7731"/>
                <a:gd name="T22" fmla="*/ 3138 w 7743"/>
                <a:gd name="T23" fmla="*/ 2240 h 7731"/>
                <a:gd name="T24" fmla="*/ 3424 w 7743"/>
                <a:gd name="T25" fmla="*/ 2127 h 7731"/>
                <a:gd name="T26" fmla="*/ 4374 w 7743"/>
                <a:gd name="T27" fmla="*/ 1946 h 7731"/>
                <a:gd name="T28" fmla="*/ 6473 w 7743"/>
                <a:gd name="T29" fmla="*/ 3014 h 7731"/>
                <a:gd name="T30" fmla="*/ 5900 w 7743"/>
                <a:gd name="T31" fmla="*/ 6634 h 7731"/>
                <a:gd name="T32" fmla="*/ 6778 w 7743"/>
                <a:gd name="T33" fmla="*/ 2792 h 7731"/>
                <a:gd name="T34" fmla="*/ 3285 w 7743"/>
                <a:gd name="T35" fmla="*/ 1775 h 7731"/>
                <a:gd name="T36" fmla="*/ 3177 w 7743"/>
                <a:gd name="T37" fmla="*/ 1620 h 7731"/>
                <a:gd name="T38" fmla="*/ 0 w 7743"/>
                <a:gd name="T39" fmla="*/ 0 h 7731"/>
                <a:gd name="T40" fmla="*/ 1600 w 7743"/>
                <a:gd name="T41" fmla="*/ 1425 h 7731"/>
                <a:gd name="T42" fmla="*/ 2202 w 7743"/>
                <a:gd name="T43" fmla="*/ 2515 h 7731"/>
                <a:gd name="T44" fmla="*/ 2106 w 7743"/>
                <a:gd name="T45" fmla="*/ 6451 h 7731"/>
                <a:gd name="T46" fmla="*/ 2452 w 7743"/>
                <a:gd name="T47" fmla="*/ 6799 h 7731"/>
                <a:gd name="T48" fmla="*/ 2453 w 7743"/>
                <a:gd name="T49" fmla="*/ 6799 h 7731"/>
                <a:gd name="T50" fmla="*/ 2542 w 7743"/>
                <a:gd name="T51" fmla="*/ 6872 h 7731"/>
                <a:gd name="T52" fmla="*/ 2555 w 7743"/>
                <a:gd name="T53" fmla="*/ 6882 h 7731"/>
                <a:gd name="T54" fmla="*/ 2573 w 7743"/>
                <a:gd name="T55" fmla="*/ 6896 h 7731"/>
                <a:gd name="T56" fmla="*/ 6122 w 7743"/>
                <a:gd name="T57" fmla="*/ 6940 h 7731"/>
                <a:gd name="T58" fmla="*/ 6778 w 7743"/>
                <a:gd name="T59" fmla="*/ 2792 h 7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43" h="7731">
                  <a:moveTo>
                    <a:pt x="5900" y="6634"/>
                  </a:moveTo>
                  <a:cubicBezTo>
                    <a:pt x="5454" y="6958"/>
                    <a:pt x="4929" y="7129"/>
                    <a:pt x="4380" y="7129"/>
                  </a:cubicBezTo>
                  <a:cubicBezTo>
                    <a:pt x="3812" y="7129"/>
                    <a:pt x="3252" y="6940"/>
                    <a:pt x="2802" y="6596"/>
                  </a:cubicBezTo>
                  <a:lnTo>
                    <a:pt x="2769" y="6571"/>
                  </a:lnTo>
                  <a:cubicBezTo>
                    <a:pt x="2749" y="6555"/>
                    <a:pt x="2728" y="6537"/>
                    <a:pt x="2707" y="6520"/>
                  </a:cubicBezTo>
                  <a:lnTo>
                    <a:pt x="2551" y="6367"/>
                  </a:lnTo>
                  <a:cubicBezTo>
                    <a:pt x="3059" y="5091"/>
                    <a:pt x="3062" y="3650"/>
                    <a:pt x="2553" y="2375"/>
                  </a:cubicBezTo>
                  <a:cubicBezTo>
                    <a:pt x="2387" y="1961"/>
                    <a:pt x="2169" y="1566"/>
                    <a:pt x="1906" y="1203"/>
                  </a:cubicBezTo>
                  <a:cubicBezTo>
                    <a:pt x="1781" y="1032"/>
                    <a:pt x="1648" y="869"/>
                    <a:pt x="1507" y="716"/>
                  </a:cubicBezTo>
                  <a:cubicBezTo>
                    <a:pt x="2043" y="968"/>
                    <a:pt x="2516" y="1352"/>
                    <a:pt x="2872" y="1841"/>
                  </a:cubicBezTo>
                  <a:cubicBezTo>
                    <a:pt x="2903" y="1886"/>
                    <a:pt x="2936" y="1933"/>
                    <a:pt x="2969" y="1983"/>
                  </a:cubicBezTo>
                  <a:lnTo>
                    <a:pt x="3138" y="2240"/>
                  </a:lnTo>
                  <a:lnTo>
                    <a:pt x="3424" y="2127"/>
                  </a:lnTo>
                  <a:cubicBezTo>
                    <a:pt x="3727" y="2006"/>
                    <a:pt x="4046" y="1946"/>
                    <a:pt x="4374" y="1946"/>
                  </a:cubicBezTo>
                  <a:cubicBezTo>
                    <a:pt x="5202" y="1946"/>
                    <a:pt x="5987" y="2345"/>
                    <a:pt x="6473" y="3014"/>
                  </a:cubicBezTo>
                  <a:cubicBezTo>
                    <a:pt x="7313" y="4170"/>
                    <a:pt x="7056" y="5794"/>
                    <a:pt x="5900" y="6634"/>
                  </a:cubicBezTo>
                  <a:close/>
                  <a:moveTo>
                    <a:pt x="6778" y="2792"/>
                  </a:moveTo>
                  <a:cubicBezTo>
                    <a:pt x="5965" y="1672"/>
                    <a:pt x="4515" y="1288"/>
                    <a:pt x="3285" y="1775"/>
                  </a:cubicBezTo>
                  <a:cubicBezTo>
                    <a:pt x="3250" y="1723"/>
                    <a:pt x="3214" y="1671"/>
                    <a:pt x="3177" y="1620"/>
                  </a:cubicBezTo>
                  <a:cubicBezTo>
                    <a:pt x="2409" y="563"/>
                    <a:pt x="1213" y="1"/>
                    <a:pt x="0" y="0"/>
                  </a:cubicBezTo>
                  <a:cubicBezTo>
                    <a:pt x="612" y="343"/>
                    <a:pt x="1161" y="820"/>
                    <a:pt x="1600" y="1425"/>
                  </a:cubicBezTo>
                  <a:cubicBezTo>
                    <a:pt x="1851" y="1770"/>
                    <a:pt x="2051" y="2137"/>
                    <a:pt x="2202" y="2515"/>
                  </a:cubicBezTo>
                  <a:cubicBezTo>
                    <a:pt x="2714" y="3798"/>
                    <a:pt x="2664" y="5223"/>
                    <a:pt x="2106" y="6451"/>
                  </a:cubicBezTo>
                  <a:cubicBezTo>
                    <a:pt x="2214" y="6578"/>
                    <a:pt x="2330" y="6694"/>
                    <a:pt x="2452" y="6799"/>
                  </a:cubicBezTo>
                  <a:lnTo>
                    <a:pt x="2453" y="6799"/>
                  </a:lnTo>
                  <a:cubicBezTo>
                    <a:pt x="2482" y="6824"/>
                    <a:pt x="2512" y="6849"/>
                    <a:pt x="2542" y="6872"/>
                  </a:cubicBezTo>
                  <a:cubicBezTo>
                    <a:pt x="2546" y="6876"/>
                    <a:pt x="2550" y="6879"/>
                    <a:pt x="2555" y="6882"/>
                  </a:cubicBezTo>
                  <a:cubicBezTo>
                    <a:pt x="2561" y="6887"/>
                    <a:pt x="2567" y="6892"/>
                    <a:pt x="2573" y="6896"/>
                  </a:cubicBezTo>
                  <a:cubicBezTo>
                    <a:pt x="3589" y="7673"/>
                    <a:pt x="5034" y="7730"/>
                    <a:pt x="6122" y="6940"/>
                  </a:cubicBezTo>
                  <a:cubicBezTo>
                    <a:pt x="7448" y="5976"/>
                    <a:pt x="7742" y="4119"/>
                    <a:pt x="6778" y="27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B2DCF639-123F-46FB-BEB9-A3B48767D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8703" y="2761818"/>
              <a:ext cx="5446360" cy="3723478"/>
            </a:xfrm>
            <a:custGeom>
              <a:avLst/>
              <a:gdLst>
                <a:gd name="T0" fmla="*/ 7139 w 8908"/>
                <a:gd name="T1" fmla="*/ 5464 h 6092"/>
                <a:gd name="T2" fmla="*/ 7106 w 8908"/>
                <a:gd name="T3" fmla="*/ 5487 h 6092"/>
                <a:gd name="T4" fmla="*/ 7039 w 8908"/>
                <a:gd name="T5" fmla="*/ 5530 h 6092"/>
                <a:gd name="T6" fmla="*/ 7001 w 8908"/>
                <a:gd name="T7" fmla="*/ 5550 h 6092"/>
                <a:gd name="T8" fmla="*/ 6992 w 8908"/>
                <a:gd name="T9" fmla="*/ 5559 h 6092"/>
                <a:gd name="T10" fmla="*/ 6851 w 8908"/>
                <a:gd name="T11" fmla="*/ 5637 h 6092"/>
                <a:gd name="T12" fmla="*/ 3400 w 8908"/>
                <a:gd name="T13" fmla="*/ 4386 h 6092"/>
                <a:gd name="T14" fmla="*/ 3048 w 8908"/>
                <a:gd name="T15" fmla="*/ 4397 h 6092"/>
                <a:gd name="T16" fmla="*/ 1734 w 8908"/>
                <a:gd name="T17" fmla="*/ 4650 h 6092"/>
                <a:gd name="T18" fmla="*/ 1147 w 8908"/>
                <a:gd name="T19" fmla="*/ 4879 h 6092"/>
                <a:gd name="T20" fmla="*/ 2639 w 8908"/>
                <a:gd name="T21" fmla="*/ 3929 h 6092"/>
                <a:gd name="T22" fmla="*/ 2803 w 8908"/>
                <a:gd name="T23" fmla="*/ 3880 h 6092"/>
                <a:gd name="T24" fmla="*/ 3100 w 8908"/>
                <a:gd name="T25" fmla="*/ 3799 h 6092"/>
                <a:gd name="T26" fmla="*/ 3081 w 8908"/>
                <a:gd name="T27" fmla="*/ 3492 h 6092"/>
                <a:gd name="T28" fmla="*/ 4867 w 8908"/>
                <a:gd name="T29" fmla="*/ 866 h 6092"/>
                <a:gd name="T30" fmla="*/ 5668 w 8908"/>
                <a:gd name="T31" fmla="*/ 738 h 6092"/>
                <a:gd name="T32" fmla="*/ 8133 w 8908"/>
                <a:gd name="T33" fmla="*/ 2530 h 6092"/>
                <a:gd name="T34" fmla="*/ 7139 w 8908"/>
                <a:gd name="T35" fmla="*/ 5464 h 6092"/>
                <a:gd name="T36" fmla="*/ 8492 w 8908"/>
                <a:gd name="T37" fmla="*/ 2413 h 6092"/>
                <a:gd name="T38" fmla="*/ 4751 w 8908"/>
                <a:gd name="T39" fmla="*/ 507 h 6092"/>
                <a:gd name="T40" fmla="*/ 2704 w 8908"/>
                <a:gd name="T41" fmla="*/ 3516 h 6092"/>
                <a:gd name="T42" fmla="*/ 2522 w 8908"/>
                <a:gd name="T43" fmla="*/ 3570 h 6092"/>
                <a:gd name="T44" fmla="*/ 0 w 8908"/>
                <a:gd name="T45" fmla="*/ 6091 h 6092"/>
                <a:gd name="T46" fmla="*/ 1850 w 8908"/>
                <a:gd name="T47" fmla="*/ 5009 h 6092"/>
                <a:gd name="T48" fmla="*/ 3073 w 8908"/>
                <a:gd name="T49" fmla="*/ 4774 h 6092"/>
                <a:gd name="T50" fmla="*/ 6786 w 8908"/>
                <a:gd name="T51" fmla="*/ 6081 h 6092"/>
                <a:gd name="T52" fmla="*/ 7224 w 8908"/>
                <a:gd name="T53" fmla="*/ 5860 h 6092"/>
                <a:gd name="T54" fmla="*/ 7224 w 8908"/>
                <a:gd name="T55" fmla="*/ 5859 h 6092"/>
                <a:gd name="T56" fmla="*/ 7322 w 8908"/>
                <a:gd name="T57" fmla="*/ 5797 h 6092"/>
                <a:gd name="T58" fmla="*/ 7335 w 8908"/>
                <a:gd name="T59" fmla="*/ 5788 h 6092"/>
                <a:gd name="T60" fmla="*/ 7354 w 8908"/>
                <a:gd name="T61" fmla="*/ 5775 h 6092"/>
                <a:gd name="T62" fmla="*/ 8492 w 8908"/>
                <a:gd name="T63" fmla="*/ 2413 h 6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08" h="6092">
                  <a:moveTo>
                    <a:pt x="7139" y="5464"/>
                  </a:moveTo>
                  <a:lnTo>
                    <a:pt x="7106" y="5487"/>
                  </a:lnTo>
                  <a:cubicBezTo>
                    <a:pt x="7083" y="5502"/>
                    <a:pt x="7061" y="5517"/>
                    <a:pt x="7039" y="5530"/>
                  </a:cubicBezTo>
                  <a:lnTo>
                    <a:pt x="7001" y="5550"/>
                  </a:lnTo>
                  <a:lnTo>
                    <a:pt x="6992" y="5559"/>
                  </a:lnTo>
                  <a:cubicBezTo>
                    <a:pt x="6945" y="5587"/>
                    <a:pt x="6899" y="5613"/>
                    <a:pt x="6851" y="5637"/>
                  </a:cubicBezTo>
                  <a:cubicBezTo>
                    <a:pt x="5880" y="4829"/>
                    <a:pt x="4665" y="4386"/>
                    <a:pt x="3400" y="4386"/>
                  </a:cubicBezTo>
                  <a:cubicBezTo>
                    <a:pt x="3283" y="4386"/>
                    <a:pt x="3165" y="4390"/>
                    <a:pt x="3048" y="4397"/>
                  </a:cubicBezTo>
                  <a:cubicBezTo>
                    <a:pt x="2603" y="4427"/>
                    <a:pt x="2161" y="4512"/>
                    <a:pt x="1734" y="4650"/>
                  </a:cubicBezTo>
                  <a:cubicBezTo>
                    <a:pt x="1532" y="4716"/>
                    <a:pt x="1336" y="4792"/>
                    <a:pt x="1147" y="4879"/>
                  </a:cubicBezTo>
                  <a:cubicBezTo>
                    <a:pt x="1552" y="4447"/>
                    <a:pt x="2064" y="4116"/>
                    <a:pt x="2639" y="3929"/>
                  </a:cubicBezTo>
                  <a:cubicBezTo>
                    <a:pt x="2691" y="3912"/>
                    <a:pt x="2747" y="3896"/>
                    <a:pt x="2803" y="3880"/>
                  </a:cubicBezTo>
                  <a:lnTo>
                    <a:pt x="3100" y="3799"/>
                  </a:lnTo>
                  <a:lnTo>
                    <a:pt x="3081" y="3492"/>
                  </a:lnTo>
                  <a:cubicBezTo>
                    <a:pt x="3006" y="2312"/>
                    <a:pt x="3741" y="1232"/>
                    <a:pt x="4867" y="866"/>
                  </a:cubicBezTo>
                  <a:cubicBezTo>
                    <a:pt x="5128" y="781"/>
                    <a:pt x="5397" y="738"/>
                    <a:pt x="5668" y="738"/>
                  </a:cubicBezTo>
                  <a:cubicBezTo>
                    <a:pt x="6794" y="738"/>
                    <a:pt x="7785" y="1458"/>
                    <a:pt x="8133" y="2530"/>
                  </a:cubicBezTo>
                  <a:cubicBezTo>
                    <a:pt x="8485" y="3612"/>
                    <a:pt x="8076" y="4819"/>
                    <a:pt x="7139" y="5464"/>
                  </a:cubicBezTo>
                  <a:close/>
                  <a:moveTo>
                    <a:pt x="8492" y="2413"/>
                  </a:moveTo>
                  <a:cubicBezTo>
                    <a:pt x="7985" y="854"/>
                    <a:pt x="6310" y="0"/>
                    <a:pt x="4751" y="507"/>
                  </a:cubicBezTo>
                  <a:cubicBezTo>
                    <a:pt x="3434" y="935"/>
                    <a:pt x="2620" y="2196"/>
                    <a:pt x="2704" y="3516"/>
                  </a:cubicBezTo>
                  <a:cubicBezTo>
                    <a:pt x="2643" y="3533"/>
                    <a:pt x="2583" y="3550"/>
                    <a:pt x="2522" y="3570"/>
                  </a:cubicBezTo>
                  <a:cubicBezTo>
                    <a:pt x="1280" y="3974"/>
                    <a:pt x="377" y="4938"/>
                    <a:pt x="0" y="6091"/>
                  </a:cubicBezTo>
                  <a:cubicBezTo>
                    <a:pt x="516" y="5615"/>
                    <a:pt x="1139" y="5241"/>
                    <a:pt x="1850" y="5009"/>
                  </a:cubicBezTo>
                  <a:cubicBezTo>
                    <a:pt x="2256" y="4878"/>
                    <a:pt x="2666" y="4801"/>
                    <a:pt x="3073" y="4774"/>
                  </a:cubicBezTo>
                  <a:cubicBezTo>
                    <a:pt x="4451" y="4683"/>
                    <a:pt x="5791" y="5171"/>
                    <a:pt x="6786" y="6081"/>
                  </a:cubicBezTo>
                  <a:cubicBezTo>
                    <a:pt x="6940" y="6018"/>
                    <a:pt x="7086" y="5944"/>
                    <a:pt x="7224" y="5860"/>
                  </a:cubicBezTo>
                  <a:lnTo>
                    <a:pt x="7224" y="5859"/>
                  </a:lnTo>
                  <a:cubicBezTo>
                    <a:pt x="7258" y="5839"/>
                    <a:pt x="7290" y="5818"/>
                    <a:pt x="7322" y="5797"/>
                  </a:cubicBezTo>
                  <a:cubicBezTo>
                    <a:pt x="7327" y="5794"/>
                    <a:pt x="7331" y="5791"/>
                    <a:pt x="7335" y="5788"/>
                  </a:cubicBezTo>
                  <a:cubicBezTo>
                    <a:pt x="7341" y="5784"/>
                    <a:pt x="7348" y="5780"/>
                    <a:pt x="7354" y="5775"/>
                  </a:cubicBezTo>
                  <a:cubicBezTo>
                    <a:pt x="8407" y="5049"/>
                    <a:pt x="8907" y="3693"/>
                    <a:pt x="8492" y="24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525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31592FB1-58C1-48F6-8A2B-C06FECE9A9C8}"/>
              </a:ext>
            </a:extLst>
          </p:cNvPr>
          <p:cNvSpPr txBox="1">
            <a:spLocks/>
          </p:cNvSpPr>
          <p:nvPr/>
        </p:nvSpPr>
        <p:spPr>
          <a:xfrm>
            <a:off x="5849145" y="1345315"/>
            <a:ext cx="2104790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Animar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o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desanimar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a los empresarios 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invertir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,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igualmente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a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ahorristas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646A2BD-26E2-4EE1-8AD7-B70744AB89B2}"/>
              </a:ext>
            </a:extLst>
          </p:cNvPr>
          <p:cNvSpPr txBox="1">
            <a:spLocks/>
          </p:cNvSpPr>
          <p:nvPr/>
        </p:nvSpPr>
        <p:spPr>
          <a:xfrm>
            <a:off x="6379590" y="3124991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Incrementar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y/o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disminuir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producción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57DC30A-26D0-483E-BFDE-F2326B779376}"/>
              </a:ext>
            </a:extLst>
          </p:cNvPr>
          <p:cNvSpPr txBox="1">
            <a:spLocks/>
          </p:cNvSpPr>
          <p:nvPr/>
        </p:nvSpPr>
        <p:spPr>
          <a:xfrm>
            <a:off x="5042827" y="4428642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Atraer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el capital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extranjero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o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provocar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su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salida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116FD3CF-E115-4455-9EF9-327E5E35C9C8}"/>
              </a:ext>
            </a:extLst>
          </p:cNvPr>
          <p:cNvSpPr txBox="1">
            <a:spLocks/>
          </p:cNvSpPr>
          <p:nvPr/>
        </p:nvSpPr>
        <p:spPr>
          <a:xfrm>
            <a:off x="1190065" y="1376006"/>
            <a:ext cx="2068525" cy="60818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llegada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capitales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Fortaleza a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moneda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nacional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salida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puede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provocar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una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4C00AA7-4DA0-4492-B7A8-F57734DE0A7D}"/>
              </a:ext>
            </a:extLst>
          </p:cNvPr>
          <p:cNvSpPr txBox="1">
            <a:spLocks/>
          </p:cNvSpPr>
          <p:nvPr/>
        </p:nvSpPr>
        <p:spPr>
          <a:xfrm>
            <a:off x="1000526" y="3122207"/>
            <a:ext cx="1780093" cy="8582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“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Burbuja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”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especulativa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Rendimientos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bonos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(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renta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fija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) y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acciones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(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renta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variable).</a:t>
            </a:r>
          </a:p>
          <a:p>
            <a:pPr marL="0" marR="0" lvl="0" indent="0" algn="r" defTabSz="1087636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22" name="TextBox 67">
            <a:extLst>
              <a:ext uri="{FF2B5EF4-FFF2-40B4-BE49-F238E27FC236}">
                <a16:creationId xmlns:a16="http://schemas.microsoft.com/office/drawing/2014/main" id="{4BF089C2-7710-44AC-BFBB-E04765034415}"/>
              </a:ext>
            </a:extLst>
          </p:cNvPr>
          <p:cNvSpPr txBox="1"/>
          <p:nvPr/>
        </p:nvSpPr>
        <p:spPr>
          <a:xfrm>
            <a:off x="2158136" y="1100186"/>
            <a:ext cx="116730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Tipo de cambio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3" name="TextBox 67">
            <a:extLst>
              <a:ext uri="{FF2B5EF4-FFF2-40B4-BE49-F238E27FC236}">
                <a16:creationId xmlns:a16="http://schemas.microsoft.com/office/drawing/2014/main" id="{63C868D7-82D2-4AD4-B781-897F72BD754E}"/>
              </a:ext>
            </a:extLst>
          </p:cNvPr>
          <p:cNvSpPr txBox="1"/>
          <p:nvPr/>
        </p:nvSpPr>
        <p:spPr>
          <a:xfrm>
            <a:off x="5785451" y="1087691"/>
            <a:ext cx="1348446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Inversión - Ahorro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548F9D16-D4B3-4EC4-926B-8C9535132053}"/>
              </a:ext>
            </a:extLst>
          </p:cNvPr>
          <p:cNvSpPr txBox="1"/>
          <p:nvPr/>
        </p:nvSpPr>
        <p:spPr>
          <a:xfrm>
            <a:off x="6316761" y="2847992"/>
            <a:ext cx="39466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PIB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5" name="TextBox 67">
            <a:extLst>
              <a:ext uri="{FF2B5EF4-FFF2-40B4-BE49-F238E27FC236}">
                <a16:creationId xmlns:a16="http://schemas.microsoft.com/office/drawing/2014/main" id="{5383D7F0-B1A1-44FD-A416-DE5CAC2F704B}"/>
              </a:ext>
            </a:extLst>
          </p:cNvPr>
          <p:cNvSpPr txBox="1"/>
          <p:nvPr/>
        </p:nvSpPr>
        <p:spPr>
          <a:xfrm>
            <a:off x="4989074" y="4152725"/>
            <a:ext cx="147348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Inversión Extranjera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6" name="TextBox 67">
            <a:extLst>
              <a:ext uri="{FF2B5EF4-FFF2-40B4-BE49-F238E27FC236}">
                <a16:creationId xmlns:a16="http://schemas.microsoft.com/office/drawing/2014/main" id="{30CDEC25-2CBE-4859-AA7B-4AC40FA158BE}"/>
              </a:ext>
            </a:extLst>
          </p:cNvPr>
          <p:cNvSpPr txBox="1"/>
          <p:nvPr/>
        </p:nvSpPr>
        <p:spPr>
          <a:xfrm>
            <a:off x="1589371" y="2845208"/>
            <a:ext cx="124104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Bolsa de Valores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7" name="Shape 2550">
            <a:extLst>
              <a:ext uri="{FF2B5EF4-FFF2-40B4-BE49-F238E27FC236}">
                <a16:creationId xmlns:a16="http://schemas.microsoft.com/office/drawing/2014/main" id="{6A9C59B2-EC7F-4AE9-9D07-6A6750ADEF66}"/>
              </a:ext>
            </a:extLst>
          </p:cNvPr>
          <p:cNvSpPr>
            <a:spLocks noChangeAspect="1"/>
          </p:cNvSpPr>
          <p:nvPr/>
        </p:nvSpPr>
        <p:spPr>
          <a:xfrm>
            <a:off x="5492779" y="2906899"/>
            <a:ext cx="356366" cy="35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8" name="Shape 2553">
            <a:extLst>
              <a:ext uri="{FF2B5EF4-FFF2-40B4-BE49-F238E27FC236}">
                <a16:creationId xmlns:a16="http://schemas.microsoft.com/office/drawing/2014/main" id="{32283D04-2E9A-4CE2-9BBA-F31296DA140A}"/>
              </a:ext>
            </a:extLst>
          </p:cNvPr>
          <p:cNvSpPr>
            <a:spLocks noChangeAspect="1"/>
          </p:cNvSpPr>
          <p:nvPr/>
        </p:nvSpPr>
        <p:spPr>
          <a:xfrm>
            <a:off x="5036004" y="1589064"/>
            <a:ext cx="356366" cy="3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9" name="Shape 2587">
            <a:extLst>
              <a:ext uri="{FF2B5EF4-FFF2-40B4-BE49-F238E27FC236}">
                <a16:creationId xmlns:a16="http://schemas.microsoft.com/office/drawing/2014/main" id="{5B00C682-B2A6-4574-B884-1697886E6B57}"/>
              </a:ext>
            </a:extLst>
          </p:cNvPr>
          <p:cNvSpPr>
            <a:spLocks noChangeAspect="1"/>
          </p:cNvSpPr>
          <p:nvPr/>
        </p:nvSpPr>
        <p:spPr>
          <a:xfrm>
            <a:off x="3678969" y="1623646"/>
            <a:ext cx="356366" cy="35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0" name="Shape 2609">
            <a:extLst>
              <a:ext uri="{FF2B5EF4-FFF2-40B4-BE49-F238E27FC236}">
                <a16:creationId xmlns:a16="http://schemas.microsoft.com/office/drawing/2014/main" id="{6468561D-97EA-4309-96A9-438F8926F5CE}"/>
              </a:ext>
            </a:extLst>
          </p:cNvPr>
          <p:cNvSpPr>
            <a:spLocks noChangeAspect="1"/>
          </p:cNvSpPr>
          <p:nvPr/>
        </p:nvSpPr>
        <p:spPr>
          <a:xfrm>
            <a:off x="4393817" y="3724574"/>
            <a:ext cx="356366" cy="291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3200"/>
                </a:moveTo>
                <a:lnTo>
                  <a:pt x="5400" y="13200"/>
                </a:lnTo>
                <a:cubicBezTo>
                  <a:pt x="5129" y="13200"/>
                  <a:pt x="4909" y="13469"/>
                  <a:pt x="4909" y="13800"/>
                </a:cubicBezTo>
                <a:cubicBezTo>
                  <a:pt x="4909" y="14132"/>
                  <a:pt x="5129" y="14400"/>
                  <a:pt x="5400" y="14400"/>
                </a:cubicBezTo>
                <a:lnTo>
                  <a:pt x="21109" y="14400"/>
                </a:lnTo>
                <a:cubicBezTo>
                  <a:pt x="21380" y="14400"/>
                  <a:pt x="21600" y="14132"/>
                  <a:pt x="21600" y="13800"/>
                </a:cubicBezTo>
                <a:cubicBezTo>
                  <a:pt x="21600" y="13469"/>
                  <a:pt x="21380" y="13200"/>
                  <a:pt x="21109" y="13200"/>
                </a:cubicBezTo>
                <a:moveTo>
                  <a:pt x="21109" y="7200"/>
                </a:move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1"/>
                  <a:pt x="5400" y="8401"/>
                </a:cubicBezTo>
                <a:lnTo>
                  <a:pt x="21109" y="8401"/>
                </a:lnTo>
                <a:cubicBezTo>
                  <a:pt x="21380" y="8401"/>
                  <a:pt x="21600" y="8132"/>
                  <a:pt x="21600" y="7800"/>
                </a:cubicBezTo>
                <a:cubicBezTo>
                  <a:pt x="21600" y="7469"/>
                  <a:pt x="21380" y="7200"/>
                  <a:pt x="21109" y="7200"/>
                </a:cubicBezTo>
                <a:moveTo>
                  <a:pt x="1473" y="0"/>
                </a:moveTo>
                <a:cubicBezTo>
                  <a:pt x="659" y="0"/>
                  <a:pt x="0" y="807"/>
                  <a:pt x="0" y="1800"/>
                </a:cubicBezTo>
                <a:cubicBezTo>
                  <a:pt x="0" y="2794"/>
                  <a:pt x="659" y="3600"/>
                  <a:pt x="1473" y="3600"/>
                </a:cubicBezTo>
                <a:cubicBezTo>
                  <a:pt x="2286" y="3600"/>
                  <a:pt x="2945" y="2794"/>
                  <a:pt x="2945" y="1800"/>
                </a:cubicBezTo>
                <a:cubicBezTo>
                  <a:pt x="2945" y="807"/>
                  <a:pt x="2286" y="0"/>
                  <a:pt x="1473" y="0"/>
                </a:cubicBezTo>
                <a:moveTo>
                  <a:pt x="21109" y="19200"/>
                </a:moveTo>
                <a:lnTo>
                  <a:pt x="5400" y="19200"/>
                </a:lnTo>
                <a:cubicBezTo>
                  <a:pt x="5129" y="19200"/>
                  <a:pt x="4909" y="19469"/>
                  <a:pt x="4909" y="19800"/>
                </a:cubicBezTo>
                <a:cubicBezTo>
                  <a:pt x="4909" y="20132"/>
                  <a:pt x="5129" y="20400"/>
                  <a:pt x="5400" y="20400"/>
                </a:cubicBezTo>
                <a:lnTo>
                  <a:pt x="21109" y="20400"/>
                </a:lnTo>
                <a:cubicBezTo>
                  <a:pt x="21380" y="20400"/>
                  <a:pt x="21600" y="20132"/>
                  <a:pt x="21600" y="19800"/>
                </a:cubicBezTo>
                <a:cubicBezTo>
                  <a:pt x="21600" y="19469"/>
                  <a:pt x="21380" y="19200"/>
                  <a:pt x="21109" y="19200"/>
                </a:cubicBezTo>
                <a:moveTo>
                  <a:pt x="5400" y="2400"/>
                </a:moveTo>
                <a:lnTo>
                  <a:pt x="21109" y="2400"/>
                </a:lnTo>
                <a:cubicBezTo>
                  <a:pt x="21380" y="2400"/>
                  <a:pt x="21600" y="2132"/>
                  <a:pt x="21600" y="1800"/>
                </a:cubicBezTo>
                <a:cubicBezTo>
                  <a:pt x="21600" y="1469"/>
                  <a:pt x="21380" y="1200"/>
                  <a:pt x="21109" y="1200"/>
                </a:cubicBezTo>
                <a:lnTo>
                  <a:pt x="5400" y="1200"/>
                </a:lnTo>
                <a:cubicBezTo>
                  <a:pt x="5129" y="1200"/>
                  <a:pt x="4909" y="1469"/>
                  <a:pt x="4909" y="1800"/>
                </a:cubicBezTo>
                <a:cubicBezTo>
                  <a:pt x="4909" y="2132"/>
                  <a:pt x="5129" y="2400"/>
                  <a:pt x="5400" y="2400"/>
                </a:cubicBezTo>
                <a:moveTo>
                  <a:pt x="1473" y="18000"/>
                </a:moveTo>
                <a:cubicBezTo>
                  <a:pt x="659" y="18000"/>
                  <a:pt x="0" y="18806"/>
                  <a:pt x="0" y="19800"/>
                </a:cubicBezTo>
                <a:cubicBezTo>
                  <a:pt x="0" y="20794"/>
                  <a:pt x="659" y="21600"/>
                  <a:pt x="1473" y="21600"/>
                </a:cubicBezTo>
                <a:cubicBezTo>
                  <a:pt x="2286" y="21600"/>
                  <a:pt x="2945" y="20794"/>
                  <a:pt x="2945" y="19800"/>
                </a:cubicBezTo>
                <a:cubicBezTo>
                  <a:pt x="2945" y="18806"/>
                  <a:pt x="2286" y="18000"/>
                  <a:pt x="1473" y="18000"/>
                </a:cubicBezTo>
                <a:moveTo>
                  <a:pt x="1473" y="6000"/>
                </a:moveTo>
                <a:cubicBezTo>
                  <a:pt x="659" y="6000"/>
                  <a:pt x="0" y="6807"/>
                  <a:pt x="0" y="7800"/>
                </a:cubicBezTo>
                <a:cubicBezTo>
                  <a:pt x="0" y="8794"/>
                  <a:pt x="659" y="9600"/>
                  <a:pt x="1473" y="9600"/>
                </a:cubicBezTo>
                <a:cubicBezTo>
                  <a:pt x="2286" y="9600"/>
                  <a:pt x="2945" y="8794"/>
                  <a:pt x="2945" y="7800"/>
                </a:cubicBezTo>
                <a:cubicBezTo>
                  <a:pt x="2945" y="6807"/>
                  <a:pt x="2286" y="6000"/>
                  <a:pt x="1473" y="6000"/>
                </a:cubicBezTo>
                <a:moveTo>
                  <a:pt x="1473" y="12000"/>
                </a:moveTo>
                <a:cubicBezTo>
                  <a:pt x="659" y="12000"/>
                  <a:pt x="0" y="12807"/>
                  <a:pt x="0" y="13800"/>
                </a:cubicBezTo>
                <a:cubicBezTo>
                  <a:pt x="0" y="14794"/>
                  <a:pt x="659" y="15600"/>
                  <a:pt x="1473" y="15600"/>
                </a:cubicBezTo>
                <a:cubicBezTo>
                  <a:pt x="2286" y="15600"/>
                  <a:pt x="2945" y="14794"/>
                  <a:pt x="2945" y="13800"/>
                </a:cubicBezTo>
                <a:cubicBezTo>
                  <a:pt x="2945" y="12807"/>
                  <a:pt x="2286" y="12000"/>
                  <a:pt x="1473" y="12000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1" name="Shape 2836">
            <a:extLst>
              <a:ext uri="{FF2B5EF4-FFF2-40B4-BE49-F238E27FC236}">
                <a16:creationId xmlns:a16="http://schemas.microsoft.com/office/drawing/2014/main" id="{9FE473FE-7970-4E77-90FB-581CF2A40D80}"/>
              </a:ext>
            </a:extLst>
          </p:cNvPr>
          <p:cNvSpPr>
            <a:spLocks noChangeAspect="1"/>
          </p:cNvSpPr>
          <p:nvPr/>
        </p:nvSpPr>
        <p:spPr>
          <a:xfrm>
            <a:off x="3269792" y="2931455"/>
            <a:ext cx="356366" cy="259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2" name="Shape 146">
            <a:extLst>
              <a:ext uri="{FF2B5EF4-FFF2-40B4-BE49-F238E27FC236}">
                <a16:creationId xmlns:a16="http://schemas.microsoft.com/office/drawing/2014/main" id="{A53D1691-71AD-4A5D-AF29-B21B9AD09D0C}"/>
              </a:ext>
            </a:extLst>
          </p:cNvPr>
          <p:cNvSpPr txBox="1">
            <a:spLocks/>
          </p:cNvSpPr>
          <p:nvPr/>
        </p:nvSpPr>
        <p:spPr>
          <a:xfrm>
            <a:off x="958318" y="18347"/>
            <a:ext cx="8061511" cy="66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FF8700"/>
                </a:solidFill>
                <a:effectLst/>
                <a:uLnTx/>
                <a:uFillTx/>
                <a:latin typeface="Dosis"/>
                <a:sym typeface="Dosis"/>
              </a:rPr>
              <a:t>La tasa de interés es una variable clave en la economía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501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4397414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II.4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Tipo de</a:t>
            </a:r>
            <a:b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Cambio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968189" y="4369333"/>
            <a:ext cx="6387832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</a:t>
            </a:r>
            <a:r>
              <a:rPr lang="en" sz="1400" i="1" dirty="0"/>
              <a:t>s el precio o costo de la moneda extranjera.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Nos indica cuántas monedas de una divisa se necesitan para obtener una unidad de otra.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09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27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D0EFD08-2263-4E58-8431-F06A1358ACA1}"/>
              </a:ext>
            </a:extLst>
          </p:cNvPr>
          <p:cNvSpPr>
            <a:spLocks noChangeArrowheads="1"/>
          </p:cNvSpPr>
          <p:nvPr/>
        </p:nvSpPr>
        <p:spPr bwMode="auto">
          <a:xfrm rot="4317697">
            <a:off x="4035946" y="3069749"/>
            <a:ext cx="870974" cy="652268"/>
          </a:xfrm>
          <a:custGeom>
            <a:avLst/>
            <a:gdLst>
              <a:gd name="T0" fmla="*/ 115929 w 4987"/>
              <a:gd name="T1" fmla="*/ 0 h 3733"/>
              <a:gd name="T2" fmla="*/ 0 w 4987"/>
              <a:gd name="T3" fmla="*/ 356594 h 3733"/>
              <a:gd name="T4" fmla="*/ 363269 w 4987"/>
              <a:gd name="T5" fmla="*/ 620618 h 3733"/>
              <a:gd name="T6" fmla="*/ 650211 w 4987"/>
              <a:gd name="T7" fmla="*/ 1265730 h 3733"/>
              <a:gd name="T8" fmla="*/ 1352627 w 4987"/>
              <a:gd name="T9" fmla="*/ 1339570 h 3733"/>
              <a:gd name="T10" fmla="*/ 1358747 w 4987"/>
              <a:gd name="T11" fmla="*/ 1344253 h 3733"/>
              <a:gd name="T12" fmla="*/ 1795102 w 4987"/>
              <a:gd name="T13" fmla="*/ 0 h 3733"/>
              <a:gd name="T14" fmla="*/ 115929 w 4987"/>
              <a:gd name="T15" fmla="*/ 0 h 37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87" h="3733">
                <a:moveTo>
                  <a:pt x="322" y="0"/>
                </a:moveTo>
                <a:cubicBezTo>
                  <a:pt x="288" y="342"/>
                  <a:pt x="182" y="679"/>
                  <a:pt x="0" y="990"/>
                </a:cubicBezTo>
                <a:lnTo>
                  <a:pt x="1009" y="1723"/>
                </a:lnTo>
                <a:lnTo>
                  <a:pt x="1806" y="3514"/>
                </a:lnTo>
                <a:lnTo>
                  <a:pt x="3757" y="3719"/>
                </a:lnTo>
                <a:lnTo>
                  <a:pt x="3774" y="3732"/>
                </a:lnTo>
                <a:cubicBezTo>
                  <a:pt x="4499" y="2660"/>
                  <a:pt x="4940" y="1380"/>
                  <a:pt x="4986" y="0"/>
                </a:cubicBezTo>
                <a:lnTo>
                  <a:pt x="32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Freeform 1">
            <a:extLst>
              <a:ext uri="{FF2B5EF4-FFF2-40B4-BE49-F238E27FC236}">
                <a16:creationId xmlns:a16="http://schemas.microsoft.com/office/drawing/2014/main" id="{DD990B1C-541A-49A1-80F6-12450F22A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458" y="2558744"/>
            <a:ext cx="425861" cy="777793"/>
          </a:xfrm>
          <a:custGeom>
            <a:avLst/>
            <a:gdLst>
              <a:gd name="T0" fmla="*/ 877527 w 2440"/>
              <a:gd name="T1" fmla="*/ 0 h 4454"/>
              <a:gd name="T2" fmla="*/ 436065 w 2440"/>
              <a:gd name="T3" fmla="*/ 0 h 4454"/>
              <a:gd name="T4" fmla="*/ 0 w 2440"/>
              <a:gd name="T5" fmla="*/ 1343466 h 4454"/>
              <a:gd name="T6" fmla="*/ 356911 w 2440"/>
              <a:gd name="T7" fmla="*/ 1603015 h 4454"/>
              <a:gd name="T8" fmla="*/ 877527 w 2440"/>
              <a:gd name="T9" fmla="*/ 0 h 4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40" h="4454">
                <a:moveTo>
                  <a:pt x="2439" y="0"/>
                </a:moveTo>
                <a:lnTo>
                  <a:pt x="1212" y="0"/>
                </a:lnTo>
                <a:cubicBezTo>
                  <a:pt x="1166" y="1380"/>
                  <a:pt x="725" y="2660"/>
                  <a:pt x="0" y="3732"/>
                </a:cubicBezTo>
                <a:lnTo>
                  <a:pt x="992" y="4453"/>
                </a:lnTo>
                <a:cubicBezTo>
                  <a:pt x="1922" y="3090"/>
                  <a:pt x="2395" y="1544"/>
                  <a:pt x="2439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A5EA4FFF-D0D5-4ADA-871E-0E145209C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259" y="2558744"/>
            <a:ext cx="870974" cy="652268"/>
          </a:xfrm>
          <a:custGeom>
            <a:avLst/>
            <a:gdLst>
              <a:gd name="T0" fmla="*/ 115929 w 4987"/>
              <a:gd name="T1" fmla="*/ 0 h 3733"/>
              <a:gd name="T2" fmla="*/ 0 w 4987"/>
              <a:gd name="T3" fmla="*/ 356594 h 3733"/>
              <a:gd name="T4" fmla="*/ 363269 w 4987"/>
              <a:gd name="T5" fmla="*/ 620618 h 3733"/>
              <a:gd name="T6" fmla="*/ 650211 w 4987"/>
              <a:gd name="T7" fmla="*/ 1265730 h 3733"/>
              <a:gd name="T8" fmla="*/ 1352627 w 4987"/>
              <a:gd name="T9" fmla="*/ 1339570 h 3733"/>
              <a:gd name="T10" fmla="*/ 1358747 w 4987"/>
              <a:gd name="T11" fmla="*/ 1344253 h 3733"/>
              <a:gd name="T12" fmla="*/ 1795102 w 4987"/>
              <a:gd name="T13" fmla="*/ 0 h 3733"/>
              <a:gd name="T14" fmla="*/ 115929 w 4987"/>
              <a:gd name="T15" fmla="*/ 0 h 37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87" h="3733">
                <a:moveTo>
                  <a:pt x="322" y="0"/>
                </a:moveTo>
                <a:cubicBezTo>
                  <a:pt x="288" y="342"/>
                  <a:pt x="182" y="679"/>
                  <a:pt x="0" y="990"/>
                </a:cubicBezTo>
                <a:lnTo>
                  <a:pt x="1009" y="1723"/>
                </a:lnTo>
                <a:lnTo>
                  <a:pt x="1806" y="3514"/>
                </a:lnTo>
                <a:lnTo>
                  <a:pt x="3757" y="3719"/>
                </a:lnTo>
                <a:lnTo>
                  <a:pt x="3774" y="3732"/>
                </a:lnTo>
                <a:cubicBezTo>
                  <a:pt x="4499" y="2660"/>
                  <a:pt x="4940" y="1380"/>
                  <a:pt x="4986" y="0"/>
                </a:cubicBezTo>
                <a:lnTo>
                  <a:pt x="322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4F5E89B6-8677-4F07-BDB7-0A0E06718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936" y="1148706"/>
            <a:ext cx="727737" cy="606833"/>
          </a:xfrm>
          <a:custGeom>
            <a:avLst/>
            <a:gdLst>
              <a:gd name="T0" fmla="*/ 1142966 w 4166"/>
              <a:gd name="T1" fmla="*/ 1250590 h 3475"/>
              <a:gd name="T2" fmla="*/ 1499828 w 4166"/>
              <a:gd name="T3" fmla="*/ 991040 h 3475"/>
              <a:gd name="T4" fmla="*/ 136119 w 4166"/>
              <a:gd name="T5" fmla="*/ 0 h 3475"/>
              <a:gd name="T6" fmla="*/ 0 w 4166"/>
              <a:gd name="T7" fmla="*/ 419743 h 3475"/>
              <a:gd name="T8" fmla="*/ 1142966 w 4166"/>
              <a:gd name="T9" fmla="*/ 1250590 h 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66" h="3475">
                <a:moveTo>
                  <a:pt x="3174" y="3474"/>
                </a:moveTo>
                <a:lnTo>
                  <a:pt x="4165" y="2753"/>
                </a:lnTo>
                <a:cubicBezTo>
                  <a:pt x="3158" y="1447"/>
                  <a:pt x="1833" y="520"/>
                  <a:pt x="378" y="0"/>
                </a:cubicBezTo>
                <a:lnTo>
                  <a:pt x="0" y="1166"/>
                </a:lnTo>
                <a:cubicBezTo>
                  <a:pt x="1264" y="1625"/>
                  <a:pt x="2360" y="2433"/>
                  <a:pt x="3174" y="3474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A4CF1FFF-0E93-49C2-AC40-34F013E1F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4116" y="1352011"/>
            <a:ext cx="806286" cy="881755"/>
          </a:xfrm>
          <a:custGeom>
            <a:avLst/>
            <a:gdLst>
              <a:gd name="T0" fmla="*/ 519118 w 4617"/>
              <a:gd name="T1" fmla="*/ 0 h 5050"/>
              <a:gd name="T2" fmla="*/ 0 w 4617"/>
              <a:gd name="T3" fmla="*/ 1597405 h 5050"/>
              <a:gd name="T4" fmla="*/ 303119 w 4617"/>
              <a:gd name="T5" fmla="*/ 1817327 h 5050"/>
              <a:gd name="T6" fmla="*/ 308159 w 4617"/>
              <a:gd name="T7" fmla="*/ 1813728 h 5050"/>
              <a:gd name="T8" fmla="*/ 308519 w 4617"/>
              <a:gd name="T9" fmla="*/ 1813728 h 5050"/>
              <a:gd name="T10" fmla="*/ 666357 w 4617"/>
              <a:gd name="T11" fmla="*/ 1553852 h 5050"/>
              <a:gd name="T12" fmla="*/ 1368353 w 4617"/>
              <a:gd name="T13" fmla="*/ 1480065 h 5050"/>
              <a:gd name="T14" fmla="*/ 1655272 w 4617"/>
              <a:gd name="T15" fmla="*/ 835056 h 5050"/>
              <a:gd name="T16" fmla="*/ 1661752 w 4617"/>
              <a:gd name="T17" fmla="*/ 830737 h 5050"/>
              <a:gd name="T18" fmla="*/ 519118 w 4617"/>
              <a:gd name="T19" fmla="*/ 0 h 505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17" h="5050">
                <a:moveTo>
                  <a:pt x="1442" y="0"/>
                </a:moveTo>
                <a:lnTo>
                  <a:pt x="0" y="4438"/>
                </a:lnTo>
                <a:cubicBezTo>
                  <a:pt x="314" y="4575"/>
                  <a:pt x="602" y="4781"/>
                  <a:pt x="842" y="5049"/>
                </a:cubicBezTo>
                <a:lnTo>
                  <a:pt x="856" y="5039"/>
                </a:lnTo>
                <a:lnTo>
                  <a:pt x="857" y="5039"/>
                </a:lnTo>
                <a:lnTo>
                  <a:pt x="1851" y="4317"/>
                </a:lnTo>
                <a:lnTo>
                  <a:pt x="3801" y="4112"/>
                </a:lnTo>
                <a:lnTo>
                  <a:pt x="4598" y="2320"/>
                </a:lnTo>
                <a:lnTo>
                  <a:pt x="4616" y="2308"/>
                </a:lnTo>
                <a:cubicBezTo>
                  <a:pt x="3802" y="1267"/>
                  <a:pt x="2706" y="459"/>
                  <a:pt x="144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6739B70-CAB4-4082-BF1B-6FD019915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0327" y="1148706"/>
            <a:ext cx="727737" cy="606833"/>
          </a:xfrm>
          <a:custGeom>
            <a:avLst/>
            <a:gdLst>
              <a:gd name="T0" fmla="*/ 1499828 w 4167"/>
              <a:gd name="T1" fmla="*/ 419265 h 3473"/>
              <a:gd name="T2" fmla="*/ 1363742 w 4167"/>
              <a:gd name="T3" fmla="*/ 0 h 3473"/>
              <a:gd name="T4" fmla="*/ 0 w 4167"/>
              <a:gd name="T5" fmla="*/ 990531 h 3473"/>
              <a:gd name="T6" fmla="*/ 357496 w 4167"/>
              <a:gd name="T7" fmla="*/ 1250590 h 3473"/>
              <a:gd name="T8" fmla="*/ 1499828 w 4167"/>
              <a:gd name="T9" fmla="*/ 419265 h 3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67" h="3473">
                <a:moveTo>
                  <a:pt x="4166" y="1164"/>
                </a:moveTo>
                <a:lnTo>
                  <a:pt x="3788" y="0"/>
                </a:lnTo>
                <a:cubicBezTo>
                  <a:pt x="2234" y="554"/>
                  <a:pt x="943" y="1528"/>
                  <a:pt x="0" y="2750"/>
                </a:cubicBezTo>
                <a:lnTo>
                  <a:pt x="993" y="3472"/>
                </a:lnTo>
                <a:cubicBezTo>
                  <a:pt x="1806" y="2431"/>
                  <a:pt x="2902" y="1623"/>
                  <a:pt x="4166" y="1164"/>
                </a:cubicBez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2D288EE-C45A-476C-AC2D-86037898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3598" y="1352011"/>
            <a:ext cx="810137" cy="881755"/>
          </a:xfrm>
          <a:custGeom>
            <a:avLst/>
            <a:gdLst>
              <a:gd name="T0" fmla="*/ 1661410 w 4639"/>
              <a:gd name="T1" fmla="*/ 1597405 h 5050"/>
              <a:gd name="T2" fmla="*/ 1522809 w 4639"/>
              <a:gd name="T3" fmla="*/ 1170159 h 5050"/>
              <a:gd name="T4" fmla="*/ 1669690 w 4639"/>
              <a:gd name="T5" fmla="*/ 479797 h 5050"/>
              <a:gd name="T6" fmla="*/ 1145167 w 4639"/>
              <a:gd name="T7" fmla="*/ 7559 h 5050"/>
              <a:gd name="T8" fmla="*/ 1142287 w 4639"/>
              <a:gd name="T9" fmla="*/ 0 h 5050"/>
              <a:gd name="T10" fmla="*/ 0 w 4639"/>
              <a:gd name="T11" fmla="*/ 830737 h 5050"/>
              <a:gd name="T12" fmla="*/ 1358288 w 4639"/>
              <a:gd name="T13" fmla="*/ 1817327 h 5050"/>
              <a:gd name="T14" fmla="*/ 1661410 w 4639"/>
              <a:gd name="T15" fmla="*/ 1597405 h 50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639" h="5050">
                <a:moveTo>
                  <a:pt x="4615" y="4438"/>
                </a:moveTo>
                <a:lnTo>
                  <a:pt x="4230" y="3251"/>
                </a:lnTo>
                <a:lnTo>
                  <a:pt x="4638" y="1333"/>
                </a:lnTo>
                <a:lnTo>
                  <a:pt x="3181" y="21"/>
                </a:lnTo>
                <a:lnTo>
                  <a:pt x="3173" y="0"/>
                </a:lnTo>
                <a:cubicBezTo>
                  <a:pt x="1909" y="459"/>
                  <a:pt x="813" y="1267"/>
                  <a:pt x="0" y="2308"/>
                </a:cubicBezTo>
                <a:lnTo>
                  <a:pt x="3773" y="5049"/>
                </a:lnTo>
                <a:cubicBezTo>
                  <a:pt x="4001" y="4793"/>
                  <a:pt x="4285" y="4582"/>
                  <a:pt x="4615" y="4438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E9A1B5B-651F-4280-92D7-62F9DBC0B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681" y="2558744"/>
            <a:ext cx="425861" cy="777793"/>
          </a:xfrm>
          <a:custGeom>
            <a:avLst/>
            <a:gdLst>
              <a:gd name="T0" fmla="*/ 0 w 2439"/>
              <a:gd name="T1" fmla="*/ 0 h 4454"/>
              <a:gd name="T2" fmla="*/ 520469 w 2439"/>
              <a:gd name="T3" fmla="*/ 1603015 h 4454"/>
              <a:gd name="T4" fmla="*/ 877527 w 2439"/>
              <a:gd name="T5" fmla="*/ 1343466 h 4454"/>
              <a:gd name="T6" fmla="*/ 441283 w 2439"/>
              <a:gd name="T7" fmla="*/ 0 h 4454"/>
              <a:gd name="T8" fmla="*/ 0 w 2439"/>
              <a:gd name="T9" fmla="*/ 0 h 4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39" h="4454">
                <a:moveTo>
                  <a:pt x="0" y="0"/>
                </a:moveTo>
                <a:cubicBezTo>
                  <a:pt x="47" y="1650"/>
                  <a:pt x="574" y="3178"/>
                  <a:pt x="1446" y="4453"/>
                </a:cubicBezTo>
                <a:lnTo>
                  <a:pt x="2438" y="3732"/>
                </a:lnTo>
                <a:cubicBezTo>
                  <a:pt x="1713" y="2660"/>
                  <a:pt x="1272" y="1380"/>
                  <a:pt x="1226" y="0"/>
                </a:cubicBezTo>
                <a:lnTo>
                  <a:pt x="0" y="0"/>
                </a:ln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DCD5F69C-4BED-413F-BACA-2569F4DE4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1767" y="2387784"/>
            <a:ext cx="870974" cy="823229"/>
          </a:xfrm>
          <a:custGeom>
            <a:avLst/>
            <a:gdLst>
              <a:gd name="T0" fmla="*/ 1679173 w 4987"/>
              <a:gd name="T1" fmla="*/ 352874 h 4713"/>
              <a:gd name="T2" fmla="*/ 1230217 w 4987"/>
              <a:gd name="T3" fmla="*/ 352874 h 4713"/>
              <a:gd name="T4" fmla="*/ 618889 w 4987"/>
              <a:gd name="T5" fmla="*/ 0 h 4713"/>
              <a:gd name="T6" fmla="*/ 7561 w 4987"/>
              <a:gd name="T7" fmla="*/ 352874 h 4713"/>
              <a:gd name="T8" fmla="*/ 0 w 4987"/>
              <a:gd name="T9" fmla="*/ 352874 h 4713"/>
              <a:gd name="T10" fmla="*/ 436355 w 4987"/>
              <a:gd name="T11" fmla="*/ 1696678 h 4713"/>
              <a:gd name="T12" fmla="*/ 1795102 w 4987"/>
              <a:gd name="T13" fmla="*/ 709710 h 4713"/>
              <a:gd name="T14" fmla="*/ 1679173 w 4987"/>
              <a:gd name="T15" fmla="*/ 352874 h 47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87" h="4713">
                <a:moveTo>
                  <a:pt x="4664" y="980"/>
                </a:moveTo>
                <a:lnTo>
                  <a:pt x="3417" y="980"/>
                </a:lnTo>
                <a:lnTo>
                  <a:pt x="1719" y="0"/>
                </a:lnTo>
                <a:lnTo>
                  <a:pt x="21" y="980"/>
                </a:lnTo>
                <a:lnTo>
                  <a:pt x="0" y="980"/>
                </a:lnTo>
                <a:cubicBezTo>
                  <a:pt x="46" y="2360"/>
                  <a:pt x="487" y="3640"/>
                  <a:pt x="1212" y="4712"/>
                </a:cubicBezTo>
                <a:lnTo>
                  <a:pt x="4986" y="1971"/>
                </a:lnTo>
                <a:cubicBezTo>
                  <a:pt x="4813" y="1674"/>
                  <a:pt x="4700" y="1339"/>
                  <a:pt x="4664" y="98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2E9A3A1F-99CE-43F7-B013-4461EECAD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466" y="3709262"/>
            <a:ext cx="817838" cy="284934"/>
          </a:xfrm>
          <a:custGeom>
            <a:avLst/>
            <a:gdLst>
              <a:gd name="T0" fmla="*/ 136113 w 4682"/>
              <a:gd name="T1" fmla="*/ 0 h 1630"/>
              <a:gd name="T2" fmla="*/ 0 w 4682"/>
              <a:gd name="T3" fmla="*/ 419811 h 1630"/>
              <a:gd name="T4" fmla="*/ 1685565 w 4682"/>
              <a:gd name="T5" fmla="*/ 419811 h 1630"/>
              <a:gd name="T6" fmla="*/ 1549092 w 4682"/>
              <a:gd name="T7" fmla="*/ 0 h 1630"/>
              <a:gd name="T8" fmla="*/ 842602 w 4682"/>
              <a:gd name="T9" fmla="*/ 99097 h 1630"/>
              <a:gd name="T10" fmla="*/ 136113 w 4682"/>
              <a:gd name="T11" fmla="*/ 0 h 16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682" h="1630">
                <a:moveTo>
                  <a:pt x="378" y="0"/>
                </a:moveTo>
                <a:lnTo>
                  <a:pt x="0" y="1165"/>
                </a:lnTo>
                <a:cubicBezTo>
                  <a:pt x="1582" y="1629"/>
                  <a:pt x="3199" y="1600"/>
                  <a:pt x="4681" y="1165"/>
                </a:cubicBezTo>
                <a:lnTo>
                  <a:pt x="4302" y="0"/>
                </a:lnTo>
                <a:cubicBezTo>
                  <a:pt x="3679" y="179"/>
                  <a:pt x="3021" y="275"/>
                  <a:pt x="2340" y="275"/>
                </a:cubicBezTo>
                <a:cubicBezTo>
                  <a:pt x="1659" y="275"/>
                  <a:pt x="1001" y="179"/>
                  <a:pt x="378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F1290860-C6BB-42E8-AF09-307EA14C9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694" y="2176779"/>
            <a:ext cx="684612" cy="684612"/>
          </a:xfrm>
          <a:custGeom>
            <a:avLst/>
            <a:gdLst>
              <a:gd name="T0" fmla="*/ 705644 w 3922"/>
              <a:gd name="T1" fmla="*/ 0 h 3922"/>
              <a:gd name="T2" fmla="*/ 0 w 3922"/>
              <a:gd name="T3" fmla="*/ 705284 h 3922"/>
              <a:gd name="T4" fmla="*/ 705644 w 3922"/>
              <a:gd name="T5" fmla="*/ 1410928 h 3922"/>
              <a:gd name="T6" fmla="*/ 1410927 w 3922"/>
              <a:gd name="T7" fmla="*/ 705284 h 3922"/>
              <a:gd name="T8" fmla="*/ 705644 w 3922"/>
              <a:gd name="T9" fmla="*/ 0 h 39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22" h="3922">
                <a:moveTo>
                  <a:pt x="1961" y="0"/>
                </a:moveTo>
                <a:cubicBezTo>
                  <a:pt x="878" y="0"/>
                  <a:pt x="0" y="878"/>
                  <a:pt x="0" y="1960"/>
                </a:cubicBezTo>
                <a:cubicBezTo>
                  <a:pt x="0" y="3043"/>
                  <a:pt x="878" y="3921"/>
                  <a:pt x="1961" y="3921"/>
                </a:cubicBezTo>
                <a:cubicBezTo>
                  <a:pt x="3044" y="3921"/>
                  <a:pt x="3921" y="3043"/>
                  <a:pt x="3921" y="1960"/>
                </a:cubicBezTo>
                <a:cubicBezTo>
                  <a:pt x="3921" y="878"/>
                  <a:pt x="3044" y="0"/>
                  <a:pt x="1961" y="0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8" name="Shape 2790">
            <a:extLst>
              <a:ext uri="{FF2B5EF4-FFF2-40B4-BE49-F238E27FC236}">
                <a16:creationId xmlns:a16="http://schemas.microsoft.com/office/drawing/2014/main" id="{2D119C67-2FAE-4FEE-B619-F213DF9EAE30}"/>
              </a:ext>
            </a:extLst>
          </p:cNvPr>
          <p:cNvSpPr>
            <a:spLocks noChangeAspect="1"/>
          </p:cNvSpPr>
          <p:nvPr/>
        </p:nvSpPr>
        <p:spPr>
          <a:xfrm>
            <a:off x="3950690" y="1673681"/>
            <a:ext cx="225108" cy="163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6" y="17550"/>
                </a:moveTo>
                <a:lnTo>
                  <a:pt x="10309" y="17550"/>
                </a:lnTo>
                <a:cubicBezTo>
                  <a:pt x="10580" y="17550"/>
                  <a:pt x="10800" y="17248"/>
                  <a:pt x="10800" y="16875"/>
                </a:cubicBezTo>
                <a:cubicBezTo>
                  <a:pt x="10800" y="16503"/>
                  <a:pt x="10580" y="16200"/>
                  <a:pt x="10309" y="16200"/>
                </a:cubicBezTo>
                <a:lnTo>
                  <a:pt x="3436" y="16200"/>
                </a:lnTo>
                <a:cubicBezTo>
                  <a:pt x="3166" y="16200"/>
                  <a:pt x="2945" y="16503"/>
                  <a:pt x="2945" y="16875"/>
                </a:cubicBezTo>
                <a:cubicBezTo>
                  <a:pt x="2945" y="17248"/>
                  <a:pt x="3166" y="17550"/>
                  <a:pt x="3436" y="17550"/>
                </a:cubicBezTo>
                <a:moveTo>
                  <a:pt x="3436" y="14850"/>
                </a:moveTo>
                <a:lnTo>
                  <a:pt x="12273" y="14850"/>
                </a:lnTo>
                <a:cubicBezTo>
                  <a:pt x="12544" y="14850"/>
                  <a:pt x="12764" y="14548"/>
                  <a:pt x="12764" y="14175"/>
                </a:cubicBezTo>
                <a:cubicBezTo>
                  <a:pt x="12764" y="13803"/>
                  <a:pt x="12544" y="13500"/>
                  <a:pt x="12273" y="13500"/>
                </a:cubicBezTo>
                <a:lnTo>
                  <a:pt x="3436" y="13500"/>
                </a:lnTo>
                <a:cubicBezTo>
                  <a:pt x="3166" y="13500"/>
                  <a:pt x="2945" y="13803"/>
                  <a:pt x="2945" y="14175"/>
                </a:cubicBezTo>
                <a:cubicBezTo>
                  <a:pt x="2945" y="14548"/>
                  <a:pt x="3166" y="14850"/>
                  <a:pt x="3436" y="14850"/>
                </a:cubicBezTo>
                <a:moveTo>
                  <a:pt x="20618" y="4050"/>
                </a:moveTo>
                <a:lnTo>
                  <a:pt x="982" y="4050"/>
                </a:lnTo>
                <a:lnTo>
                  <a:pt x="982" y="1350"/>
                </a:lnTo>
                <a:lnTo>
                  <a:pt x="20618" y="1350"/>
                </a:lnTo>
                <a:cubicBezTo>
                  <a:pt x="20618" y="1350"/>
                  <a:pt x="20618" y="4050"/>
                  <a:pt x="20618" y="4050"/>
                </a:cubicBezTo>
                <a:close/>
                <a:moveTo>
                  <a:pt x="20618" y="20250"/>
                </a:moveTo>
                <a:lnTo>
                  <a:pt x="982" y="20250"/>
                </a:lnTo>
                <a:lnTo>
                  <a:pt x="982" y="9450"/>
                </a:lnTo>
                <a:lnTo>
                  <a:pt x="20618" y="9450"/>
                </a:lnTo>
                <a:cubicBezTo>
                  <a:pt x="20618" y="9450"/>
                  <a:pt x="20618" y="20250"/>
                  <a:pt x="20618" y="2025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605"/>
                  <a:pt x="0" y="1350"/>
                </a:cubicBezTo>
                <a:lnTo>
                  <a:pt x="0" y="20250"/>
                </a:lnTo>
                <a:cubicBezTo>
                  <a:pt x="0" y="209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moveTo>
                  <a:pt x="16200" y="17550"/>
                </a:moveTo>
                <a:lnTo>
                  <a:pt x="18164" y="17550"/>
                </a:lnTo>
                <a:cubicBezTo>
                  <a:pt x="18434" y="17550"/>
                  <a:pt x="18655" y="17248"/>
                  <a:pt x="18655" y="16875"/>
                </a:cubicBezTo>
                <a:lnTo>
                  <a:pt x="18655" y="14175"/>
                </a:lnTo>
                <a:cubicBezTo>
                  <a:pt x="18655" y="13803"/>
                  <a:pt x="18434" y="13500"/>
                  <a:pt x="18164" y="13500"/>
                </a:cubicBezTo>
                <a:lnTo>
                  <a:pt x="16200" y="13500"/>
                </a:lnTo>
                <a:cubicBezTo>
                  <a:pt x="15929" y="13500"/>
                  <a:pt x="15709" y="13803"/>
                  <a:pt x="15709" y="14175"/>
                </a:cubicBezTo>
                <a:lnTo>
                  <a:pt x="15709" y="16875"/>
                </a:lnTo>
                <a:cubicBezTo>
                  <a:pt x="15709" y="17248"/>
                  <a:pt x="15929" y="17550"/>
                  <a:pt x="16200" y="1755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19" name="Shape 2816">
            <a:extLst>
              <a:ext uri="{FF2B5EF4-FFF2-40B4-BE49-F238E27FC236}">
                <a16:creationId xmlns:a16="http://schemas.microsoft.com/office/drawing/2014/main" id="{E762E289-70C9-4CC6-BFAD-1846BCF12BA6}"/>
              </a:ext>
            </a:extLst>
          </p:cNvPr>
          <p:cNvSpPr>
            <a:spLocks noChangeAspect="1"/>
          </p:cNvSpPr>
          <p:nvPr/>
        </p:nvSpPr>
        <p:spPr>
          <a:xfrm>
            <a:off x="5034705" y="1680334"/>
            <a:ext cx="225108" cy="225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8100"/>
                </a:moveTo>
                <a:lnTo>
                  <a:pt x="21596" y="18099"/>
                </a:lnTo>
                <a:lnTo>
                  <a:pt x="20614" y="5335"/>
                </a:lnTo>
                <a:lnTo>
                  <a:pt x="20605" y="5337"/>
                </a:lnTo>
                <a:cubicBezTo>
                  <a:pt x="20573" y="5097"/>
                  <a:pt x="20376" y="4909"/>
                  <a:pt x="20127" y="4909"/>
                </a:cubicBezTo>
                <a:lnTo>
                  <a:pt x="16691" y="4909"/>
                </a:lnTo>
                <a:lnTo>
                  <a:pt x="16691" y="3927"/>
                </a:lnTo>
                <a:cubicBezTo>
                  <a:pt x="16691" y="1758"/>
                  <a:pt x="14932" y="0"/>
                  <a:pt x="12764" y="0"/>
                </a:cubicBezTo>
                <a:cubicBezTo>
                  <a:pt x="11300" y="0"/>
                  <a:pt x="10025" y="803"/>
                  <a:pt x="9350" y="1991"/>
                </a:cubicBezTo>
                <a:cubicBezTo>
                  <a:pt x="9705" y="2027"/>
                  <a:pt x="10048" y="2105"/>
                  <a:pt x="10377" y="2214"/>
                </a:cubicBezTo>
                <a:cubicBezTo>
                  <a:pt x="10911" y="1470"/>
                  <a:pt x="11778" y="982"/>
                  <a:pt x="12764" y="982"/>
                </a:cubicBezTo>
                <a:cubicBezTo>
                  <a:pt x="14390" y="982"/>
                  <a:pt x="15709" y="2301"/>
                  <a:pt x="15709" y="3927"/>
                </a:cubicBezTo>
                <a:lnTo>
                  <a:pt x="15709" y="4909"/>
                </a:lnTo>
                <a:lnTo>
                  <a:pt x="13337" y="4909"/>
                </a:lnTo>
                <a:cubicBezTo>
                  <a:pt x="13474" y="5221"/>
                  <a:pt x="13581" y="5549"/>
                  <a:pt x="13651" y="5891"/>
                </a:cubicBezTo>
                <a:lnTo>
                  <a:pt x="15709" y="5891"/>
                </a:lnTo>
                <a:lnTo>
                  <a:pt x="15709" y="6873"/>
                </a:lnTo>
                <a:lnTo>
                  <a:pt x="16204" y="6873"/>
                </a:lnTo>
                <a:cubicBezTo>
                  <a:pt x="16375" y="6873"/>
                  <a:pt x="16537" y="6905"/>
                  <a:pt x="16691" y="6961"/>
                </a:cubicBezTo>
                <a:lnTo>
                  <a:pt x="16691" y="5891"/>
                </a:lnTo>
                <a:lnTo>
                  <a:pt x="19674" y="5891"/>
                </a:lnTo>
                <a:lnTo>
                  <a:pt x="20429" y="15709"/>
                </a:lnTo>
                <a:lnTo>
                  <a:pt x="18247" y="15709"/>
                </a:lnTo>
                <a:lnTo>
                  <a:pt x="18323" y="16691"/>
                </a:lnTo>
                <a:lnTo>
                  <a:pt x="20504" y="16691"/>
                </a:lnTo>
                <a:lnTo>
                  <a:pt x="20580" y="17673"/>
                </a:lnTo>
                <a:lnTo>
                  <a:pt x="18398" y="17673"/>
                </a:lnTo>
                <a:lnTo>
                  <a:pt x="18474" y="18655"/>
                </a:lnTo>
                <a:lnTo>
                  <a:pt x="21109" y="18655"/>
                </a:lnTo>
                <a:cubicBezTo>
                  <a:pt x="21380" y="18655"/>
                  <a:pt x="21600" y="18435"/>
                  <a:pt x="21600" y="18164"/>
                </a:cubicBezTo>
                <a:cubicBezTo>
                  <a:pt x="21600" y="18141"/>
                  <a:pt x="21590" y="18122"/>
                  <a:pt x="21587" y="18100"/>
                </a:cubicBezTo>
                <a:moveTo>
                  <a:pt x="1020" y="20618"/>
                </a:moveTo>
                <a:lnTo>
                  <a:pt x="1096" y="19636"/>
                </a:lnTo>
                <a:lnTo>
                  <a:pt x="16577" y="19636"/>
                </a:lnTo>
                <a:lnTo>
                  <a:pt x="16653" y="20618"/>
                </a:lnTo>
                <a:cubicBezTo>
                  <a:pt x="16653" y="20618"/>
                  <a:pt x="1020" y="20618"/>
                  <a:pt x="1020" y="20618"/>
                </a:cubicBezTo>
                <a:close/>
                <a:moveTo>
                  <a:pt x="1926" y="8836"/>
                </a:moveTo>
                <a:lnTo>
                  <a:pt x="4909" y="8836"/>
                </a:lnTo>
                <a:lnTo>
                  <a:pt x="4909" y="10936"/>
                </a:lnTo>
                <a:cubicBezTo>
                  <a:pt x="4617" y="11106"/>
                  <a:pt x="4418" y="11420"/>
                  <a:pt x="4418" y="11782"/>
                </a:cubicBezTo>
                <a:cubicBezTo>
                  <a:pt x="4418" y="12324"/>
                  <a:pt x="4858" y="12764"/>
                  <a:pt x="5400" y="12764"/>
                </a:cubicBezTo>
                <a:cubicBezTo>
                  <a:pt x="5942" y="12764"/>
                  <a:pt x="6382" y="12324"/>
                  <a:pt x="6382" y="11782"/>
                </a:cubicBezTo>
                <a:cubicBezTo>
                  <a:pt x="6382" y="11420"/>
                  <a:pt x="6183" y="11106"/>
                  <a:pt x="5891" y="10936"/>
                </a:cubicBezTo>
                <a:lnTo>
                  <a:pt x="5891" y="8836"/>
                </a:lnTo>
                <a:lnTo>
                  <a:pt x="11782" y="8836"/>
                </a:lnTo>
                <a:lnTo>
                  <a:pt x="11782" y="10936"/>
                </a:lnTo>
                <a:cubicBezTo>
                  <a:pt x="11489" y="11106"/>
                  <a:pt x="11291" y="11420"/>
                  <a:pt x="11291" y="11782"/>
                </a:cubicBezTo>
                <a:cubicBezTo>
                  <a:pt x="11291" y="12324"/>
                  <a:pt x="11731" y="12764"/>
                  <a:pt x="12273" y="12764"/>
                </a:cubicBezTo>
                <a:cubicBezTo>
                  <a:pt x="12815" y="12764"/>
                  <a:pt x="13255" y="12324"/>
                  <a:pt x="13255" y="11782"/>
                </a:cubicBezTo>
                <a:cubicBezTo>
                  <a:pt x="13255" y="11420"/>
                  <a:pt x="13056" y="11106"/>
                  <a:pt x="12764" y="10936"/>
                </a:cubicBezTo>
                <a:lnTo>
                  <a:pt x="12764" y="8836"/>
                </a:lnTo>
                <a:lnTo>
                  <a:pt x="15746" y="8836"/>
                </a:lnTo>
                <a:lnTo>
                  <a:pt x="16502" y="18655"/>
                </a:lnTo>
                <a:lnTo>
                  <a:pt x="1172" y="18655"/>
                </a:lnTo>
                <a:cubicBezTo>
                  <a:pt x="1172" y="18655"/>
                  <a:pt x="1926" y="8836"/>
                  <a:pt x="1926" y="8836"/>
                </a:cubicBezTo>
                <a:close/>
                <a:moveTo>
                  <a:pt x="5891" y="6873"/>
                </a:moveTo>
                <a:cubicBezTo>
                  <a:pt x="5891" y="5246"/>
                  <a:pt x="7210" y="3927"/>
                  <a:pt x="8836" y="3927"/>
                </a:cubicBezTo>
                <a:cubicBezTo>
                  <a:pt x="10463" y="3927"/>
                  <a:pt x="11782" y="5246"/>
                  <a:pt x="11782" y="6873"/>
                </a:cubicBezTo>
                <a:lnTo>
                  <a:pt x="11782" y="7855"/>
                </a:lnTo>
                <a:lnTo>
                  <a:pt x="5891" y="7855"/>
                </a:lnTo>
                <a:cubicBezTo>
                  <a:pt x="5891" y="7855"/>
                  <a:pt x="5891" y="6873"/>
                  <a:pt x="5891" y="6873"/>
                </a:cubicBezTo>
                <a:close/>
                <a:moveTo>
                  <a:pt x="17668" y="21044"/>
                </a:moveTo>
                <a:lnTo>
                  <a:pt x="16687" y="8281"/>
                </a:lnTo>
                <a:lnTo>
                  <a:pt x="16678" y="8282"/>
                </a:lnTo>
                <a:cubicBezTo>
                  <a:pt x="16646" y="8043"/>
                  <a:pt x="16448" y="7855"/>
                  <a:pt x="16200" y="7855"/>
                </a:cubicBezTo>
                <a:lnTo>
                  <a:pt x="12764" y="7855"/>
                </a:lnTo>
                <a:lnTo>
                  <a:pt x="12764" y="6873"/>
                </a:lnTo>
                <a:cubicBezTo>
                  <a:pt x="12764" y="4704"/>
                  <a:pt x="11005" y="2945"/>
                  <a:pt x="8836" y="2945"/>
                </a:cubicBezTo>
                <a:cubicBezTo>
                  <a:pt x="6668" y="2945"/>
                  <a:pt x="4909" y="4704"/>
                  <a:pt x="4909" y="6873"/>
                </a:cubicBezTo>
                <a:lnTo>
                  <a:pt x="4909" y="7855"/>
                </a:lnTo>
                <a:lnTo>
                  <a:pt x="1473" y="7855"/>
                </a:lnTo>
                <a:cubicBezTo>
                  <a:pt x="1224" y="7855"/>
                  <a:pt x="1027" y="8043"/>
                  <a:pt x="995" y="8282"/>
                </a:cubicBezTo>
                <a:lnTo>
                  <a:pt x="986" y="8281"/>
                </a:lnTo>
                <a:lnTo>
                  <a:pt x="4" y="21044"/>
                </a:lnTo>
                <a:lnTo>
                  <a:pt x="13" y="21045"/>
                </a:lnTo>
                <a:cubicBezTo>
                  <a:pt x="10" y="21067"/>
                  <a:pt x="0" y="21087"/>
                  <a:pt x="0" y="21109"/>
                </a:cubicBezTo>
                <a:cubicBezTo>
                  <a:pt x="0" y="21381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1"/>
                  <a:pt x="17673" y="21109"/>
                </a:cubicBezTo>
                <a:cubicBezTo>
                  <a:pt x="17673" y="21087"/>
                  <a:pt x="17663" y="21067"/>
                  <a:pt x="17660" y="21045"/>
                </a:cubicBezTo>
                <a:cubicBezTo>
                  <a:pt x="17660" y="21045"/>
                  <a:pt x="17668" y="21044"/>
                  <a:pt x="17668" y="2104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0" name="Shape 2840">
            <a:extLst>
              <a:ext uri="{FF2B5EF4-FFF2-40B4-BE49-F238E27FC236}">
                <a16:creationId xmlns:a16="http://schemas.microsoft.com/office/drawing/2014/main" id="{14036FB2-92DB-4476-BCBA-A668CB694DA9}"/>
              </a:ext>
            </a:extLst>
          </p:cNvPr>
          <p:cNvSpPr>
            <a:spLocks noChangeAspect="1"/>
          </p:cNvSpPr>
          <p:nvPr/>
        </p:nvSpPr>
        <p:spPr>
          <a:xfrm>
            <a:off x="5304788" y="2704838"/>
            <a:ext cx="225108" cy="204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1" name="Shape 2844">
            <a:extLst>
              <a:ext uri="{FF2B5EF4-FFF2-40B4-BE49-F238E27FC236}">
                <a16:creationId xmlns:a16="http://schemas.microsoft.com/office/drawing/2014/main" id="{D15D476A-A755-4867-B55A-F21E65926E79}"/>
              </a:ext>
            </a:extLst>
          </p:cNvPr>
          <p:cNvSpPr>
            <a:spLocks noChangeAspect="1"/>
          </p:cNvSpPr>
          <p:nvPr/>
        </p:nvSpPr>
        <p:spPr>
          <a:xfrm>
            <a:off x="4383780" y="2330865"/>
            <a:ext cx="376440" cy="376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982"/>
                </a:moveTo>
                <a:cubicBezTo>
                  <a:pt x="14012" y="982"/>
                  <a:pt x="16860" y="2526"/>
                  <a:pt x="18652" y="4909"/>
                </a:cubicBezTo>
                <a:lnTo>
                  <a:pt x="14727" y="4909"/>
                </a:lnTo>
                <a:cubicBezTo>
                  <a:pt x="14456" y="4909"/>
                  <a:pt x="14236" y="5129"/>
                  <a:pt x="14236" y="5400"/>
                </a:cubicBezTo>
                <a:cubicBezTo>
                  <a:pt x="14236" y="5672"/>
                  <a:pt x="14456" y="5891"/>
                  <a:pt x="14727" y="5891"/>
                </a:cubicBezTo>
                <a:lnTo>
                  <a:pt x="19636" y="5891"/>
                </a:lnTo>
                <a:cubicBezTo>
                  <a:pt x="19907" y="5891"/>
                  <a:pt x="20127" y="5672"/>
                  <a:pt x="20127" y="5400"/>
                </a:cubicBezTo>
                <a:lnTo>
                  <a:pt x="20127" y="491"/>
                </a:lnTo>
                <a:cubicBezTo>
                  <a:pt x="20127" y="220"/>
                  <a:pt x="19907" y="0"/>
                  <a:pt x="19636" y="0"/>
                </a:cubicBezTo>
                <a:cubicBezTo>
                  <a:pt x="19366" y="0"/>
                  <a:pt x="19145" y="220"/>
                  <a:pt x="19145" y="491"/>
                </a:cubicBezTo>
                <a:lnTo>
                  <a:pt x="19145" y="3962"/>
                </a:lnTo>
                <a:cubicBezTo>
                  <a:pt x="17166" y="1546"/>
                  <a:pt x="14167" y="0"/>
                  <a:pt x="10800" y="0"/>
                </a:cubicBezTo>
                <a:cubicBezTo>
                  <a:pt x="4836" y="0"/>
                  <a:pt x="0" y="4836"/>
                  <a:pt x="0" y="10800"/>
                </a:cubicBezTo>
                <a:cubicBezTo>
                  <a:pt x="0" y="11071"/>
                  <a:pt x="220" y="11291"/>
                  <a:pt x="491" y="11291"/>
                </a:cubicBezTo>
                <a:cubicBezTo>
                  <a:pt x="762" y="11291"/>
                  <a:pt x="982" y="11071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moveTo>
                  <a:pt x="21109" y="10309"/>
                </a:moveTo>
                <a:cubicBezTo>
                  <a:pt x="20838" y="10309"/>
                  <a:pt x="20618" y="10529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7588" y="20618"/>
                  <a:pt x="4740" y="19075"/>
                  <a:pt x="2948" y="16691"/>
                </a:cubicBezTo>
                <a:lnTo>
                  <a:pt x="6873" y="16691"/>
                </a:lnTo>
                <a:cubicBezTo>
                  <a:pt x="7144" y="16691"/>
                  <a:pt x="7364" y="16471"/>
                  <a:pt x="7364" y="16200"/>
                </a:cubicBezTo>
                <a:cubicBezTo>
                  <a:pt x="7364" y="15929"/>
                  <a:pt x="7144" y="15709"/>
                  <a:pt x="6873" y="15709"/>
                </a:cubicBezTo>
                <a:lnTo>
                  <a:pt x="1964" y="15709"/>
                </a:lnTo>
                <a:cubicBezTo>
                  <a:pt x="1693" y="15709"/>
                  <a:pt x="1473" y="15929"/>
                  <a:pt x="1473" y="16200"/>
                </a:cubicBezTo>
                <a:lnTo>
                  <a:pt x="1473" y="21109"/>
                </a:lnTo>
                <a:cubicBezTo>
                  <a:pt x="1473" y="21380"/>
                  <a:pt x="1693" y="21600"/>
                  <a:pt x="1964" y="21600"/>
                </a:cubicBezTo>
                <a:cubicBezTo>
                  <a:pt x="2234" y="21600"/>
                  <a:pt x="2455" y="21380"/>
                  <a:pt x="2455" y="21109"/>
                </a:cubicBezTo>
                <a:lnTo>
                  <a:pt x="2455" y="17639"/>
                </a:lnTo>
                <a:cubicBezTo>
                  <a:pt x="4434" y="20054"/>
                  <a:pt x="7433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10529"/>
                  <a:pt x="21380" y="10309"/>
                  <a:pt x="21109" y="1030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2" name="Shape 2542">
            <a:extLst>
              <a:ext uri="{FF2B5EF4-FFF2-40B4-BE49-F238E27FC236}">
                <a16:creationId xmlns:a16="http://schemas.microsoft.com/office/drawing/2014/main" id="{349E1679-D4CB-4A3F-88C2-2E4A1A6742B9}"/>
              </a:ext>
            </a:extLst>
          </p:cNvPr>
          <p:cNvSpPr>
            <a:spLocks noChangeAspect="1"/>
          </p:cNvSpPr>
          <p:nvPr/>
        </p:nvSpPr>
        <p:spPr>
          <a:xfrm>
            <a:off x="4459446" y="3283329"/>
            <a:ext cx="225108" cy="225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4909"/>
                </a:moveTo>
                <a:lnTo>
                  <a:pt x="19636" y="4909"/>
                </a:lnTo>
                <a:lnTo>
                  <a:pt x="19636" y="3927"/>
                </a:lnTo>
                <a:lnTo>
                  <a:pt x="18655" y="3927"/>
                </a:lnTo>
                <a:cubicBezTo>
                  <a:pt x="18655" y="3927"/>
                  <a:pt x="18655" y="4909"/>
                  <a:pt x="18655" y="4909"/>
                </a:cubicBezTo>
                <a:close/>
                <a:moveTo>
                  <a:pt x="19636" y="12764"/>
                </a:moveTo>
                <a:lnTo>
                  <a:pt x="18655" y="12764"/>
                </a:lnTo>
                <a:lnTo>
                  <a:pt x="18655" y="13745"/>
                </a:lnTo>
                <a:lnTo>
                  <a:pt x="19636" y="13745"/>
                </a:lnTo>
                <a:cubicBezTo>
                  <a:pt x="19636" y="13745"/>
                  <a:pt x="19636" y="12764"/>
                  <a:pt x="19636" y="12764"/>
                </a:cubicBezTo>
                <a:close/>
                <a:moveTo>
                  <a:pt x="18655" y="2945"/>
                </a:moveTo>
                <a:lnTo>
                  <a:pt x="19636" y="2945"/>
                </a:lnTo>
                <a:lnTo>
                  <a:pt x="19636" y="1964"/>
                </a:lnTo>
                <a:lnTo>
                  <a:pt x="18655" y="1964"/>
                </a:lnTo>
                <a:cubicBezTo>
                  <a:pt x="18655" y="1964"/>
                  <a:pt x="18655" y="2945"/>
                  <a:pt x="18655" y="2945"/>
                </a:cubicBezTo>
                <a:close/>
                <a:moveTo>
                  <a:pt x="20618" y="10309"/>
                </a:moveTo>
                <a:lnTo>
                  <a:pt x="17673" y="10309"/>
                </a:lnTo>
                <a:lnTo>
                  <a:pt x="17673" y="982"/>
                </a:ln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0309"/>
                  <a:pt x="20618" y="10309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7673" y="20618"/>
                </a:lnTo>
                <a:lnTo>
                  <a:pt x="17673" y="11291"/>
                </a:lnTo>
                <a:lnTo>
                  <a:pt x="20618" y="11291"/>
                </a:lnTo>
                <a:cubicBezTo>
                  <a:pt x="20618" y="11291"/>
                  <a:pt x="20618" y="19636"/>
                  <a:pt x="20618" y="19636"/>
                </a:cubicBezTo>
                <a:close/>
                <a:moveTo>
                  <a:pt x="16691" y="10309"/>
                </a:moveTo>
                <a:lnTo>
                  <a:pt x="4909" y="10309"/>
                </a:lnTo>
                <a:lnTo>
                  <a:pt x="4909" y="982"/>
                </a:lnTo>
                <a:lnTo>
                  <a:pt x="16691" y="982"/>
                </a:lnTo>
                <a:cubicBezTo>
                  <a:pt x="16691" y="982"/>
                  <a:pt x="16691" y="10309"/>
                  <a:pt x="16691" y="10309"/>
                </a:cubicBezTo>
                <a:close/>
                <a:moveTo>
                  <a:pt x="16691" y="20618"/>
                </a:moveTo>
                <a:lnTo>
                  <a:pt x="4909" y="20618"/>
                </a:lnTo>
                <a:lnTo>
                  <a:pt x="4909" y="11291"/>
                </a:lnTo>
                <a:lnTo>
                  <a:pt x="16691" y="11291"/>
                </a:lnTo>
                <a:cubicBezTo>
                  <a:pt x="16691" y="11291"/>
                  <a:pt x="16691" y="20618"/>
                  <a:pt x="16691" y="20618"/>
                </a:cubicBezTo>
                <a:close/>
                <a:moveTo>
                  <a:pt x="3927" y="10309"/>
                </a:moveTo>
                <a:lnTo>
                  <a:pt x="982" y="10309"/>
                </a:ln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3927" y="982"/>
                </a:lnTo>
                <a:cubicBezTo>
                  <a:pt x="3927" y="982"/>
                  <a:pt x="3927" y="10309"/>
                  <a:pt x="3927" y="10309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11291"/>
                </a:lnTo>
                <a:lnTo>
                  <a:pt x="3927" y="11291"/>
                </a:lnTo>
                <a:cubicBezTo>
                  <a:pt x="3927" y="11291"/>
                  <a:pt x="3927" y="20618"/>
                  <a:pt x="3927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9636" y="14727"/>
                </a:moveTo>
                <a:lnTo>
                  <a:pt x="18655" y="14727"/>
                </a:lnTo>
                <a:lnTo>
                  <a:pt x="18655" y="15709"/>
                </a:lnTo>
                <a:lnTo>
                  <a:pt x="19636" y="15709"/>
                </a:lnTo>
                <a:cubicBezTo>
                  <a:pt x="19636" y="15709"/>
                  <a:pt x="19636" y="14727"/>
                  <a:pt x="19636" y="14727"/>
                </a:cubicBezTo>
                <a:close/>
                <a:moveTo>
                  <a:pt x="18655" y="6873"/>
                </a:moveTo>
                <a:lnTo>
                  <a:pt x="19636" y="6873"/>
                </a:lnTo>
                <a:lnTo>
                  <a:pt x="19636" y="5891"/>
                </a:lnTo>
                <a:lnTo>
                  <a:pt x="18655" y="5891"/>
                </a:lnTo>
                <a:cubicBezTo>
                  <a:pt x="18655" y="5891"/>
                  <a:pt x="18655" y="6873"/>
                  <a:pt x="18655" y="6873"/>
                </a:cubicBezTo>
                <a:close/>
                <a:moveTo>
                  <a:pt x="18655" y="8836"/>
                </a:moveTo>
                <a:lnTo>
                  <a:pt x="19636" y="8836"/>
                </a:lnTo>
                <a:lnTo>
                  <a:pt x="19636" y="7855"/>
                </a:lnTo>
                <a:lnTo>
                  <a:pt x="18655" y="7855"/>
                </a:lnTo>
                <a:cubicBezTo>
                  <a:pt x="18655" y="7855"/>
                  <a:pt x="18655" y="8836"/>
                  <a:pt x="18655" y="8836"/>
                </a:cubicBezTo>
                <a:close/>
                <a:moveTo>
                  <a:pt x="19636" y="16691"/>
                </a:moveTo>
                <a:lnTo>
                  <a:pt x="18655" y="16691"/>
                </a:lnTo>
                <a:lnTo>
                  <a:pt x="18655" y="17673"/>
                </a:lnTo>
                <a:lnTo>
                  <a:pt x="19636" y="17673"/>
                </a:lnTo>
                <a:cubicBezTo>
                  <a:pt x="19636" y="17673"/>
                  <a:pt x="19636" y="16691"/>
                  <a:pt x="19636" y="16691"/>
                </a:cubicBezTo>
                <a:close/>
                <a:moveTo>
                  <a:pt x="19636" y="18655"/>
                </a:moveTo>
                <a:lnTo>
                  <a:pt x="18655" y="18655"/>
                </a:lnTo>
                <a:lnTo>
                  <a:pt x="18655" y="19636"/>
                </a:lnTo>
                <a:lnTo>
                  <a:pt x="19636" y="19636"/>
                </a:lnTo>
                <a:cubicBezTo>
                  <a:pt x="19636" y="19636"/>
                  <a:pt x="19636" y="18655"/>
                  <a:pt x="19636" y="18655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2945"/>
                </a:moveTo>
                <a:lnTo>
                  <a:pt x="2945" y="2945"/>
                </a:lnTo>
                <a:lnTo>
                  <a:pt x="2945" y="1964"/>
                </a:lnTo>
                <a:lnTo>
                  <a:pt x="1964" y="1964"/>
                </a:lnTo>
                <a:cubicBezTo>
                  <a:pt x="1964" y="1964"/>
                  <a:pt x="1964" y="2945"/>
                  <a:pt x="1964" y="2945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2764"/>
                </a:moveTo>
                <a:lnTo>
                  <a:pt x="1964" y="12764"/>
                </a:lnTo>
                <a:lnTo>
                  <a:pt x="1964" y="13745"/>
                </a:lnTo>
                <a:lnTo>
                  <a:pt x="2945" y="13745"/>
                </a:lnTo>
                <a:cubicBezTo>
                  <a:pt x="2945" y="13745"/>
                  <a:pt x="2945" y="12764"/>
                  <a:pt x="2945" y="12764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1964" y="4909"/>
                </a:moveTo>
                <a:lnTo>
                  <a:pt x="2945" y="4909"/>
                </a:lnTo>
                <a:lnTo>
                  <a:pt x="2945" y="3927"/>
                </a:lnTo>
                <a:lnTo>
                  <a:pt x="1964" y="3927"/>
                </a:lnTo>
                <a:cubicBezTo>
                  <a:pt x="1964" y="3927"/>
                  <a:pt x="1964" y="4909"/>
                  <a:pt x="1964" y="4909"/>
                </a:cubicBezTo>
                <a:close/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3" name="Shape 2566">
            <a:extLst>
              <a:ext uri="{FF2B5EF4-FFF2-40B4-BE49-F238E27FC236}">
                <a16:creationId xmlns:a16="http://schemas.microsoft.com/office/drawing/2014/main" id="{687E7C36-5DA9-45AB-ACF7-628CC0185BD1}"/>
              </a:ext>
            </a:extLst>
          </p:cNvPr>
          <p:cNvSpPr>
            <a:spLocks noChangeAspect="1"/>
          </p:cNvSpPr>
          <p:nvPr/>
        </p:nvSpPr>
        <p:spPr>
          <a:xfrm>
            <a:off x="3544184" y="2707305"/>
            <a:ext cx="225108" cy="184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2000"/>
                </a:moveTo>
                <a:cubicBezTo>
                  <a:pt x="6653" y="12000"/>
                  <a:pt x="6873" y="12268"/>
                  <a:pt x="6873" y="12599"/>
                </a:cubicBezTo>
                <a:cubicBezTo>
                  <a:pt x="6873" y="12931"/>
                  <a:pt x="6653" y="13199"/>
                  <a:pt x="6382" y="13199"/>
                </a:cubicBezTo>
                <a:cubicBezTo>
                  <a:pt x="6111" y="13199"/>
                  <a:pt x="5891" y="12931"/>
                  <a:pt x="5891" y="12599"/>
                </a:cubicBezTo>
                <a:cubicBezTo>
                  <a:pt x="5891" y="12268"/>
                  <a:pt x="6111" y="12000"/>
                  <a:pt x="6382" y="12000"/>
                </a:cubicBezTo>
                <a:moveTo>
                  <a:pt x="6382" y="14399"/>
                </a:moveTo>
                <a:cubicBezTo>
                  <a:pt x="7195" y="14399"/>
                  <a:pt x="7855" y="13594"/>
                  <a:pt x="7855" y="12599"/>
                </a:cubicBezTo>
                <a:cubicBezTo>
                  <a:pt x="7855" y="11606"/>
                  <a:pt x="7195" y="10800"/>
                  <a:pt x="6382" y="10800"/>
                </a:cubicBezTo>
                <a:cubicBezTo>
                  <a:pt x="5568" y="10800"/>
                  <a:pt x="4909" y="11606"/>
                  <a:pt x="4909" y="12599"/>
                </a:cubicBezTo>
                <a:cubicBezTo>
                  <a:pt x="4909" y="13594"/>
                  <a:pt x="5568" y="14399"/>
                  <a:pt x="6382" y="14399"/>
                </a:cubicBezTo>
                <a:moveTo>
                  <a:pt x="20618" y="3600"/>
                </a:moveTo>
                <a:lnTo>
                  <a:pt x="982" y="36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3600"/>
                  <a:pt x="20618" y="3600"/>
                </a:cubicBezTo>
                <a:close/>
                <a:moveTo>
                  <a:pt x="18655" y="20399"/>
                </a:moveTo>
                <a:lnTo>
                  <a:pt x="2945" y="20399"/>
                </a:lnTo>
                <a:lnTo>
                  <a:pt x="2945" y="4800"/>
                </a:lnTo>
                <a:lnTo>
                  <a:pt x="18655" y="4800"/>
                </a:lnTo>
                <a:cubicBezTo>
                  <a:pt x="18655" y="4800"/>
                  <a:pt x="18655" y="20399"/>
                  <a:pt x="18655" y="2039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3600"/>
                </a:lnTo>
                <a:cubicBezTo>
                  <a:pt x="0" y="4263"/>
                  <a:pt x="440" y="4800"/>
                  <a:pt x="982" y="4800"/>
                </a:cubicBezTo>
                <a:lnTo>
                  <a:pt x="1964" y="4800"/>
                </a:lnTo>
                <a:lnTo>
                  <a:pt x="1964" y="20399"/>
                </a:lnTo>
                <a:cubicBezTo>
                  <a:pt x="1964" y="21062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062"/>
                  <a:pt x="19636" y="20399"/>
                </a:cubicBezTo>
                <a:lnTo>
                  <a:pt x="19636" y="4800"/>
                </a:lnTo>
                <a:lnTo>
                  <a:pt x="20618" y="4800"/>
                </a:lnTo>
                <a:cubicBezTo>
                  <a:pt x="21160" y="4800"/>
                  <a:pt x="21600" y="4263"/>
                  <a:pt x="21600" y="36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10800" y="12000"/>
                </a:moveTo>
                <a:cubicBezTo>
                  <a:pt x="11071" y="12000"/>
                  <a:pt x="11291" y="12268"/>
                  <a:pt x="11291" y="12599"/>
                </a:cubicBezTo>
                <a:cubicBezTo>
                  <a:pt x="11291" y="12931"/>
                  <a:pt x="11071" y="13199"/>
                  <a:pt x="10800" y="13199"/>
                </a:cubicBezTo>
                <a:cubicBezTo>
                  <a:pt x="10529" y="13199"/>
                  <a:pt x="10309" y="12931"/>
                  <a:pt x="10309" y="12599"/>
                </a:cubicBezTo>
                <a:cubicBezTo>
                  <a:pt x="10309" y="12268"/>
                  <a:pt x="10529" y="12000"/>
                  <a:pt x="10800" y="12000"/>
                </a:cubicBezTo>
                <a:moveTo>
                  <a:pt x="10800" y="14399"/>
                </a:moveTo>
                <a:cubicBezTo>
                  <a:pt x="11614" y="14399"/>
                  <a:pt x="12273" y="13594"/>
                  <a:pt x="12273" y="12599"/>
                </a:cubicBezTo>
                <a:cubicBezTo>
                  <a:pt x="12273" y="11606"/>
                  <a:pt x="11614" y="10800"/>
                  <a:pt x="10800" y="10800"/>
                </a:cubicBezTo>
                <a:cubicBezTo>
                  <a:pt x="9986" y="10800"/>
                  <a:pt x="9327" y="11606"/>
                  <a:pt x="9327" y="12599"/>
                </a:cubicBezTo>
                <a:cubicBezTo>
                  <a:pt x="9327" y="13594"/>
                  <a:pt x="9986" y="14399"/>
                  <a:pt x="10800" y="14399"/>
                </a:cubicBezTo>
                <a:moveTo>
                  <a:pt x="15218" y="12000"/>
                </a:moveTo>
                <a:cubicBezTo>
                  <a:pt x="15489" y="12000"/>
                  <a:pt x="15709" y="12268"/>
                  <a:pt x="15709" y="12599"/>
                </a:cubicBezTo>
                <a:cubicBezTo>
                  <a:pt x="15709" y="12931"/>
                  <a:pt x="15489" y="13199"/>
                  <a:pt x="15218" y="13199"/>
                </a:cubicBezTo>
                <a:cubicBezTo>
                  <a:pt x="14947" y="13199"/>
                  <a:pt x="14727" y="12931"/>
                  <a:pt x="14727" y="12599"/>
                </a:cubicBezTo>
                <a:cubicBezTo>
                  <a:pt x="14727" y="12268"/>
                  <a:pt x="14947" y="12000"/>
                  <a:pt x="15218" y="12000"/>
                </a:cubicBezTo>
                <a:moveTo>
                  <a:pt x="15218" y="14399"/>
                </a:moveTo>
                <a:cubicBezTo>
                  <a:pt x="16032" y="14399"/>
                  <a:pt x="16691" y="13594"/>
                  <a:pt x="16691" y="12599"/>
                </a:cubicBezTo>
                <a:cubicBezTo>
                  <a:pt x="16691" y="11606"/>
                  <a:pt x="16032" y="10800"/>
                  <a:pt x="15218" y="10800"/>
                </a:cubicBezTo>
                <a:cubicBezTo>
                  <a:pt x="14405" y="10800"/>
                  <a:pt x="13745" y="11606"/>
                  <a:pt x="13745" y="12599"/>
                </a:cubicBezTo>
                <a:cubicBezTo>
                  <a:pt x="13745" y="13594"/>
                  <a:pt x="14405" y="14399"/>
                  <a:pt x="15218" y="1439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A0837279-1B61-490B-9749-E813C8FEF5C1}"/>
              </a:ext>
            </a:extLst>
          </p:cNvPr>
          <p:cNvSpPr txBox="1">
            <a:spLocks/>
          </p:cNvSpPr>
          <p:nvPr/>
        </p:nvSpPr>
        <p:spPr>
          <a:xfrm>
            <a:off x="3769292" y="4411526"/>
            <a:ext cx="1630611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encarecen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ct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abaratan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25" name="TextBox 67">
            <a:extLst>
              <a:ext uri="{FF2B5EF4-FFF2-40B4-BE49-F238E27FC236}">
                <a16:creationId xmlns:a16="http://schemas.microsoft.com/office/drawing/2014/main" id="{52A08B36-79BE-4BA8-BAF1-36F849317F35}"/>
              </a:ext>
            </a:extLst>
          </p:cNvPr>
          <p:cNvSpPr txBox="1"/>
          <p:nvPr/>
        </p:nvSpPr>
        <p:spPr>
          <a:xfrm>
            <a:off x="4031338" y="4124253"/>
            <a:ext cx="110652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Importaciones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D270737-818E-4B7A-8858-8E25C097941C}"/>
              </a:ext>
            </a:extLst>
          </p:cNvPr>
          <p:cNvSpPr txBox="1">
            <a:spLocks/>
          </p:cNvSpPr>
          <p:nvPr/>
        </p:nvSpPr>
        <p:spPr>
          <a:xfrm>
            <a:off x="6183656" y="2938608"/>
            <a:ext cx="2012045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venden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más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baratos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venden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menos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0B76B449-4EDF-41BB-95AA-C7984E29EF3D}"/>
              </a:ext>
            </a:extLst>
          </p:cNvPr>
          <p:cNvSpPr txBox="1"/>
          <p:nvPr/>
        </p:nvSpPr>
        <p:spPr>
          <a:xfrm>
            <a:off x="6183656" y="2651334"/>
            <a:ext cx="108568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Exportaciones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D3C84342-AE8D-4983-8AEB-BA6A42CCB26F}"/>
              </a:ext>
            </a:extLst>
          </p:cNvPr>
          <p:cNvSpPr txBox="1">
            <a:spLocks/>
          </p:cNvSpPr>
          <p:nvPr/>
        </p:nvSpPr>
        <p:spPr>
          <a:xfrm>
            <a:off x="5869948" y="1385039"/>
            <a:ext cx="2012045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Más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competitivo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competitivo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29" name="TextBox 67">
            <a:extLst>
              <a:ext uri="{FF2B5EF4-FFF2-40B4-BE49-F238E27FC236}">
                <a16:creationId xmlns:a16="http://schemas.microsoft.com/office/drawing/2014/main" id="{DD4C4008-6261-4EED-B7DE-D702DA2F7BED}"/>
              </a:ext>
            </a:extLst>
          </p:cNvPr>
          <p:cNvSpPr txBox="1"/>
          <p:nvPr/>
        </p:nvSpPr>
        <p:spPr>
          <a:xfrm>
            <a:off x="5802222" y="1101320"/>
            <a:ext cx="16732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Comercio Internacional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D10BAE8-F623-4587-BB8A-6BC78191DCBF}"/>
              </a:ext>
            </a:extLst>
          </p:cNvPr>
          <p:cNvSpPr txBox="1">
            <a:spLocks/>
          </p:cNvSpPr>
          <p:nvPr/>
        </p:nvSpPr>
        <p:spPr>
          <a:xfrm>
            <a:off x="1262007" y="1400824"/>
            <a:ext cx="2013025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incrementa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deuda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externa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moneda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nacional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1" name="TextBox 67">
            <a:extLst>
              <a:ext uri="{FF2B5EF4-FFF2-40B4-BE49-F238E27FC236}">
                <a16:creationId xmlns:a16="http://schemas.microsoft.com/office/drawing/2014/main" id="{397FD1ED-594A-48A2-8F2A-4EC33750BED6}"/>
              </a:ext>
            </a:extLst>
          </p:cNvPr>
          <p:cNvSpPr txBox="1"/>
          <p:nvPr/>
        </p:nvSpPr>
        <p:spPr>
          <a:xfrm>
            <a:off x="2179239" y="1101320"/>
            <a:ext cx="112377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Deuda Externa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4EDBDC7A-BC28-46B4-9999-4963510C84D8}"/>
              </a:ext>
            </a:extLst>
          </p:cNvPr>
          <p:cNvSpPr txBox="1">
            <a:spLocks/>
          </p:cNvSpPr>
          <p:nvPr/>
        </p:nvSpPr>
        <p:spPr>
          <a:xfrm>
            <a:off x="820271" y="2938608"/>
            <a:ext cx="2142237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incrementan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costos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Revaluación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: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Disminuyen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costos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33" name="TextBox 67">
            <a:extLst>
              <a:ext uri="{FF2B5EF4-FFF2-40B4-BE49-F238E27FC236}">
                <a16:creationId xmlns:a16="http://schemas.microsoft.com/office/drawing/2014/main" id="{379CBC2E-E398-455B-A903-44C714B09332}"/>
              </a:ext>
            </a:extLst>
          </p:cNvPr>
          <p:cNvSpPr txBox="1"/>
          <p:nvPr/>
        </p:nvSpPr>
        <p:spPr>
          <a:xfrm>
            <a:off x="2222433" y="2651334"/>
            <a:ext cx="74007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Inflación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4" name="Shape 146">
            <a:extLst>
              <a:ext uri="{FF2B5EF4-FFF2-40B4-BE49-F238E27FC236}">
                <a16:creationId xmlns:a16="http://schemas.microsoft.com/office/drawing/2014/main" id="{248E0B7F-A28C-4E6D-A276-91EE2CB82F52}"/>
              </a:ext>
            </a:extLst>
          </p:cNvPr>
          <p:cNvSpPr txBox="1">
            <a:spLocks/>
          </p:cNvSpPr>
          <p:nvPr/>
        </p:nvSpPr>
        <p:spPr>
          <a:xfrm>
            <a:off x="1506736" y="18017"/>
            <a:ext cx="6474759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FF8700"/>
                </a:solidFill>
                <a:effectLst/>
                <a:uLnTx/>
                <a:uFillTx/>
                <a:latin typeface="Dosis"/>
                <a:sym typeface="Dosis"/>
              </a:rPr>
              <a:t>El tipo de cambio impacta a las economías en sus relaciones con el mercado global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202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9252DF3-0486-47C3-550F-5B5663D3D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BE0E4FB6-E2A2-5C54-5DDC-5A1D83176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716" y="4292942"/>
            <a:ext cx="803256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  <a:sym typeface="Arial"/>
              </a:rPr>
              <a:t>III. INDICADORES SOCIALES</a:t>
            </a:r>
          </a:p>
        </p:txBody>
      </p:sp>
    </p:spTree>
    <p:extLst>
      <p:ext uri="{BB962C8B-B14F-4D97-AF65-F5344CB8AC3E}">
        <p14:creationId xmlns:p14="http://schemas.microsoft.com/office/powerpoint/2010/main" val="1859762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2718707"/>
            <a:ext cx="5774777" cy="13691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III.1.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Desempleo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83116" y="4444252"/>
            <a:ext cx="6058126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la parte de la población que estando en edad, condiciones y disposición de trabajar, no tiene un empleo. 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30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1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129553" y="255230"/>
            <a:ext cx="68580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No solamente es un problema económico</a:t>
            </a:r>
            <a:endParaRPr sz="3200" dirty="0"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sz="13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8AF605B-3EB4-49D7-B327-1B997CDD6C6E}"/>
              </a:ext>
            </a:extLst>
          </p:cNvPr>
          <p:cNvGrpSpPr/>
          <p:nvPr/>
        </p:nvGrpSpPr>
        <p:grpSpPr>
          <a:xfrm>
            <a:off x="2846304" y="1082243"/>
            <a:ext cx="3451392" cy="3282788"/>
            <a:chOff x="7586969" y="2455646"/>
            <a:chExt cx="9203711" cy="8754100"/>
          </a:xfrm>
        </p:grpSpPr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28F1DC3D-D5B1-41E8-B395-41720218364E}"/>
                </a:ext>
              </a:extLst>
            </p:cNvPr>
            <p:cNvGrpSpPr/>
            <p:nvPr/>
          </p:nvGrpSpPr>
          <p:grpSpPr>
            <a:xfrm>
              <a:off x="7586969" y="2455646"/>
              <a:ext cx="9203711" cy="8754100"/>
              <a:chOff x="6807620" y="2455646"/>
              <a:chExt cx="10791340" cy="10264172"/>
            </a:xfrm>
          </p:grpSpPr>
          <p:sp>
            <p:nvSpPr>
              <p:cNvPr id="56" name="Freeform 1">
                <a:extLst>
                  <a:ext uri="{FF2B5EF4-FFF2-40B4-BE49-F238E27FC236}">
                    <a16:creationId xmlns:a16="http://schemas.microsoft.com/office/drawing/2014/main" id="{2074E81E-25F8-4DFA-B3B4-F696CFBD1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79928" y="9003971"/>
                <a:ext cx="2843876" cy="3715847"/>
              </a:xfrm>
              <a:custGeom>
                <a:avLst/>
                <a:gdLst>
                  <a:gd name="T0" fmla="*/ 4402 w 4403"/>
                  <a:gd name="T1" fmla="*/ 715 h 5751"/>
                  <a:gd name="T2" fmla="*/ 2202 w 4403"/>
                  <a:gd name="T3" fmla="*/ 0 h 5751"/>
                  <a:gd name="T4" fmla="*/ 0 w 4403"/>
                  <a:gd name="T5" fmla="*/ 715 h 5751"/>
                  <a:gd name="T6" fmla="*/ 0 w 4403"/>
                  <a:gd name="T7" fmla="*/ 5750 h 5751"/>
                  <a:gd name="T8" fmla="*/ 4402 w 4403"/>
                  <a:gd name="T9" fmla="*/ 5750 h 5751"/>
                  <a:gd name="T10" fmla="*/ 4402 w 4403"/>
                  <a:gd name="T11" fmla="*/ 715 h 5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03" h="5751">
                    <a:moveTo>
                      <a:pt x="4402" y="715"/>
                    </a:moveTo>
                    <a:lnTo>
                      <a:pt x="2202" y="0"/>
                    </a:lnTo>
                    <a:lnTo>
                      <a:pt x="0" y="715"/>
                    </a:lnTo>
                    <a:lnTo>
                      <a:pt x="0" y="5750"/>
                    </a:lnTo>
                    <a:lnTo>
                      <a:pt x="4402" y="5750"/>
                    </a:lnTo>
                    <a:lnTo>
                      <a:pt x="4402" y="715"/>
                    </a:lnTo>
                  </a:path>
                </a:pathLst>
              </a:custGeom>
              <a:solidFill>
                <a:srgbClr val="56BDB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6856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" name="Freeform 2">
                <a:extLst>
                  <a:ext uri="{FF2B5EF4-FFF2-40B4-BE49-F238E27FC236}">
                    <a16:creationId xmlns:a16="http://schemas.microsoft.com/office/drawing/2014/main" id="{D81F7782-606E-4426-A7E9-64920A040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23804" y="6761356"/>
                <a:ext cx="3975156" cy="3712996"/>
              </a:xfrm>
              <a:custGeom>
                <a:avLst/>
                <a:gdLst>
                  <a:gd name="T0" fmla="*/ 1361 w 6150"/>
                  <a:gd name="T1" fmla="*/ 0 h 5744"/>
                  <a:gd name="T2" fmla="*/ 0 w 6150"/>
                  <a:gd name="T3" fmla="*/ 1873 h 5744"/>
                  <a:gd name="T4" fmla="*/ 0 w 6150"/>
                  <a:gd name="T5" fmla="*/ 4187 h 5744"/>
                  <a:gd name="T6" fmla="*/ 4789 w 6150"/>
                  <a:gd name="T7" fmla="*/ 5743 h 5744"/>
                  <a:gd name="T8" fmla="*/ 6149 w 6150"/>
                  <a:gd name="T9" fmla="*/ 1556 h 5744"/>
                  <a:gd name="T10" fmla="*/ 1361 w 6150"/>
                  <a:gd name="T11" fmla="*/ 0 h 5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50" h="5744">
                    <a:moveTo>
                      <a:pt x="1361" y="0"/>
                    </a:moveTo>
                    <a:lnTo>
                      <a:pt x="0" y="1873"/>
                    </a:lnTo>
                    <a:lnTo>
                      <a:pt x="0" y="4187"/>
                    </a:lnTo>
                    <a:lnTo>
                      <a:pt x="4789" y="5743"/>
                    </a:lnTo>
                    <a:lnTo>
                      <a:pt x="6149" y="1556"/>
                    </a:lnTo>
                    <a:lnTo>
                      <a:pt x="1361" y="0"/>
                    </a:lnTo>
                  </a:path>
                </a:pathLst>
              </a:custGeom>
              <a:solidFill>
                <a:srgbClr val="F5B43F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6856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" name="Freeform 3">
                <a:extLst>
                  <a:ext uri="{FF2B5EF4-FFF2-40B4-BE49-F238E27FC236}">
                    <a16:creationId xmlns:a16="http://schemas.microsoft.com/office/drawing/2014/main" id="{59FB9A2D-0176-42EB-B6C6-56BA90F90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04715" y="2455646"/>
                <a:ext cx="4214521" cy="4305710"/>
              </a:xfrm>
              <a:custGeom>
                <a:avLst/>
                <a:gdLst>
                  <a:gd name="T0" fmla="*/ 0 w 6521"/>
                  <a:gd name="T1" fmla="*/ 4074 h 6662"/>
                  <a:gd name="T2" fmla="*/ 1360 w 6521"/>
                  <a:gd name="T3" fmla="*/ 5947 h 6662"/>
                  <a:gd name="T4" fmla="*/ 3561 w 6521"/>
                  <a:gd name="T5" fmla="*/ 6661 h 6662"/>
                  <a:gd name="T6" fmla="*/ 6520 w 6521"/>
                  <a:gd name="T7" fmla="*/ 2588 h 6662"/>
                  <a:gd name="T8" fmla="*/ 2959 w 6521"/>
                  <a:gd name="T9" fmla="*/ 0 h 6662"/>
                  <a:gd name="T10" fmla="*/ 0 w 6521"/>
                  <a:gd name="T11" fmla="*/ 4074 h 6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21" h="6662">
                    <a:moveTo>
                      <a:pt x="0" y="4074"/>
                    </a:moveTo>
                    <a:lnTo>
                      <a:pt x="1360" y="5947"/>
                    </a:lnTo>
                    <a:lnTo>
                      <a:pt x="3561" y="6661"/>
                    </a:lnTo>
                    <a:lnTo>
                      <a:pt x="6520" y="2588"/>
                    </a:lnTo>
                    <a:lnTo>
                      <a:pt x="2959" y="0"/>
                    </a:lnTo>
                    <a:lnTo>
                      <a:pt x="0" y="4074"/>
                    </a:lnTo>
                  </a:path>
                </a:pathLst>
              </a:custGeom>
              <a:solidFill>
                <a:srgbClr val="31303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6856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" name="Freeform 4">
                <a:extLst>
                  <a:ext uri="{FF2B5EF4-FFF2-40B4-BE49-F238E27FC236}">
                    <a16:creationId xmlns:a16="http://schemas.microsoft.com/office/drawing/2014/main" id="{7CCD296A-F486-4B9A-911F-F56446743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0193" y="2455646"/>
                <a:ext cx="4214522" cy="4305710"/>
              </a:xfrm>
              <a:custGeom>
                <a:avLst/>
                <a:gdLst>
                  <a:gd name="T0" fmla="*/ 2959 w 6522"/>
                  <a:gd name="T1" fmla="*/ 6661 h 6662"/>
                  <a:gd name="T2" fmla="*/ 5160 w 6522"/>
                  <a:gd name="T3" fmla="*/ 5947 h 6662"/>
                  <a:gd name="T4" fmla="*/ 6521 w 6522"/>
                  <a:gd name="T5" fmla="*/ 4074 h 6662"/>
                  <a:gd name="T6" fmla="*/ 3561 w 6522"/>
                  <a:gd name="T7" fmla="*/ 0 h 6662"/>
                  <a:gd name="T8" fmla="*/ 0 w 6522"/>
                  <a:gd name="T9" fmla="*/ 2588 h 6662"/>
                  <a:gd name="T10" fmla="*/ 2959 w 6522"/>
                  <a:gd name="T11" fmla="*/ 6661 h 6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22" h="6662">
                    <a:moveTo>
                      <a:pt x="2959" y="6661"/>
                    </a:moveTo>
                    <a:lnTo>
                      <a:pt x="5160" y="5947"/>
                    </a:lnTo>
                    <a:lnTo>
                      <a:pt x="6521" y="4074"/>
                    </a:lnTo>
                    <a:lnTo>
                      <a:pt x="3561" y="0"/>
                    </a:lnTo>
                    <a:lnTo>
                      <a:pt x="0" y="2588"/>
                    </a:lnTo>
                    <a:lnTo>
                      <a:pt x="2959" y="6661"/>
                    </a:lnTo>
                  </a:path>
                </a:pathLst>
              </a:custGeom>
              <a:solidFill>
                <a:srgbClr val="B1C3CA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6856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0D9AF7B3-B8D0-446B-A274-5ACCC63F5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7620" y="6761356"/>
                <a:ext cx="3972308" cy="3712996"/>
              </a:xfrm>
              <a:custGeom>
                <a:avLst/>
                <a:gdLst>
                  <a:gd name="T0" fmla="*/ 6148 w 6149"/>
                  <a:gd name="T1" fmla="*/ 4187 h 5744"/>
                  <a:gd name="T2" fmla="*/ 6148 w 6149"/>
                  <a:gd name="T3" fmla="*/ 1873 h 5744"/>
                  <a:gd name="T4" fmla="*/ 4788 w 6149"/>
                  <a:gd name="T5" fmla="*/ 0 h 5744"/>
                  <a:gd name="T6" fmla="*/ 0 w 6149"/>
                  <a:gd name="T7" fmla="*/ 1556 h 5744"/>
                  <a:gd name="T8" fmla="*/ 1360 w 6149"/>
                  <a:gd name="T9" fmla="*/ 5743 h 5744"/>
                  <a:gd name="T10" fmla="*/ 6148 w 6149"/>
                  <a:gd name="T11" fmla="*/ 4187 h 5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49" h="5744">
                    <a:moveTo>
                      <a:pt x="6148" y="4187"/>
                    </a:moveTo>
                    <a:lnTo>
                      <a:pt x="6148" y="1873"/>
                    </a:lnTo>
                    <a:lnTo>
                      <a:pt x="4788" y="0"/>
                    </a:lnTo>
                    <a:lnTo>
                      <a:pt x="0" y="1556"/>
                    </a:lnTo>
                    <a:lnTo>
                      <a:pt x="1360" y="5743"/>
                    </a:lnTo>
                    <a:lnTo>
                      <a:pt x="6148" y="4187"/>
                    </a:lnTo>
                  </a:path>
                </a:pathLst>
              </a:custGeom>
              <a:solidFill>
                <a:srgbClr val="739AA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6856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45" name="Flecha: a la derecha 44">
              <a:extLst>
                <a:ext uri="{FF2B5EF4-FFF2-40B4-BE49-F238E27FC236}">
                  <a16:creationId xmlns:a16="http://schemas.microsoft.com/office/drawing/2014/main" id="{0CF03A39-DC2E-4AE3-B662-F7FFB71DCED8}"/>
                </a:ext>
              </a:extLst>
            </p:cNvPr>
            <p:cNvSpPr/>
            <p:nvPr/>
          </p:nvSpPr>
          <p:spPr>
            <a:xfrm rot="3240000">
              <a:off x="12089818" y="5227911"/>
              <a:ext cx="819264" cy="261257"/>
            </a:xfrm>
            <a:prstGeom prst="rightArrow">
              <a:avLst/>
            </a:prstGeom>
            <a:solidFill>
              <a:srgbClr val="3130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Flecha: a la derecha 45">
              <a:extLst>
                <a:ext uri="{FF2B5EF4-FFF2-40B4-BE49-F238E27FC236}">
                  <a16:creationId xmlns:a16="http://schemas.microsoft.com/office/drawing/2014/main" id="{0B09E465-E627-41A0-BF0F-333F72BD40AE}"/>
                </a:ext>
              </a:extLst>
            </p:cNvPr>
            <p:cNvSpPr/>
            <p:nvPr/>
          </p:nvSpPr>
          <p:spPr>
            <a:xfrm rot="1077300">
              <a:off x="13022290" y="5905509"/>
              <a:ext cx="819264" cy="261257"/>
            </a:xfrm>
            <a:prstGeom prst="rightArrow">
              <a:avLst/>
            </a:prstGeom>
            <a:solidFill>
              <a:srgbClr val="3130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Flecha: a la derecha 46">
              <a:extLst>
                <a:ext uri="{FF2B5EF4-FFF2-40B4-BE49-F238E27FC236}">
                  <a16:creationId xmlns:a16="http://schemas.microsoft.com/office/drawing/2014/main" id="{942FA314-8144-4E21-BA3C-B158C05FC4E7}"/>
                </a:ext>
              </a:extLst>
            </p:cNvPr>
            <p:cNvSpPr/>
            <p:nvPr/>
          </p:nvSpPr>
          <p:spPr>
            <a:xfrm rot="1077300" flipH="1" flipV="1">
              <a:off x="12436275" y="7986148"/>
              <a:ext cx="819264" cy="261257"/>
            </a:xfrm>
            <a:prstGeom prst="rightArrow">
              <a:avLst/>
            </a:prstGeom>
            <a:solidFill>
              <a:srgbClr val="56BDB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Flecha: a la derecha 47">
              <a:extLst>
                <a:ext uri="{FF2B5EF4-FFF2-40B4-BE49-F238E27FC236}">
                  <a16:creationId xmlns:a16="http://schemas.microsoft.com/office/drawing/2014/main" id="{840BB485-F47F-44C5-9445-4211B316CA92}"/>
                </a:ext>
              </a:extLst>
            </p:cNvPr>
            <p:cNvSpPr/>
            <p:nvPr/>
          </p:nvSpPr>
          <p:spPr>
            <a:xfrm rot="20522700" flipV="1">
              <a:off x="10463216" y="5921071"/>
              <a:ext cx="819264" cy="261257"/>
            </a:xfrm>
            <a:prstGeom prst="rightArrow">
              <a:avLst/>
            </a:prstGeom>
            <a:solidFill>
              <a:srgbClr val="B1C3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Flecha: a la derecha 48">
              <a:extLst>
                <a:ext uri="{FF2B5EF4-FFF2-40B4-BE49-F238E27FC236}">
                  <a16:creationId xmlns:a16="http://schemas.microsoft.com/office/drawing/2014/main" id="{EE81204D-1A4A-4A0F-A88C-A30DE7E8C8DA}"/>
                </a:ext>
              </a:extLst>
            </p:cNvPr>
            <p:cNvSpPr/>
            <p:nvPr/>
          </p:nvSpPr>
          <p:spPr>
            <a:xfrm rot="18360000" flipH="1">
              <a:off x="13182202" y="6537648"/>
              <a:ext cx="819264" cy="261257"/>
            </a:xfrm>
            <a:prstGeom prst="rightArrow">
              <a:avLst/>
            </a:prstGeom>
            <a:solidFill>
              <a:srgbClr val="F5B43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Flecha: a la derecha 49">
              <a:extLst>
                <a:ext uri="{FF2B5EF4-FFF2-40B4-BE49-F238E27FC236}">
                  <a16:creationId xmlns:a16="http://schemas.microsoft.com/office/drawing/2014/main" id="{1F2C81EE-CCB7-4A8C-B12E-483E28DD3F24}"/>
                </a:ext>
              </a:extLst>
            </p:cNvPr>
            <p:cNvSpPr/>
            <p:nvPr/>
          </p:nvSpPr>
          <p:spPr>
            <a:xfrm rot="3240000" flipH="1" flipV="1">
              <a:off x="10369200" y="6528903"/>
              <a:ext cx="819264" cy="261257"/>
            </a:xfrm>
            <a:prstGeom prst="rightArrow">
              <a:avLst/>
            </a:prstGeom>
            <a:solidFill>
              <a:srgbClr val="739A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Flecha: a la derecha 50">
              <a:extLst>
                <a:ext uri="{FF2B5EF4-FFF2-40B4-BE49-F238E27FC236}">
                  <a16:creationId xmlns:a16="http://schemas.microsoft.com/office/drawing/2014/main" id="{DC2D96EF-0553-48CD-927C-1DF8300CD97F}"/>
                </a:ext>
              </a:extLst>
            </p:cNvPr>
            <p:cNvSpPr/>
            <p:nvPr/>
          </p:nvSpPr>
          <p:spPr>
            <a:xfrm rot="18360000" flipV="1">
              <a:off x="11471000" y="5227911"/>
              <a:ext cx="819264" cy="261257"/>
            </a:xfrm>
            <a:prstGeom prst="rightArrow">
              <a:avLst/>
            </a:prstGeom>
            <a:solidFill>
              <a:srgbClr val="B1C3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Flecha: a la derecha 51">
              <a:extLst>
                <a:ext uri="{FF2B5EF4-FFF2-40B4-BE49-F238E27FC236}">
                  <a16:creationId xmlns:a16="http://schemas.microsoft.com/office/drawing/2014/main" id="{7EC58AC3-543E-49E2-B663-7F1977DC99AC}"/>
                </a:ext>
              </a:extLst>
            </p:cNvPr>
            <p:cNvSpPr/>
            <p:nvPr/>
          </p:nvSpPr>
          <p:spPr>
            <a:xfrm rot="20522700" flipH="1">
              <a:off x="11119681" y="7972675"/>
              <a:ext cx="819264" cy="261257"/>
            </a:xfrm>
            <a:prstGeom prst="rightArrow">
              <a:avLst/>
            </a:prstGeom>
            <a:solidFill>
              <a:srgbClr val="56BDB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Flecha: a la derecha 52">
              <a:extLst>
                <a:ext uri="{FF2B5EF4-FFF2-40B4-BE49-F238E27FC236}">
                  <a16:creationId xmlns:a16="http://schemas.microsoft.com/office/drawing/2014/main" id="{1B5C9A5C-2AB6-4572-9D46-36610D9B7E13}"/>
                </a:ext>
              </a:extLst>
            </p:cNvPr>
            <p:cNvSpPr/>
            <p:nvPr/>
          </p:nvSpPr>
          <p:spPr>
            <a:xfrm rot="16200000" flipH="1">
              <a:off x="12853034" y="7524357"/>
              <a:ext cx="819264" cy="261257"/>
            </a:xfrm>
            <a:prstGeom prst="rightArrow">
              <a:avLst/>
            </a:prstGeom>
            <a:solidFill>
              <a:srgbClr val="F5B43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Flecha: a la derecha 53">
              <a:extLst>
                <a:ext uri="{FF2B5EF4-FFF2-40B4-BE49-F238E27FC236}">
                  <a16:creationId xmlns:a16="http://schemas.microsoft.com/office/drawing/2014/main" id="{0262BB64-4D4D-4414-9899-71AECEC837CC}"/>
                </a:ext>
              </a:extLst>
            </p:cNvPr>
            <p:cNvSpPr/>
            <p:nvPr/>
          </p:nvSpPr>
          <p:spPr>
            <a:xfrm rot="5400000" flipH="1" flipV="1">
              <a:off x="10705355" y="7524357"/>
              <a:ext cx="819264" cy="261257"/>
            </a:xfrm>
            <a:prstGeom prst="rightArrow">
              <a:avLst/>
            </a:prstGeom>
            <a:solidFill>
              <a:srgbClr val="739A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02631108-6212-4237-A5E3-33470419F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806" y="4918674"/>
              <a:ext cx="3496198" cy="3323118"/>
            </a:xfrm>
            <a:custGeom>
              <a:avLst/>
              <a:gdLst>
                <a:gd name="T0" fmla="*/ 4922 w 7124"/>
                <a:gd name="T1" fmla="*/ 1873 h 6775"/>
                <a:gd name="T2" fmla="*/ 3562 w 7124"/>
                <a:gd name="T3" fmla="*/ 0 h 6775"/>
                <a:gd name="T4" fmla="*/ 2201 w 7124"/>
                <a:gd name="T5" fmla="*/ 1873 h 6775"/>
                <a:gd name="T6" fmla="*/ 0 w 7124"/>
                <a:gd name="T7" fmla="*/ 2587 h 6775"/>
                <a:gd name="T8" fmla="*/ 0 w 7124"/>
                <a:gd name="T9" fmla="*/ 2587 h 6775"/>
                <a:gd name="T10" fmla="*/ 1360 w 7124"/>
                <a:gd name="T11" fmla="*/ 4460 h 6775"/>
                <a:gd name="T12" fmla="*/ 1360 w 7124"/>
                <a:gd name="T13" fmla="*/ 6774 h 6775"/>
                <a:gd name="T14" fmla="*/ 1360 w 7124"/>
                <a:gd name="T15" fmla="*/ 6774 h 6775"/>
                <a:gd name="T16" fmla="*/ 3562 w 7124"/>
                <a:gd name="T17" fmla="*/ 6059 h 6775"/>
                <a:gd name="T18" fmla="*/ 5762 w 7124"/>
                <a:gd name="T19" fmla="*/ 6774 h 6775"/>
                <a:gd name="T20" fmla="*/ 5762 w 7124"/>
                <a:gd name="T21" fmla="*/ 4460 h 6775"/>
                <a:gd name="T22" fmla="*/ 7123 w 7124"/>
                <a:gd name="T23" fmla="*/ 2587 h 6775"/>
                <a:gd name="T24" fmla="*/ 4922 w 7124"/>
                <a:gd name="T25" fmla="*/ 1873 h 6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24" h="6775">
                  <a:moveTo>
                    <a:pt x="4922" y="1873"/>
                  </a:moveTo>
                  <a:lnTo>
                    <a:pt x="3562" y="0"/>
                  </a:lnTo>
                  <a:lnTo>
                    <a:pt x="2201" y="1873"/>
                  </a:lnTo>
                  <a:lnTo>
                    <a:pt x="0" y="2587"/>
                  </a:lnTo>
                  <a:lnTo>
                    <a:pt x="0" y="2587"/>
                  </a:lnTo>
                  <a:lnTo>
                    <a:pt x="1360" y="4460"/>
                  </a:lnTo>
                  <a:lnTo>
                    <a:pt x="1360" y="6774"/>
                  </a:lnTo>
                  <a:lnTo>
                    <a:pt x="1360" y="6774"/>
                  </a:lnTo>
                  <a:lnTo>
                    <a:pt x="3562" y="6059"/>
                  </a:lnTo>
                  <a:lnTo>
                    <a:pt x="5762" y="6774"/>
                  </a:lnTo>
                  <a:lnTo>
                    <a:pt x="5762" y="4460"/>
                  </a:lnTo>
                  <a:lnTo>
                    <a:pt x="7123" y="2587"/>
                  </a:lnTo>
                  <a:lnTo>
                    <a:pt x="4922" y="187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61" name="TextBox 67">
            <a:extLst>
              <a:ext uri="{FF2B5EF4-FFF2-40B4-BE49-F238E27FC236}">
                <a16:creationId xmlns:a16="http://schemas.microsoft.com/office/drawing/2014/main" id="{BFDDA7E3-A166-4C6C-8680-B8ECA1074D06}"/>
              </a:ext>
            </a:extLst>
          </p:cNvPr>
          <p:cNvSpPr txBox="1"/>
          <p:nvPr/>
        </p:nvSpPr>
        <p:spPr>
          <a:xfrm>
            <a:off x="4787265" y="1370667"/>
            <a:ext cx="101188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Informalidad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62" name="TextBox 67">
            <a:extLst>
              <a:ext uri="{FF2B5EF4-FFF2-40B4-BE49-F238E27FC236}">
                <a16:creationId xmlns:a16="http://schemas.microsoft.com/office/drawing/2014/main" id="{4A5BE523-2C33-4189-9BF3-47F721D47229}"/>
              </a:ext>
            </a:extLst>
          </p:cNvPr>
          <p:cNvSpPr txBox="1"/>
          <p:nvPr/>
        </p:nvSpPr>
        <p:spPr>
          <a:xfrm>
            <a:off x="5264415" y="2624860"/>
            <a:ext cx="718338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Ingresos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63" name="TextBox 67">
            <a:extLst>
              <a:ext uri="{FF2B5EF4-FFF2-40B4-BE49-F238E27FC236}">
                <a16:creationId xmlns:a16="http://schemas.microsoft.com/office/drawing/2014/main" id="{61E7F3D4-DF0F-4DF7-95CA-3EC2601E3965}"/>
              </a:ext>
            </a:extLst>
          </p:cNvPr>
          <p:cNvSpPr txBox="1"/>
          <p:nvPr/>
        </p:nvSpPr>
        <p:spPr>
          <a:xfrm>
            <a:off x="4159143" y="3372736"/>
            <a:ext cx="827278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Migración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64" name="TextBox 67">
            <a:extLst>
              <a:ext uri="{FF2B5EF4-FFF2-40B4-BE49-F238E27FC236}">
                <a16:creationId xmlns:a16="http://schemas.microsoft.com/office/drawing/2014/main" id="{A7D44709-DD30-4A77-9902-CAF4727A16A4}"/>
              </a:ext>
            </a:extLst>
          </p:cNvPr>
          <p:cNvSpPr txBox="1"/>
          <p:nvPr/>
        </p:nvSpPr>
        <p:spPr>
          <a:xfrm>
            <a:off x="3170875" y="2624860"/>
            <a:ext cx="693203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Pobreza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65" name="TextBox 67">
            <a:extLst>
              <a:ext uri="{FF2B5EF4-FFF2-40B4-BE49-F238E27FC236}">
                <a16:creationId xmlns:a16="http://schemas.microsoft.com/office/drawing/2014/main" id="{182AC42E-C757-4955-811A-2BD8B09A4929}"/>
              </a:ext>
            </a:extLst>
          </p:cNvPr>
          <p:cNvSpPr txBox="1"/>
          <p:nvPr/>
        </p:nvSpPr>
        <p:spPr>
          <a:xfrm>
            <a:off x="3364987" y="1416419"/>
            <a:ext cx="923651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Autoestima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86E71A21-0A28-4E26-9E69-09EBB8AB4369}"/>
              </a:ext>
            </a:extLst>
          </p:cNvPr>
          <p:cNvSpPr txBox="1">
            <a:spLocks/>
          </p:cNvSpPr>
          <p:nvPr/>
        </p:nvSpPr>
        <p:spPr>
          <a:xfrm>
            <a:off x="3512763" y="4416665"/>
            <a:ext cx="2155942" cy="42736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Buscan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opciones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fuera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su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territorio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  <a:p>
            <a:pPr marL="0" marR="0" lvl="0" indent="0" algn="ct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“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Fuga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talentos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”.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79EC5CC0-C30A-4ED5-B2F8-15F2FFA78FF0}"/>
              </a:ext>
            </a:extLst>
          </p:cNvPr>
          <p:cNvSpPr txBox="1">
            <a:spLocks/>
          </p:cNvSpPr>
          <p:nvPr/>
        </p:nvSpPr>
        <p:spPr>
          <a:xfrm>
            <a:off x="6089491" y="1346993"/>
            <a:ext cx="1898062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busqueda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un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trabajo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muchos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inclinan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hacia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actividades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ilegales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68" name="Subtitle 2">
            <a:extLst>
              <a:ext uri="{FF2B5EF4-FFF2-40B4-BE49-F238E27FC236}">
                <a16:creationId xmlns:a16="http://schemas.microsoft.com/office/drawing/2014/main" id="{8B1EA9F8-E4AE-439D-A1C0-D6DFF72779AA}"/>
              </a:ext>
            </a:extLst>
          </p:cNvPr>
          <p:cNvSpPr txBox="1">
            <a:spLocks/>
          </p:cNvSpPr>
          <p:nvPr/>
        </p:nvSpPr>
        <p:spPr>
          <a:xfrm>
            <a:off x="6317300" y="3021137"/>
            <a:ext cx="1576844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Muchos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están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dispuesto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tener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un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salario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con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tal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conseguir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un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empleo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69" name="Subtitle 2">
            <a:extLst>
              <a:ext uri="{FF2B5EF4-FFF2-40B4-BE49-F238E27FC236}">
                <a16:creationId xmlns:a16="http://schemas.microsoft.com/office/drawing/2014/main" id="{210C630D-E494-47F3-8955-D2A1B4B79B0C}"/>
              </a:ext>
            </a:extLst>
          </p:cNvPr>
          <p:cNvSpPr txBox="1">
            <a:spLocks/>
          </p:cNvSpPr>
          <p:nvPr/>
        </p:nvSpPr>
        <p:spPr>
          <a:xfrm>
            <a:off x="1249856" y="3021137"/>
            <a:ext cx="1576844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refuerza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el “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circulo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vicioso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”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precariedad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problemas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sociales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73FBEF6A-6A78-4F5F-AB63-4A760E018945}"/>
              </a:ext>
            </a:extLst>
          </p:cNvPr>
          <p:cNvSpPr txBox="1">
            <a:spLocks/>
          </p:cNvSpPr>
          <p:nvPr/>
        </p:nvSpPr>
        <p:spPr>
          <a:xfrm>
            <a:off x="1478576" y="1347733"/>
            <a:ext cx="1576844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Caen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depresión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,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generan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conflictos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familiares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71" name="Shape 2799">
            <a:extLst>
              <a:ext uri="{FF2B5EF4-FFF2-40B4-BE49-F238E27FC236}">
                <a16:creationId xmlns:a16="http://schemas.microsoft.com/office/drawing/2014/main" id="{3A2F2875-3039-4A91-BE16-F768835422D1}"/>
              </a:ext>
            </a:extLst>
          </p:cNvPr>
          <p:cNvSpPr>
            <a:spLocks noChangeAspect="1"/>
          </p:cNvSpPr>
          <p:nvPr/>
        </p:nvSpPr>
        <p:spPr>
          <a:xfrm>
            <a:off x="5038161" y="1915371"/>
            <a:ext cx="209496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16" y="11782"/>
                </a:moveTo>
                <a:cubicBezTo>
                  <a:pt x="9916" y="11929"/>
                  <a:pt x="9939" y="12054"/>
                  <a:pt x="9982" y="12159"/>
                </a:cubicBezTo>
                <a:cubicBezTo>
                  <a:pt x="10026" y="12263"/>
                  <a:pt x="10082" y="12351"/>
                  <a:pt x="10151" y="12425"/>
                </a:cubicBezTo>
                <a:cubicBezTo>
                  <a:pt x="10219" y="12498"/>
                  <a:pt x="10298" y="12557"/>
                  <a:pt x="10388" y="12604"/>
                </a:cubicBezTo>
                <a:cubicBezTo>
                  <a:pt x="10478" y="12650"/>
                  <a:pt x="10513" y="12688"/>
                  <a:pt x="10605" y="12719"/>
                </a:cubicBezTo>
                <a:lnTo>
                  <a:pt x="10605" y="10882"/>
                </a:lnTo>
                <a:cubicBezTo>
                  <a:pt x="10368" y="10882"/>
                  <a:pt x="10241" y="10952"/>
                  <a:pt x="10111" y="11090"/>
                </a:cubicBezTo>
                <a:cubicBezTo>
                  <a:pt x="9981" y="11227"/>
                  <a:pt x="9916" y="11458"/>
                  <a:pt x="9916" y="11782"/>
                </a:cubicBezTo>
                <a:moveTo>
                  <a:pt x="11501" y="14278"/>
                </a:moveTo>
                <a:cubicBezTo>
                  <a:pt x="11425" y="14199"/>
                  <a:pt x="11338" y="14135"/>
                  <a:pt x="11242" y="14086"/>
                </a:cubicBezTo>
                <a:cubicBezTo>
                  <a:pt x="11145" y="14037"/>
                  <a:pt x="11102" y="13994"/>
                  <a:pt x="11001" y="13958"/>
                </a:cubicBezTo>
                <a:lnTo>
                  <a:pt x="11001" y="16096"/>
                </a:lnTo>
                <a:cubicBezTo>
                  <a:pt x="11238" y="16071"/>
                  <a:pt x="11377" y="15975"/>
                  <a:pt x="11528" y="15806"/>
                </a:cubicBezTo>
                <a:cubicBezTo>
                  <a:pt x="11680" y="15638"/>
                  <a:pt x="11756" y="15371"/>
                  <a:pt x="11756" y="15004"/>
                </a:cubicBezTo>
                <a:cubicBezTo>
                  <a:pt x="11756" y="14833"/>
                  <a:pt x="11733" y="14689"/>
                  <a:pt x="11686" y="14572"/>
                </a:cubicBezTo>
                <a:cubicBezTo>
                  <a:pt x="11640" y="14456"/>
                  <a:pt x="11579" y="14358"/>
                  <a:pt x="11501" y="14278"/>
                </a:cubicBezTo>
                <a:moveTo>
                  <a:pt x="12385" y="15751"/>
                </a:moveTo>
                <a:cubicBezTo>
                  <a:pt x="12304" y="16006"/>
                  <a:pt x="12193" y="16216"/>
                  <a:pt x="12052" y="16385"/>
                </a:cubicBezTo>
                <a:cubicBezTo>
                  <a:pt x="11911" y="16553"/>
                  <a:pt x="11747" y="16681"/>
                  <a:pt x="11558" y="16770"/>
                </a:cubicBezTo>
                <a:cubicBezTo>
                  <a:pt x="11369" y="16859"/>
                  <a:pt x="11221" y="16910"/>
                  <a:pt x="11001" y="16922"/>
                </a:cubicBezTo>
                <a:lnTo>
                  <a:pt x="11001" y="17549"/>
                </a:lnTo>
                <a:lnTo>
                  <a:pt x="10605" y="17549"/>
                </a:lnTo>
                <a:lnTo>
                  <a:pt x="10605" y="16922"/>
                </a:lnTo>
                <a:cubicBezTo>
                  <a:pt x="10368" y="16915"/>
                  <a:pt x="10206" y="16863"/>
                  <a:pt x="10009" y="16766"/>
                </a:cubicBezTo>
                <a:cubicBezTo>
                  <a:pt x="9811" y="16667"/>
                  <a:pt x="9642" y="16528"/>
                  <a:pt x="9501" y="16348"/>
                </a:cubicBezTo>
                <a:cubicBezTo>
                  <a:pt x="9361" y="16168"/>
                  <a:pt x="9252" y="15946"/>
                  <a:pt x="9175" y="15683"/>
                </a:cubicBezTo>
                <a:cubicBezTo>
                  <a:pt x="9098" y="15420"/>
                  <a:pt x="9062" y="15117"/>
                  <a:pt x="9066" y="14775"/>
                </a:cubicBezTo>
                <a:lnTo>
                  <a:pt x="9818" y="14775"/>
                </a:lnTo>
                <a:cubicBezTo>
                  <a:pt x="9813" y="15178"/>
                  <a:pt x="9877" y="15496"/>
                  <a:pt x="10009" y="15729"/>
                </a:cubicBezTo>
                <a:cubicBezTo>
                  <a:pt x="10140" y="15961"/>
                  <a:pt x="10302" y="16083"/>
                  <a:pt x="10605" y="16096"/>
                </a:cubicBezTo>
                <a:lnTo>
                  <a:pt x="10605" y="13875"/>
                </a:lnTo>
                <a:cubicBezTo>
                  <a:pt x="10425" y="13807"/>
                  <a:pt x="10302" y="13726"/>
                  <a:pt x="10124" y="13631"/>
                </a:cubicBezTo>
                <a:cubicBezTo>
                  <a:pt x="9946" y="13537"/>
                  <a:pt x="9786" y="13414"/>
                  <a:pt x="9643" y="13264"/>
                </a:cubicBezTo>
                <a:cubicBezTo>
                  <a:pt x="9500" y="13115"/>
                  <a:pt x="9385" y="12927"/>
                  <a:pt x="9297" y="12700"/>
                </a:cubicBezTo>
                <a:cubicBezTo>
                  <a:pt x="9209" y="12474"/>
                  <a:pt x="9165" y="12192"/>
                  <a:pt x="9165" y="11855"/>
                </a:cubicBezTo>
                <a:cubicBezTo>
                  <a:pt x="9165" y="11562"/>
                  <a:pt x="9206" y="11304"/>
                  <a:pt x="9287" y="11080"/>
                </a:cubicBezTo>
                <a:cubicBezTo>
                  <a:pt x="9369" y="10857"/>
                  <a:pt x="9478" y="10670"/>
                  <a:pt x="9617" y="10520"/>
                </a:cubicBezTo>
                <a:cubicBezTo>
                  <a:pt x="9755" y="10370"/>
                  <a:pt x="9914" y="10256"/>
                  <a:pt x="10094" y="10176"/>
                </a:cubicBezTo>
                <a:cubicBezTo>
                  <a:pt x="10274" y="10097"/>
                  <a:pt x="10407" y="10057"/>
                  <a:pt x="10605" y="10057"/>
                </a:cubicBezTo>
                <a:lnTo>
                  <a:pt x="10605" y="9455"/>
                </a:lnTo>
                <a:lnTo>
                  <a:pt x="11001" y="9455"/>
                </a:lnTo>
                <a:lnTo>
                  <a:pt x="11001" y="10057"/>
                </a:lnTo>
                <a:cubicBezTo>
                  <a:pt x="11199" y="10057"/>
                  <a:pt x="11329" y="10093"/>
                  <a:pt x="11505" y="10167"/>
                </a:cubicBezTo>
                <a:cubicBezTo>
                  <a:pt x="11681" y="10240"/>
                  <a:pt x="11834" y="10350"/>
                  <a:pt x="11963" y="10498"/>
                </a:cubicBezTo>
                <a:cubicBezTo>
                  <a:pt x="12093" y="10644"/>
                  <a:pt x="12196" y="10831"/>
                  <a:pt x="12273" y="11057"/>
                </a:cubicBezTo>
                <a:cubicBezTo>
                  <a:pt x="12350" y="11284"/>
                  <a:pt x="12388" y="11547"/>
                  <a:pt x="12388" y="11847"/>
                </a:cubicBezTo>
                <a:lnTo>
                  <a:pt x="11637" y="11847"/>
                </a:lnTo>
                <a:cubicBezTo>
                  <a:pt x="11628" y="11534"/>
                  <a:pt x="11570" y="11296"/>
                  <a:pt x="11463" y="11130"/>
                </a:cubicBezTo>
                <a:cubicBezTo>
                  <a:pt x="11355" y="10965"/>
                  <a:pt x="11238" y="10882"/>
                  <a:pt x="11001" y="10882"/>
                </a:cubicBezTo>
                <a:lnTo>
                  <a:pt x="11001" y="12819"/>
                </a:lnTo>
                <a:cubicBezTo>
                  <a:pt x="11199" y="12894"/>
                  <a:pt x="11336" y="12978"/>
                  <a:pt x="11525" y="13076"/>
                </a:cubicBezTo>
                <a:cubicBezTo>
                  <a:pt x="11714" y="13175"/>
                  <a:pt x="11881" y="13300"/>
                  <a:pt x="12026" y="13453"/>
                </a:cubicBezTo>
                <a:cubicBezTo>
                  <a:pt x="12171" y="13605"/>
                  <a:pt x="12287" y="13795"/>
                  <a:pt x="12375" y="14021"/>
                </a:cubicBezTo>
                <a:cubicBezTo>
                  <a:pt x="12463" y="14248"/>
                  <a:pt x="12507" y="14526"/>
                  <a:pt x="12507" y="14857"/>
                </a:cubicBezTo>
                <a:cubicBezTo>
                  <a:pt x="12507" y="15199"/>
                  <a:pt x="12466" y="15497"/>
                  <a:pt x="12385" y="15751"/>
                </a:cubicBezTo>
                <a:moveTo>
                  <a:pt x="10800" y="8100"/>
                </a:moveTo>
                <a:cubicBezTo>
                  <a:pt x="8631" y="8100"/>
                  <a:pt x="6873" y="10518"/>
                  <a:pt x="6873" y="13500"/>
                </a:cubicBezTo>
                <a:cubicBezTo>
                  <a:pt x="6873" y="16483"/>
                  <a:pt x="8631" y="18900"/>
                  <a:pt x="10800" y="18900"/>
                </a:cubicBezTo>
                <a:cubicBezTo>
                  <a:pt x="12969" y="18900"/>
                  <a:pt x="14727" y="16483"/>
                  <a:pt x="14727" y="13500"/>
                </a:cubicBezTo>
                <a:cubicBezTo>
                  <a:pt x="14727" y="10518"/>
                  <a:pt x="12969" y="8100"/>
                  <a:pt x="10800" y="8100"/>
                </a:cubicBezTo>
                <a:moveTo>
                  <a:pt x="17182" y="17550"/>
                </a:moveTo>
                <a:lnTo>
                  <a:pt x="16200" y="17550"/>
                </a:lnTo>
                <a:cubicBezTo>
                  <a:pt x="15929" y="17550"/>
                  <a:pt x="15709" y="17852"/>
                  <a:pt x="15709" y="18225"/>
                </a:cubicBezTo>
                <a:cubicBezTo>
                  <a:pt x="15709" y="18598"/>
                  <a:pt x="15929" y="18900"/>
                  <a:pt x="16200" y="18900"/>
                </a:cubicBezTo>
                <a:lnTo>
                  <a:pt x="17182" y="18900"/>
                </a:lnTo>
                <a:cubicBezTo>
                  <a:pt x="17453" y="18900"/>
                  <a:pt x="17673" y="18598"/>
                  <a:pt x="17673" y="18225"/>
                </a:cubicBezTo>
                <a:cubicBezTo>
                  <a:pt x="17673" y="17852"/>
                  <a:pt x="17453" y="17550"/>
                  <a:pt x="17182" y="17550"/>
                </a:cubicBezTo>
                <a:moveTo>
                  <a:pt x="20127" y="8100"/>
                </a:moveTo>
                <a:cubicBezTo>
                  <a:pt x="19856" y="8100"/>
                  <a:pt x="19636" y="7798"/>
                  <a:pt x="19636" y="7425"/>
                </a:cubicBezTo>
                <a:cubicBezTo>
                  <a:pt x="19636" y="7052"/>
                  <a:pt x="19856" y="6750"/>
                  <a:pt x="20127" y="6750"/>
                </a:cubicBezTo>
                <a:cubicBezTo>
                  <a:pt x="20399" y="6750"/>
                  <a:pt x="20618" y="7052"/>
                  <a:pt x="20618" y="7425"/>
                </a:cubicBezTo>
                <a:cubicBezTo>
                  <a:pt x="20618" y="7798"/>
                  <a:pt x="20399" y="8100"/>
                  <a:pt x="20127" y="8100"/>
                </a:cubicBezTo>
                <a:moveTo>
                  <a:pt x="20618" y="17674"/>
                </a:moveTo>
                <a:cubicBezTo>
                  <a:pt x="20464" y="17599"/>
                  <a:pt x="20300" y="17550"/>
                  <a:pt x="20127" y="17550"/>
                </a:cubicBezTo>
                <a:cubicBezTo>
                  <a:pt x="19314" y="17550"/>
                  <a:pt x="18655" y="18457"/>
                  <a:pt x="18655" y="19575"/>
                </a:cubicBezTo>
                <a:cubicBezTo>
                  <a:pt x="18655" y="19813"/>
                  <a:pt x="18690" y="20038"/>
                  <a:pt x="18745" y="20250"/>
                </a:cubicBezTo>
                <a:lnTo>
                  <a:pt x="2855" y="20250"/>
                </a:lnTo>
                <a:cubicBezTo>
                  <a:pt x="2910" y="20038"/>
                  <a:pt x="2945" y="19813"/>
                  <a:pt x="2945" y="19575"/>
                </a:cubicBezTo>
                <a:cubicBezTo>
                  <a:pt x="2945" y="18457"/>
                  <a:pt x="2286" y="17550"/>
                  <a:pt x="1473" y="17550"/>
                </a:cubicBezTo>
                <a:cubicBezTo>
                  <a:pt x="1300" y="17550"/>
                  <a:pt x="1136" y="17599"/>
                  <a:pt x="982" y="17674"/>
                </a:cubicBezTo>
                <a:lnTo>
                  <a:pt x="982" y="9326"/>
                </a:lnTo>
                <a:cubicBezTo>
                  <a:pt x="1136" y="9402"/>
                  <a:pt x="1300" y="9450"/>
                  <a:pt x="1473" y="9450"/>
                </a:cubicBezTo>
                <a:cubicBezTo>
                  <a:pt x="2286" y="9450"/>
                  <a:pt x="2945" y="8544"/>
                  <a:pt x="2945" y="7425"/>
                </a:cubicBezTo>
                <a:cubicBezTo>
                  <a:pt x="2945" y="7187"/>
                  <a:pt x="2910" y="6962"/>
                  <a:pt x="2855" y="6750"/>
                </a:cubicBezTo>
                <a:lnTo>
                  <a:pt x="18745" y="6750"/>
                </a:lnTo>
                <a:cubicBezTo>
                  <a:pt x="18690" y="6962"/>
                  <a:pt x="18655" y="7187"/>
                  <a:pt x="18655" y="7425"/>
                </a:cubicBezTo>
                <a:cubicBezTo>
                  <a:pt x="18655" y="8544"/>
                  <a:pt x="19314" y="9450"/>
                  <a:pt x="20127" y="9450"/>
                </a:cubicBezTo>
                <a:cubicBezTo>
                  <a:pt x="20300" y="9450"/>
                  <a:pt x="20464" y="9402"/>
                  <a:pt x="20618" y="9326"/>
                </a:cubicBezTo>
                <a:cubicBezTo>
                  <a:pt x="20618" y="9326"/>
                  <a:pt x="20618" y="17674"/>
                  <a:pt x="20618" y="17674"/>
                </a:cubicBezTo>
                <a:close/>
                <a:moveTo>
                  <a:pt x="20127" y="20250"/>
                </a:moveTo>
                <a:cubicBezTo>
                  <a:pt x="19856" y="20250"/>
                  <a:pt x="19636" y="19948"/>
                  <a:pt x="19636" y="19575"/>
                </a:cubicBezTo>
                <a:cubicBezTo>
                  <a:pt x="19636" y="19203"/>
                  <a:pt x="19856" y="18900"/>
                  <a:pt x="20127" y="18900"/>
                </a:cubicBezTo>
                <a:cubicBezTo>
                  <a:pt x="20399" y="18900"/>
                  <a:pt x="20618" y="19203"/>
                  <a:pt x="20618" y="19575"/>
                </a:cubicBezTo>
                <a:cubicBezTo>
                  <a:pt x="20618" y="19948"/>
                  <a:pt x="20399" y="20250"/>
                  <a:pt x="20127" y="20250"/>
                </a:cubicBezTo>
                <a:moveTo>
                  <a:pt x="1473" y="20250"/>
                </a:moveTo>
                <a:cubicBezTo>
                  <a:pt x="1201" y="20250"/>
                  <a:pt x="982" y="19948"/>
                  <a:pt x="982" y="19575"/>
                </a:cubicBezTo>
                <a:cubicBezTo>
                  <a:pt x="982" y="19203"/>
                  <a:pt x="1201" y="18900"/>
                  <a:pt x="1473" y="18900"/>
                </a:cubicBezTo>
                <a:cubicBezTo>
                  <a:pt x="1744" y="18900"/>
                  <a:pt x="1964" y="19203"/>
                  <a:pt x="1964" y="19575"/>
                </a:cubicBezTo>
                <a:cubicBezTo>
                  <a:pt x="1964" y="19948"/>
                  <a:pt x="1744" y="20250"/>
                  <a:pt x="1473" y="20250"/>
                </a:cubicBezTo>
                <a:moveTo>
                  <a:pt x="1473" y="6750"/>
                </a:moveTo>
                <a:cubicBezTo>
                  <a:pt x="1744" y="6750"/>
                  <a:pt x="1964" y="7052"/>
                  <a:pt x="1964" y="7425"/>
                </a:cubicBezTo>
                <a:cubicBezTo>
                  <a:pt x="1964" y="7798"/>
                  <a:pt x="1744" y="8100"/>
                  <a:pt x="1473" y="8100"/>
                </a:cubicBezTo>
                <a:cubicBezTo>
                  <a:pt x="1201" y="8100"/>
                  <a:pt x="982" y="7798"/>
                  <a:pt x="982" y="7425"/>
                </a:cubicBezTo>
                <a:cubicBezTo>
                  <a:pt x="982" y="7052"/>
                  <a:pt x="1201" y="6750"/>
                  <a:pt x="1473" y="6750"/>
                </a:cubicBezTo>
                <a:moveTo>
                  <a:pt x="20618" y="5400"/>
                </a:moveTo>
                <a:lnTo>
                  <a:pt x="982" y="5400"/>
                </a:lnTo>
                <a:cubicBezTo>
                  <a:pt x="440" y="5400"/>
                  <a:pt x="0" y="6004"/>
                  <a:pt x="0" y="6750"/>
                </a:cubicBezTo>
                <a:lnTo>
                  <a:pt x="0" y="20250"/>
                </a:lnTo>
                <a:cubicBezTo>
                  <a:pt x="0" y="20996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6"/>
                  <a:pt x="21600" y="20250"/>
                </a:cubicBezTo>
                <a:lnTo>
                  <a:pt x="21600" y="6750"/>
                </a:lnTo>
                <a:cubicBezTo>
                  <a:pt x="21600" y="6004"/>
                  <a:pt x="21160" y="5400"/>
                  <a:pt x="20618" y="5400"/>
                </a:cubicBezTo>
                <a:moveTo>
                  <a:pt x="2455" y="4050"/>
                </a:moveTo>
                <a:lnTo>
                  <a:pt x="19145" y="4050"/>
                </a:lnTo>
                <a:cubicBezTo>
                  <a:pt x="19417" y="4050"/>
                  <a:pt x="19636" y="3748"/>
                  <a:pt x="19636" y="3376"/>
                </a:cubicBezTo>
                <a:cubicBezTo>
                  <a:pt x="19636" y="3002"/>
                  <a:pt x="19417" y="2700"/>
                  <a:pt x="19145" y="2700"/>
                </a:cubicBezTo>
                <a:lnTo>
                  <a:pt x="2455" y="2700"/>
                </a:lnTo>
                <a:cubicBezTo>
                  <a:pt x="2183" y="2700"/>
                  <a:pt x="1964" y="3002"/>
                  <a:pt x="1964" y="3376"/>
                </a:cubicBezTo>
                <a:cubicBezTo>
                  <a:pt x="1964" y="3748"/>
                  <a:pt x="2183" y="4050"/>
                  <a:pt x="2455" y="4050"/>
                </a:cubicBezTo>
                <a:moveTo>
                  <a:pt x="4418" y="1350"/>
                </a:moveTo>
                <a:lnTo>
                  <a:pt x="17182" y="1350"/>
                </a:lnTo>
                <a:cubicBezTo>
                  <a:pt x="17453" y="1350"/>
                  <a:pt x="17673" y="1048"/>
                  <a:pt x="17673" y="675"/>
                </a:cubicBezTo>
                <a:cubicBezTo>
                  <a:pt x="17673" y="302"/>
                  <a:pt x="17453" y="0"/>
                  <a:pt x="17182" y="0"/>
                </a:cubicBezTo>
                <a:lnTo>
                  <a:pt x="4418" y="0"/>
                </a:lnTo>
                <a:cubicBezTo>
                  <a:pt x="4147" y="0"/>
                  <a:pt x="3927" y="302"/>
                  <a:pt x="3927" y="675"/>
                </a:cubicBezTo>
                <a:cubicBezTo>
                  <a:pt x="3927" y="1048"/>
                  <a:pt x="4147" y="1350"/>
                  <a:pt x="4418" y="1350"/>
                </a:cubicBezTo>
                <a:moveTo>
                  <a:pt x="5400" y="8100"/>
                </a:moveTo>
                <a:lnTo>
                  <a:pt x="4418" y="8100"/>
                </a:lnTo>
                <a:cubicBezTo>
                  <a:pt x="4147" y="8100"/>
                  <a:pt x="3927" y="8403"/>
                  <a:pt x="3927" y="8775"/>
                </a:cubicBezTo>
                <a:cubicBezTo>
                  <a:pt x="3927" y="9148"/>
                  <a:pt x="4147" y="9450"/>
                  <a:pt x="4418" y="9450"/>
                </a:cubicBezTo>
                <a:lnTo>
                  <a:pt x="5400" y="9450"/>
                </a:lnTo>
                <a:cubicBezTo>
                  <a:pt x="5671" y="9450"/>
                  <a:pt x="5891" y="9148"/>
                  <a:pt x="5891" y="8775"/>
                </a:cubicBezTo>
                <a:cubicBezTo>
                  <a:pt x="5891" y="8403"/>
                  <a:pt x="5671" y="8100"/>
                  <a:pt x="5400" y="81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2" name="Shape 2828">
            <a:extLst>
              <a:ext uri="{FF2B5EF4-FFF2-40B4-BE49-F238E27FC236}">
                <a16:creationId xmlns:a16="http://schemas.microsoft.com/office/drawing/2014/main" id="{CBA2AE29-738A-4F15-9106-72EA5F905316}"/>
              </a:ext>
            </a:extLst>
          </p:cNvPr>
          <p:cNvSpPr>
            <a:spLocks noChangeAspect="1"/>
          </p:cNvSpPr>
          <p:nvPr/>
        </p:nvSpPr>
        <p:spPr>
          <a:xfrm>
            <a:off x="5569462" y="3111213"/>
            <a:ext cx="17140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2400" y="13745"/>
                </a:lnTo>
                <a:lnTo>
                  <a:pt x="2400" y="14727"/>
                </a:lnTo>
                <a:lnTo>
                  <a:pt x="14400" y="14727"/>
                </a:lnTo>
                <a:cubicBezTo>
                  <a:pt x="14400" y="14727"/>
                  <a:pt x="14400" y="13745"/>
                  <a:pt x="14400" y="13745"/>
                </a:cubicBezTo>
                <a:close/>
                <a:moveTo>
                  <a:pt x="15600" y="20092"/>
                </a:moveTo>
                <a:lnTo>
                  <a:pt x="13624" y="18798"/>
                </a:lnTo>
                <a:cubicBezTo>
                  <a:pt x="13515" y="18710"/>
                  <a:pt x="13366" y="18655"/>
                  <a:pt x="13200" y="18655"/>
                </a:cubicBezTo>
                <a:cubicBezTo>
                  <a:pt x="13035" y="18655"/>
                  <a:pt x="12885" y="18710"/>
                  <a:pt x="12776" y="18798"/>
                </a:cubicBezTo>
                <a:lnTo>
                  <a:pt x="10800" y="20415"/>
                </a:lnTo>
                <a:lnTo>
                  <a:pt x="8824" y="18798"/>
                </a:lnTo>
                <a:cubicBezTo>
                  <a:pt x="8716" y="18710"/>
                  <a:pt x="8566" y="18655"/>
                  <a:pt x="8400" y="18655"/>
                </a:cubicBezTo>
                <a:cubicBezTo>
                  <a:pt x="8235" y="18655"/>
                  <a:pt x="8085" y="18710"/>
                  <a:pt x="7976" y="18798"/>
                </a:cubicBezTo>
                <a:lnTo>
                  <a:pt x="6000" y="20415"/>
                </a:lnTo>
                <a:lnTo>
                  <a:pt x="4024" y="18798"/>
                </a:lnTo>
                <a:cubicBezTo>
                  <a:pt x="3915" y="18710"/>
                  <a:pt x="3766" y="18655"/>
                  <a:pt x="3600" y="18655"/>
                </a:cubicBezTo>
                <a:cubicBezTo>
                  <a:pt x="3435" y="18655"/>
                  <a:pt x="3285" y="18710"/>
                  <a:pt x="3176" y="18798"/>
                </a:cubicBezTo>
                <a:lnTo>
                  <a:pt x="1200" y="20092"/>
                </a:lnTo>
                <a:lnTo>
                  <a:pt x="1200" y="3927"/>
                </a:lnTo>
                <a:lnTo>
                  <a:pt x="15600" y="3927"/>
                </a:lnTo>
                <a:cubicBezTo>
                  <a:pt x="15600" y="3927"/>
                  <a:pt x="15600" y="20092"/>
                  <a:pt x="15600" y="20092"/>
                </a:cubicBezTo>
                <a:close/>
                <a:moveTo>
                  <a:pt x="16200" y="2945"/>
                </a:moveTo>
                <a:lnTo>
                  <a:pt x="600" y="2945"/>
                </a:lnTo>
                <a:cubicBezTo>
                  <a:pt x="268" y="2945"/>
                  <a:pt x="0" y="3165"/>
                  <a:pt x="0" y="3436"/>
                </a:cubicBezTo>
                <a:lnTo>
                  <a:pt x="0" y="21109"/>
                </a:lnTo>
                <a:cubicBezTo>
                  <a:pt x="0" y="21380"/>
                  <a:pt x="268" y="21600"/>
                  <a:pt x="600" y="21600"/>
                </a:cubicBezTo>
                <a:cubicBezTo>
                  <a:pt x="766" y="21600"/>
                  <a:pt x="916" y="21545"/>
                  <a:pt x="1024" y="21456"/>
                </a:cubicBezTo>
                <a:lnTo>
                  <a:pt x="3553" y="19801"/>
                </a:lnTo>
                <a:lnTo>
                  <a:pt x="5576" y="21456"/>
                </a:lnTo>
                <a:cubicBezTo>
                  <a:pt x="5684" y="21545"/>
                  <a:pt x="5834" y="21600"/>
                  <a:pt x="6000" y="21600"/>
                </a:cubicBezTo>
                <a:cubicBezTo>
                  <a:pt x="6166" y="21600"/>
                  <a:pt x="6316" y="21545"/>
                  <a:pt x="6424" y="21456"/>
                </a:cubicBezTo>
                <a:lnTo>
                  <a:pt x="8400" y="19840"/>
                </a:lnTo>
                <a:lnTo>
                  <a:pt x="10376" y="21456"/>
                </a:lnTo>
                <a:cubicBezTo>
                  <a:pt x="10484" y="21545"/>
                  <a:pt x="10634" y="21600"/>
                  <a:pt x="10800" y="21600"/>
                </a:cubicBezTo>
                <a:cubicBezTo>
                  <a:pt x="10966" y="21600"/>
                  <a:pt x="11116" y="21545"/>
                  <a:pt x="11224" y="21456"/>
                </a:cubicBezTo>
                <a:lnTo>
                  <a:pt x="13247" y="19801"/>
                </a:lnTo>
                <a:lnTo>
                  <a:pt x="15776" y="21456"/>
                </a:lnTo>
                <a:cubicBezTo>
                  <a:pt x="15884" y="21545"/>
                  <a:pt x="16034" y="21600"/>
                  <a:pt x="16200" y="21600"/>
                </a:cubicBezTo>
                <a:cubicBezTo>
                  <a:pt x="16532" y="21600"/>
                  <a:pt x="16800" y="21380"/>
                  <a:pt x="16800" y="21109"/>
                </a:cubicBezTo>
                <a:lnTo>
                  <a:pt x="16800" y="3436"/>
                </a:lnTo>
                <a:cubicBezTo>
                  <a:pt x="16800" y="3165"/>
                  <a:pt x="16532" y="2945"/>
                  <a:pt x="16200" y="2945"/>
                </a:cubicBezTo>
                <a:moveTo>
                  <a:pt x="8400" y="11782"/>
                </a:moveTo>
                <a:lnTo>
                  <a:pt x="2400" y="11782"/>
                </a:lnTo>
                <a:lnTo>
                  <a:pt x="2400" y="12764"/>
                </a:lnTo>
                <a:lnTo>
                  <a:pt x="8400" y="12764"/>
                </a:lnTo>
                <a:cubicBezTo>
                  <a:pt x="8400" y="12764"/>
                  <a:pt x="8400" y="11782"/>
                  <a:pt x="8400" y="11782"/>
                </a:cubicBezTo>
                <a:close/>
                <a:moveTo>
                  <a:pt x="21000" y="0"/>
                </a:moveTo>
                <a:lnTo>
                  <a:pt x="5400" y="0"/>
                </a:lnTo>
                <a:cubicBezTo>
                  <a:pt x="5068" y="0"/>
                  <a:pt x="4800" y="220"/>
                  <a:pt x="4800" y="491"/>
                </a:cubicBezTo>
                <a:lnTo>
                  <a:pt x="4800" y="1964"/>
                </a:lnTo>
                <a:lnTo>
                  <a:pt x="6000" y="1964"/>
                </a:lnTo>
                <a:lnTo>
                  <a:pt x="6000" y="982"/>
                </a:lnTo>
                <a:lnTo>
                  <a:pt x="20400" y="982"/>
                </a:lnTo>
                <a:lnTo>
                  <a:pt x="20400" y="17146"/>
                </a:lnTo>
                <a:lnTo>
                  <a:pt x="18424" y="15853"/>
                </a:lnTo>
                <a:cubicBezTo>
                  <a:pt x="18316" y="15764"/>
                  <a:pt x="18166" y="15709"/>
                  <a:pt x="18000" y="15709"/>
                </a:cubicBezTo>
                <a:lnTo>
                  <a:pt x="18000" y="16894"/>
                </a:lnTo>
                <a:lnTo>
                  <a:pt x="18047" y="16856"/>
                </a:lnTo>
                <a:lnTo>
                  <a:pt x="20576" y="18511"/>
                </a:lnTo>
                <a:cubicBezTo>
                  <a:pt x="20684" y="18599"/>
                  <a:pt x="20834" y="18655"/>
                  <a:pt x="21000" y="18655"/>
                </a:cubicBezTo>
                <a:cubicBezTo>
                  <a:pt x="21332" y="18655"/>
                  <a:pt x="21600" y="18435"/>
                  <a:pt x="21600" y="18164"/>
                </a:cubicBezTo>
                <a:lnTo>
                  <a:pt x="21600" y="491"/>
                </a:lnTo>
                <a:cubicBezTo>
                  <a:pt x="21600" y="220"/>
                  <a:pt x="21332" y="0"/>
                  <a:pt x="21000" y="0"/>
                </a:cubicBezTo>
                <a:moveTo>
                  <a:pt x="10800" y="15709"/>
                </a:moveTo>
                <a:lnTo>
                  <a:pt x="2400" y="15709"/>
                </a:lnTo>
                <a:lnTo>
                  <a:pt x="2400" y="16691"/>
                </a:lnTo>
                <a:lnTo>
                  <a:pt x="10800" y="16691"/>
                </a:lnTo>
                <a:cubicBezTo>
                  <a:pt x="10800" y="16691"/>
                  <a:pt x="10800" y="15709"/>
                  <a:pt x="10800" y="15709"/>
                </a:cubicBezTo>
                <a:close/>
                <a:moveTo>
                  <a:pt x="12000" y="4909"/>
                </a:moveTo>
                <a:lnTo>
                  <a:pt x="10800" y="4909"/>
                </a:lnTo>
                <a:lnTo>
                  <a:pt x="10800" y="9818"/>
                </a:lnTo>
                <a:lnTo>
                  <a:pt x="12000" y="9818"/>
                </a:lnTo>
                <a:cubicBezTo>
                  <a:pt x="12000" y="9818"/>
                  <a:pt x="12000" y="4909"/>
                  <a:pt x="12000" y="4909"/>
                </a:cubicBezTo>
                <a:close/>
                <a:moveTo>
                  <a:pt x="14400" y="4909"/>
                </a:moveTo>
                <a:lnTo>
                  <a:pt x="13200" y="4909"/>
                </a:lnTo>
                <a:lnTo>
                  <a:pt x="13200" y="9818"/>
                </a:lnTo>
                <a:lnTo>
                  <a:pt x="14400" y="9818"/>
                </a:lnTo>
                <a:cubicBezTo>
                  <a:pt x="14400" y="9818"/>
                  <a:pt x="14400" y="4909"/>
                  <a:pt x="14400" y="4909"/>
                </a:cubicBezTo>
                <a:close/>
                <a:moveTo>
                  <a:pt x="7200" y="4909"/>
                </a:moveTo>
                <a:lnTo>
                  <a:pt x="4800" y="4909"/>
                </a:lnTo>
                <a:lnTo>
                  <a:pt x="4800" y="9818"/>
                </a:lnTo>
                <a:lnTo>
                  <a:pt x="7200" y="9818"/>
                </a:lnTo>
                <a:cubicBezTo>
                  <a:pt x="7200" y="9818"/>
                  <a:pt x="7200" y="4909"/>
                  <a:pt x="7200" y="4909"/>
                </a:cubicBezTo>
                <a:close/>
                <a:moveTo>
                  <a:pt x="3600" y="4909"/>
                </a:moveTo>
                <a:lnTo>
                  <a:pt x="2400" y="4909"/>
                </a:lnTo>
                <a:lnTo>
                  <a:pt x="2400" y="9818"/>
                </a:lnTo>
                <a:lnTo>
                  <a:pt x="3600" y="9818"/>
                </a:lnTo>
                <a:cubicBezTo>
                  <a:pt x="3600" y="9818"/>
                  <a:pt x="3600" y="4909"/>
                  <a:pt x="3600" y="4909"/>
                </a:cubicBezTo>
                <a:close/>
                <a:moveTo>
                  <a:pt x="9600" y="4909"/>
                </a:moveTo>
                <a:lnTo>
                  <a:pt x="8400" y="4909"/>
                </a:lnTo>
                <a:lnTo>
                  <a:pt x="8400" y="9818"/>
                </a:lnTo>
                <a:lnTo>
                  <a:pt x="9600" y="9818"/>
                </a:lnTo>
                <a:cubicBezTo>
                  <a:pt x="9600" y="9818"/>
                  <a:pt x="9600" y="4909"/>
                  <a:pt x="9600" y="490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3" name="Shape 2837">
            <a:extLst>
              <a:ext uri="{FF2B5EF4-FFF2-40B4-BE49-F238E27FC236}">
                <a16:creationId xmlns:a16="http://schemas.microsoft.com/office/drawing/2014/main" id="{6C1F37F3-A793-4247-9D55-363E6E71FEBC}"/>
              </a:ext>
            </a:extLst>
          </p:cNvPr>
          <p:cNvSpPr>
            <a:spLocks noChangeAspect="1"/>
          </p:cNvSpPr>
          <p:nvPr/>
        </p:nvSpPr>
        <p:spPr>
          <a:xfrm>
            <a:off x="3408015" y="3158826"/>
            <a:ext cx="209496" cy="161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18667"/>
                </a:moveTo>
                <a:lnTo>
                  <a:pt x="12576" y="13341"/>
                </a:lnTo>
                <a:lnTo>
                  <a:pt x="16691" y="8016"/>
                </a:lnTo>
                <a:cubicBezTo>
                  <a:pt x="16691" y="8016"/>
                  <a:pt x="16691" y="18667"/>
                  <a:pt x="16691" y="18667"/>
                </a:cubicBezTo>
                <a:close/>
                <a:moveTo>
                  <a:pt x="15709" y="20329"/>
                </a:moveTo>
                <a:lnTo>
                  <a:pt x="1964" y="20329"/>
                </a:lnTo>
                <a:cubicBezTo>
                  <a:pt x="1719" y="20329"/>
                  <a:pt x="1498" y="20210"/>
                  <a:pt x="1326" y="20018"/>
                </a:cubicBezTo>
                <a:lnTo>
                  <a:pt x="5791" y="14240"/>
                </a:lnTo>
                <a:lnTo>
                  <a:pt x="7477" y="16421"/>
                </a:lnTo>
                <a:cubicBezTo>
                  <a:pt x="7853" y="16907"/>
                  <a:pt x="8344" y="17150"/>
                  <a:pt x="8836" y="17150"/>
                </a:cubicBezTo>
                <a:cubicBezTo>
                  <a:pt x="9329" y="17150"/>
                  <a:pt x="9821" y="16907"/>
                  <a:pt x="10195" y="16421"/>
                </a:cubicBezTo>
                <a:lnTo>
                  <a:pt x="11882" y="14240"/>
                </a:lnTo>
                <a:lnTo>
                  <a:pt x="16347" y="20018"/>
                </a:lnTo>
                <a:cubicBezTo>
                  <a:pt x="16175" y="20210"/>
                  <a:pt x="15954" y="20329"/>
                  <a:pt x="15709" y="20329"/>
                </a:cubicBezTo>
                <a:moveTo>
                  <a:pt x="982" y="8016"/>
                </a:moveTo>
                <a:lnTo>
                  <a:pt x="5097" y="13341"/>
                </a:lnTo>
                <a:lnTo>
                  <a:pt x="982" y="18667"/>
                </a:lnTo>
                <a:cubicBezTo>
                  <a:pt x="982" y="18667"/>
                  <a:pt x="982" y="8016"/>
                  <a:pt x="982" y="8016"/>
                </a:cubicBezTo>
                <a:close/>
                <a:moveTo>
                  <a:pt x="1964" y="6353"/>
                </a:moveTo>
                <a:lnTo>
                  <a:pt x="15709" y="6353"/>
                </a:lnTo>
                <a:cubicBezTo>
                  <a:pt x="15954" y="6353"/>
                  <a:pt x="16175" y="6474"/>
                  <a:pt x="16347" y="6665"/>
                </a:cubicBezTo>
                <a:lnTo>
                  <a:pt x="9502" y="15523"/>
                </a:lnTo>
                <a:cubicBezTo>
                  <a:pt x="9324" y="15752"/>
                  <a:pt x="9088" y="15880"/>
                  <a:pt x="8836" y="15880"/>
                </a:cubicBezTo>
                <a:cubicBezTo>
                  <a:pt x="8585" y="15880"/>
                  <a:pt x="8349" y="15752"/>
                  <a:pt x="8170" y="15523"/>
                </a:cubicBezTo>
                <a:lnTo>
                  <a:pt x="1326" y="6664"/>
                </a:lnTo>
                <a:cubicBezTo>
                  <a:pt x="1498" y="6474"/>
                  <a:pt x="1719" y="6353"/>
                  <a:pt x="1964" y="6353"/>
                </a:cubicBezTo>
                <a:moveTo>
                  <a:pt x="15709" y="5082"/>
                </a:moveTo>
                <a:lnTo>
                  <a:pt x="1964" y="5082"/>
                </a:lnTo>
                <a:cubicBezTo>
                  <a:pt x="879" y="5082"/>
                  <a:pt x="0" y="6220"/>
                  <a:pt x="0" y="7624"/>
                </a:cubicBezTo>
                <a:lnTo>
                  <a:pt x="0" y="19059"/>
                </a:lnTo>
                <a:cubicBezTo>
                  <a:pt x="0" y="20462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462"/>
                  <a:pt x="17673" y="19059"/>
                </a:cubicBezTo>
                <a:lnTo>
                  <a:pt x="17673" y="7624"/>
                </a:lnTo>
                <a:cubicBezTo>
                  <a:pt x="17673" y="6220"/>
                  <a:pt x="16794" y="5082"/>
                  <a:pt x="15709" y="5082"/>
                </a:cubicBezTo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1138"/>
                  <a:pt x="3927" y="2541"/>
                </a:cubicBezTo>
                <a:lnTo>
                  <a:pt x="3927" y="3176"/>
                </a:lnTo>
                <a:cubicBezTo>
                  <a:pt x="3927" y="3528"/>
                  <a:pt x="4147" y="3812"/>
                  <a:pt x="4418" y="3812"/>
                </a:cubicBezTo>
                <a:cubicBezTo>
                  <a:pt x="4690" y="3812"/>
                  <a:pt x="4909" y="3528"/>
                  <a:pt x="4909" y="3176"/>
                </a:cubicBezTo>
                <a:lnTo>
                  <a:pt x="4909" y="2541"/>
                </a:lnTo>
                <a:cubicBezTo>
                  <a:pt x="4909" y="1840"/>
                  <a:pt x="5348" y="1271"/>
                  <a:pt x="5891" y="1271"/>
                </a:cubicBezTo>
                <a:lnTo>
                  <a:pt x="19636" y="1271"/>
                </a:lnTo>
                <a:cubicBezTo>
                  <a:pt x="20178" y="1271"/>
                  <a:pt x="20618" y="1840"/>
                  <a:pt x="20618" y="2541"/>
                </a:cubicBezTo>
                <a:lnTo>
                  <a:pt x="20618" y="13976"/>
                </a:lnTo>
                <a:cubicBezTo>
                  <a:pt x="20618" y="14678"/>
                  <a:pt x="20178" y="15247"/>
                  <a:pt x="19636" y="15247"/>
                </a:cubicBezTo>
                <a:lnTo>
                  <a:pt x="19145" y="15247"/>
                </a:lnTo>
                <a:cubicBezTo>
                  <a:pt x="18874" y="15247"/>
                  <a:pt x="18655" y="15532"/>
                  <a:pt x="18655" y="15882"/>
                </a:cubicBezTo>
                <a:cubicBezTo>
                  <a:pt x="18655" y="16234"/>
                  <a:pt x="18874" y="16518"/>
                  <a:pt x="19145" y="16518"/>
                </a:cubicBezTo>
                <a:lnTo>
                  <a:pt x="19636" y="16518"/>
                </a:lnTo>
                <a:cubicBezTo>
                  <a:pt x="20721" y="16518"/>
                  <a:pt x="21600" y="15380"/>
                  <a:pt x="21600" y="13976"/>
                </a:cubicBezTo>
                <a:lnTo>
                  <a:pt x="21600" y="2541"/>
                </a:lnTo>
                <a:cubicBezTo>
                  <a:pt x="21600" y="1138"/>
                  <a:pt x="20721" y="0"/>
                  <a:pt x="19636" y="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4" name="Shape 2637">
            <a:extLst>
              <a:ext uri="{FF2B5EF4-FFF2-40B4-BE49-F238E27FC236}">
                <a16:creationId xmlns:a16="http://schemas.microsoft.com/office/drawing/2014/main" id="{6173B721-AC0B-48BC-ADF7-7A46970085BF}"/>
              </a:ext>
            </a:extLst>
          </p:cNvPr>
          <p:cNvSpPr>
            <a:spLocks noChangeAspect="1"/>
          </p:cNvSpPr>
          <p:nvPr/>
        </p:nvSpPr>
        <p:spPr>
          <a:xfrm>
            <a:off x="3917277" y="1880841"/>
            <a:ext cx="114271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5" name="Shape 2645">
            <a:extLst>
              <a:ext uri="{FF2B5EF4-FFF2-40B4-BE49-F238E27FC236}">
                <a16:creationId xmlns:a16="http://schemas.microsoft.com/office/drawing/2014/main" id="{BF647308-3572-473A-8D79-7456D2A95641}"/>
              </a:ext>
            </a:extLst>
          </p:cNvPr>
          <p:cNvSpPr>
            <a:spLocks noChangeAspect="1"/>
          </p:cNvSpPr>
          <p:nvPr/>
        </p:nvSpPr>
        <p:spPr>
          <a:xfrm>
            <a:off x="4470907" y="3844379"/>
            <a:ext cx="209496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581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1667435"/>
            <a:ext cx="6754491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III.2.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Distribución de la Riqueza (Pobreza)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83116" y="4444252"/>
            <a:ext cx="6058126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La manera y proporción en que la riqueza económica es repartida entre los diferentes estratos sociales o sectores de un determinado país o sociedad</a:t>
            </a:r>
            <a:r>
              <a:rPr lang="en" sz="1400" i="1" dirty="0"/>
              <a:t>. 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33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6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0">
            <a:extLst>
              <a:ext uri="{FF2B5EF4-FFF2-40B4-BE49-F238E27FC236}">
                <a16:creationId xmlns:a16="http://schemas.microsoft.com/office/drawing/2014/main" id="{2AEFE2AE-BEF7-47A5-CA01-07ED82E3FFB6}"/>
              </a:ext>
            </a:extLst>
          </p:cNvPr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sp>
        <p:nvSpPr>
          <p:cNvPr id="6" name="Shape 91">
            <a:extLst>
              <a:ext uri="{FF2B5EF4-FFF2-40B4-BE49-F238E27FC236}">
                <a16:creationId xmlns:a16="http://schemas.microsoft.com/office/drawing/2014/main" id="{19ACEAAB-BC12-CF48-18BF-BE49A8558CF1}"/>
              </a:ext>
            </a:extLst>
          </p:cNvPr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hape 92">
            <a:extLst>
              <a:ext uri="{FF2B5EF4-FFF2-40B4-BE49-F238E27FC236}">
                <a16:creationId xmlns:a16="http://schemas.microsoft.com/office/drawing/2014/main" id="{502D87CC-6EC0-1507-0D99-CED3F96AE8C7}"/>
              </a:ext>
            </a:extLst>
          </p:cNvPr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Shape 93">
            <a:extLst>
              <a:ext uri="{FF2B5EF4-FFF2-40B4-BE49-F238E27FC236}">
                <a16:creationId xmlns:a16="http://schemas.microsoft.com/office/drawing/2014/main" id="{38E55A93-7791-BE8C-2159-2CB1E374869D}"/>
              </a:ext>
            </a:extLst>
          </p:cNvPr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F6FEC55-A32C-4307-B2C6-EA092009C662}"/>
              </a:ext>
            </a:extLst>
          </p:cNvPr>
          <p:cNvSpPr/>
          <p:nvPr/>
        </p:nvSpPr>
        <p:spPr>
          <a:xfrm rot="17152435">
            <a:off x="4559484" y="-773375"/>
            <a:ext cx="378544" cy="9198355"/>
          </a:xfrm>
          <a:custGeom>
            <a:avLst/>
            <a:gdLst>
              <a:gd name="connsiteX0" fmla="*/ 0 w 497149"/>
              <a:gd name="connsiteY0" fmla="*/ 12711530 h 12711530"/>
              <a:gd name="connsiteX1" fmla="*/ 248575 w 497149"/>
              <a:gd name="connsiteY1" fmla="*/ 0 h 12711530"/>
              <a:gd name="connsiteX2" fmla="*/ 497149 w 497149"/>
              <a:gd name="connsiteY2" fmla="*/ 12711530 h 12711530"/>
              <a:gd name="connsiteX3" fmla="*/ 0 w 497149"/>
              <a:gd name="connsiteY3" fmla="*/ 12711530 h 12711530"/>
              <a:gd name="connsiteX0" fmla="*/ 0 w 511346"/>
              <a:gd name="connsiteY0" fmla="*/ 12904160 h 12904160"/>
              <a:gd name="connsiteX1" fmla="*/ 262772 w 511346"/>
              <a:gd name="connsiteY1" fmla="*/ 0 h 12904160"/>
              <a:gd name="connsiteX2" fmla="*/ 511346 w 511346"/>
              <a:gd name="connsiteY2" fmla="*/ 12711530 h 12904160"/>
              <a:gd name="connsiteX3" fmla="*/ 0 w 511346"/>
              <a:gd name="connsiteY3" fmla="*/ 12904160 h 12904160"/>
              <a:gd name="connsiteX0" fmla="*/ 0 w 511346"/>
              <a:gd name="connsiteY0" fmla="*/ 12904160 h 12904160"/>
              <a:gd name="connsiteX1" fmla="*/ 19994 w 511346"/>
              <a:gd name="connsiteY1" fmla="*/ 12210210 h 12904160"/>
              <a:gd name="connsiteX2" fmla="*/ 262772 w 511346"/>
              <a:gd name="connsiteY2" fmla="*/ 0 h 12904160"/>
              <a:gd name="connsiteX3" fmla="*/ 511346 w 511346"/>
              <a:gd name="connsiteY3" fmla="*/ 12711530 h 12904160"/>
              <a:gd name="connsiteX4" fmla="*/ 0 w 511346"/>
              <a:gd name="connsiteY4" fmla="*/ 12904160 h 12904160"/>
              <a:gd name="connsiteX0" fmla="*/ 218817 w 491352"/>
              <a:gd name="connsiteY0" fmla="*/ 12808673 h 12808673"/>
              <a:gd name="connsiteX1" fmla="*/ 0 w 491352"/>
              <a:gd name="connsiteY1" fmla="*/ 12210210 h 12808673"/>
              <a:gd name="connsiteX2" fmla="*/ 242778 w 491352"/>
              <a:gd name="connsiteY2" fmla="*/ 0 h 12808673"/>
              <a:gd name="connsiteX3" fmla="*/ 491352 w 491352"/>
              <a:gd name="connsiteY3" fmla="*/ 12711530 h 12808673"/>
              <a:gd name="connsiteX4" fmla="*/ 218817 w 491352"/>
              <a:gd name="connsiteY4" fmla="*/ 12808673 h 12808673"/>
              <a:gd name="connsiteX0" fmla="*/ 227598 w 491352"/>
              <a:gd name="connsiteY0" fmla="*/ 12813794 h 12813794"/>
              <a:gd name="connsiteX1" fmla="*/ 0 w 491352"/>
              <a:gd name="connsiteY1" fmla="*/ 12210210 h 12813794"/>
              <a:gd name="connsiteX2" fmla="*/ 242778 w 491352"/>
              <a:gd name="connsiteY2" fmla="*/ 0 h 12813794"/>
              <a:gd name="connsiteX3" fmla="*/ 491352 w 491352"/>
              <a:gd name="connsiteY3" fmla="*/ 12711530 h 12813794"/>
              <a:gd name="connsiteX4" fmla="*/ 227598 w 491352"/>
              <a:gd name="connsiteY4" fmla="*/ 12813794 h 12813794"/>
              <a:gd name="connsiteX0" fmla="*/ 227598 w 500615"/>
              <a:gd name="connsiteY0" fmla="*/ 12813794 h 12813794"/>
              <a:gd name="connsiteX1" fmla="*/ 0 w 500615"/>
              <a:gd name="connsiteY1" fmla="*/ 12210210 h 12813794"/>
              <a:gd name="connsiteX2" fmla="*/ 242778 w 500615"/>
              <a:gd name="connsiteY2" fmla="*/ 0 h 12813794"/>
              <a:gd name="connsiteX3" fmla="*/ 500615 w 500615"/>
              <a:gd name="connsiteY3" fmla="*/ 12745676 h 12813794"/>
              <a:gd name="connsiteX4" fmla="*/ 227598 w 500615"/>
              <a:gd name="connsiteY4" fmla="*/ 12813794 h 12813794"/>
              <a:gd name="connsiteX0" fmla="*/ 163606 w 500615"/>
              <a:gd name="connsiteY0" fmla="*/ 12837482 h 12837482"/>
              <a:gd name="connsiteX1" fmla="*/ 0 w 500615"/>
              <a:gd name="connsiteY1" fmla="*/ 12210210 h 12837482"/>
              <a:gd name="connsiteX2" fmla="*/ 242778 w 500615"/>
              <a:gd name="connsiteY2" fmla="*/ 0 h 12837482"/>
              <a:gd name="connsiteX3" fmla="*/ 500615 w 500615"/>
              <a:gd name="connsiteY3" fmla="*/ 12745676 h 12837482"/>
              <a:gd name="connsiteX4" fmla="*/ 163606 w 500615"/>
              <a:gd name="connsiteY4" fmla="*/ 12837482 h 12837482"/>
              <a:gd name="connsiteX0" fmla="*/ 167716 w 504725"/>
              <a:gd name="connsiteY0" fmla="*/ 12837482 h 12837482"/>
              <a:gd name="connsiteX1" fmla="*/ 0 w 504725"/>
              <a:gd name="connsiteY1" fmla="*/ 12243730 h 12837482"/>
              <a:gd name="connsiteX2" fmla="*/ 246888 w 504725"/>
              <a:gd name="connsiteY2" fmla="*/ 0 h 12837482"/>
              <a:gd name="connsiteX3" fmla="*/ 504725 w 504725"/>
              <a:gd name="connsiteY3" fmla="*/ 12745676 h 12837482"/>
              <a:gd name="connsiteX4" fmla="*/ 167716 w 504725"/>
              <a:gd name="connsiteY4" fmla="*/ 12837482 h 12837482"/>
              <a:gd name="connsiteX0" fmla="*/ 236011 w 504725"/>
              <a:gd name="connsiteY0" fmla="*/ 12618751 h 12745676"/>
              <a:gd name="connsiteX1" fmla="*/ 0 w 504725"/>
              <a:gd name="connsiteY1" fmla="*/ 12243730 h 12745676"/>
              <a:gd name="connsiteX2" fmla="*/ 246888 w 504725"/>
              <a:gd name="connsiteY2" fmla="*/ 0 h 12745676"/>
              <a:gd name="connsiteX3" fmla="*/ 504725 w 504725"/>
              <a:gd name="connsiteY3" fmla="*/ 12745676 h 12745676"/>
              <a:gd name="connsiteX4" fmla="*/ 236011 w 504725"/>
              <a:gd name="connsiteY4" fmla="*/ 12618751 h 12745676"/>
              <a:gd name="connsiteX0" fmla="*/ 167715 w 504725"/>
              <a:gd name="connsiteY0" fmla="*/ 12837484 h 12837484"/>
              <a:gd name="connsiteX1" fmla="*/ 0 w 504725"/>
              <a:gd name="connsiteY1" fmla="*/ 12243730 h 12837484"/>
              <a:gd name="connsiteX2" fmla="*/ 246888 w 504725"/>
              <a:gd name="connsiteY2" fmla="*/ 0 h 12837484"/>
              <a:gd name="connsiteX3" fmla="*/ 504725 w 504725"/>
              <a:gd name="connsiteY3" fmla="*/ 12745676 h 12837484"/>
              <a:gd name="connsiteX4" fmla="*/ 167715 w 504725"/>
              <a:gd name="connsiteY4" fmla="*/ 12837484 h 12837484"/>
              <a:gd name="connsiteX0" fmla="*/ 168274 w 504725"/>
              <a:gd name="connsiteY0" fmla="*/ 12855771 h 12855771"/>
              <a:gd name="connsiteX1" fmla="*/ 0 w 504725"/>
              <a:gd name="connsiteY1" fmla="*/ 12243730 h 12855771"/>
              <a:gd name="connsiteX2" fmla="*/ 246888 w 504725"/>
              <a:gd name="connsiteY2" fmla="*/ 0 h 12855771"/>
              <a:gd name="connsiteX3" fmla="*/ 504725 w 504725"/>
              <a:gd name="connsiteY3" fmla="*/ 12745676 h 12855771"/>
              <a:gd name="connsiteX4" fmla="*/ 168274 w 504725"/>
              <a:gd name="connsiteY4" fmla="*/ 12855771 h 1285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725" h="12855771">
                <a:moveTo>
                  <a:pt x="168274" y="12855771"/>
                </a:moveTo>
                <a:lnTo>
                  <a:pt x="0" y="12243730"/>
                </a:lnTo>
                <a:lnTo>
                  <a:pt x="246888" y="0"/>
                </a:lnTo>
                <a:lnTo>
                  <a:pt x="504725" y="12745676"/>
                </a:lnTo>
                <a:lnTo>
                  <a:pt x="168274" y="1285577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814463A-D35A-4BA9-8052-DA1586A65673}"/>
              </a:ext>
            </a:extLst>
          </p:cNvPr>
          <p:cNvSpPr/>
          <p:nvPr/>
        </p:nvSpPr>
        <p:spPr>
          <a:xfrm>
            <a:off x="7337272" y="4386406"/>
            <a:ext cx="1083752" cy="57721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15828BE-763B-4BFF-9C60-C8FDE527AE24}"/>
              </a:ext>
            </a:extLst>
          </p:cNvPr>
          <p:cNvSpPr/>
          <p:nvPr/>
        </p:nvSpPr>
        <p:spPr>
          <a:xfrm>
            <a:off x="5749999" y="3980128"/>
            <a:ext cx="940685" cy="50101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EA324-95AF-4D2B-8827-80C73810DE8F}"/>
              </a:ext>
            </a:extLst>
          </p:cNvPr>
          <p:cNvSpPr/>
          <p:nvPr/>
        </p:nvSpPr>
        <p:spPr>
          <a:xfrm>
            <a:off x="4227093" y="3613180"/>
            <a:ext cx="791641" cy="421634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DF16853-BF82-4076-84A9-584936A1B8B1}"/>
              </a:ext>
            </a:extLst>
          </p:cNvPr>
          <p:cNvSpPr/>
          <p:nvPr/>
        </p:nvSpPr>
        <p:spPr>
          <a:xfrm>
            <a:off x="2653763" y="3129507"/>
            <a:ext cx="639240" cy="340464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44C2AA-5B91-4DE2-98C4-BF210CEBCFE8}"/>
              </a:ext>
            </a:extLst>
          </p:cNvPr>
          <p:cNvSpPr/>
          <p:nvPr/>
        </p:nvSpPr>
        <p:spPr>
          <a:xfrm>
            <a:off x="1087213" y="2689765"/>
            <a:ext cx="519512" cy="276695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D6800A-FD7A-47F2-83B9-4268725530FF}"/>
              </a:ext>
            </a:extLst>
          </p:cNvPr>
          <p:cNvSpPr/>
          <p:nvPr/>
        </p:nvSpPr>
        <p:spPr>
          <a:xfrm>
            <a:off x="7802486" y="3742776"/>
            <a:ext cx="131316" cy="93559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9636F4D-31BE-4436-B1D8-96A0BA208778}"/>
              </a:ext>
            </a:extLst>
          </p:cNvPr>
          <p:cNvSpPr/>
          <p:nvPr/>
        </p:nvSpPr>
        <p:spPr>
          <a:xfrm>
            <a:off x="6176107" y="3259369"/>
            <a:ext cx="102808" cy="983966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F56A5E0-BE8C-4B40-B64F-28D4253240EF}"/>
              </a:ext>
            </a:extLst>
          </p:cNvPr>
          <p:cNvSpPr/>
          <p:nvPr/>
        </p:nvSpPr>
        <p:spPr>
          <a:xfrm>
            <a:off x="4570650" y="2763547"/>
            <a:ext cx="82550" cy="1079175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95CB270-A74B-49E6-9E80-F18C23F3D8D1}"/>
              </a:ext>
            </a:extLst>
          </p:cNvPr>
          <p:cNvSpPr/>
          <p:nvPr/>
        </p:nvSpPr>
        <p:spPr>
          <a:xfrm>
            <a:off x="2917534" y="2360509"/>
            <a:ext cx="82550" cy="954374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5232225-9D6C-43FA-ACB3-DC0C704C8BAA}"/>
              </a:ext>
            </a:extLst>
          </p:cNvPr>
          <p:cNvSpPr/>
          <p:nvPr/>
        </p:nvSpPr>
        <p:spPr>
          <a:xfrm>
            <a:off x="1298445" y="2022895"/>
            <a:ext cx="82550" cy="821259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F60EF9-D04B-4D45-B6CC-6230FB64F054}"/>
              </a:ext>
            </a:extLst>
          </p:cNvPr>
          <p:cNvSpPr/>
          <p:nvPr/>
        </p:nvSpPr>
        <p:spPr>
          <a:xfrm>
            <a:off x="689926" y="909031"/>
            <a:ext cx="1324493" cy="667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89C478-A7A0-480D-8E59-57DC711DA591}"/>
              </a:ext>
            </a:extLst>
          </p:cNvPr>
          <p:cNvSpPr txBox="1"/>
          <p:nvPr/>
        </p:nvSpPr>
        <p:spPr>
          <a:xfrm>
            <a:off x="625782" y="1031896"/>
            <a:ext cx="144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Quiénes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son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más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beneficiados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con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política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económica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8199A3-8787-4B04-ABE2-7377D8EB0E1C}"/>
              </a:ext>
            </a:extLst>
          </p:cNvPr>
          <p:cNvSpPr txBox="1"/>
          <p:nvPr/>
        </p:nvSpPr>
        <p:spPr>
          <a:xfrm>
            <a:off x="625782" y="311317"/>
            <a:ext cx="138863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375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1</a:t>
            </a:r>
            <a:endParaRPr lang="en-GB" sz="375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7E7BDC-0FE8-4FBC-BFB2-886DA2ECCD16}"/>
              </a:ext>
            </a:extLst>
          </p:cNvPr>
          <p:cNvSpPr/>
          <p:nvPr/>
        </p:nvSpPr>
        <p:spPr>
          <a:xfrm>
            <a:off x="689926" y="2006311"/>
            <a:ext cx="1324493" cy="667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D279D1-58E0-4FA5-AC78-9B45B7956430}"/>
              </a:ext>
            </a:extLst>
          </p:cNvPr>
          <p:cNvSpPr/>
          <p:nvPr/>
        </p:nvSpPr>
        <p:spPr>
          <a:xfrm>
            <a:off x="7208128" y="2637642"/>
            <a:ext cx="1324493" cy="667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DEF1CD-CFFB-4BA4-A688-0ECE97AF0906}"/>
              </a:ext>
            </a:extLst>
          </p:cNvPr>
          <p:cNvSpPr txBox="1"/>
          <p:nvPr/>
        </p:nvSpPr>
        <p:spPr>
          <a:xfrm>
            <a:off x="7143983" y="2760506"/>
            <a:ext cx="144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Desarrollar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políticas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para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alcanzar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país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más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equitativo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6CEA0D-4A05-4954-907C-EA61B06BB0BC}"/>
              </a:ext>
            </a:extLst>
          </p:cNvPr>
          <p:cNvSpPr txBox="1"/>
          <p:nvPr/>
        </p:nvSpPr>
        <p:spPr>
          <a:xfrm>
            <a:off x="7143983" y="2053655"/>
            <a:ext cx="138863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375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5</a:t>
            </a:r>
            <a:endParaRPr lang="en-GB" sz="375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1361391-0CBD-4CF8-834E-3B0A825D1CFF}"/>
              </a:ext>
            </a:extLst>
          </p:cNvPr>
          <p:cNvSpPr/>
          <p:nvPr/>
        </p:nvSpPr>
        <p:spPr>
          <a:xfrm>
            <a:off x="7208128" y="3734921"/>
            <a:ext cx="1324493" cy="667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5041F9-6CEF-4A5E-A6DF-7C5CD0ED4263}"/>
              </a:ext>
            </a:extLst>
          </p:cNvPr>
          <p:cNvSpPr/>
          <p:nvPr/>
        </p:nvSpPr>
        <p:spPr>
          <a:xfrm>
            <a:off x="5558005" y="2135723"/>
            <a:ext cx="1324493" cy="66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E9B94E-4850-4659-8E27-3BC2FFAE24DD}"/>
              </a:ext>
            </a:extLst>
          </p:cNvPr>
          <p:cNvSpPr txBox="1"/>
          <p:nvPr/>
        </p:nvSpPr>
        <p:spPr>
          <a:xfrm>
            <a:off x="5496089" y="2200708"/>
            <a:ext cx="1448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Implementar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políticas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para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mejorar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distribución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riqueza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017F37-573F-44BB-B218-FB07C10B4665}"/>
              </a:ext>
            </a:extLst>
          </p:cNvPr>
          <p:cNvSpPr txBox="1"/>
          <p:nvPr/>
        </p:nvSpPr>
        <p:spPr>
          <a:xfrm>
            <a:off x="5493860" y="1531294"/>
            <a:ext cx="138863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375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4</a:t>
            </a:r>
            <a:endParaRPr lang="en-GB" sz="375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26F89D-F038-4EB2-9378-A7A45A572EFB}"/>
              </a:ext>
            </a:extLst>
          </p:cNvPr>
          <p:cNvSpPr/>
          <p:nvPr/>
        </p:nvSpPr>
        <p:spPr>
          <a:xfrm>
            <a:off x="5558005" y="3233002"/>
            <a:ext cx="1324493" cy="66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50EBAE6-1DF9-485B-9020-DF3BD1609834}"/>
              </a:ext>
            </a:extLst>
          </p:cNvPr>
          <p:cNvSpPr/>
          <p:nvPr/>
        </p:nvSpPr>
        <p:spPr>
          <a:xfrm>
            <a:off x="3943870" y="1541637"/>
            <a:ext cx="1324493" cy="667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5F3967-E1CA-490D-B08C-D7A05E120741}"/>
              </a:ext>
            </a:extLst>
          </p:cNvPr>
          <p:cNvSpPr txBox="1"/>
          <p:nvPr/>
        </p:nvSpPr>
        <p:spPr>
          <a:xfrm>
            <a:off x="3879649" y="1568926"/>
            <a:ext cx="1448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Que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segmentos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la población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tienen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escasa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participación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en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distribución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riqueza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 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4B4E00-D72B-45DB-9FC0-C14F8E586B3B}"/>
              </a:ext>
            </a:extLst>
          </p:cNvPr>
          <p:cNvSpPr txBox="1"/>
          <p:nvPr/>
        </p:nvSpPr>
        <p:spPr>
          <a:xfrm>
            <a:off x="3879726" y="952448"/>
            <a:ext cx="138863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375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lang="en-GB" sz="375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FBA1A1-12B0-44EF-9821-ECC6AC55077A}"/>
              </a:ext>
            </a:extLst>
          </p:cNvPr>
          <p:cNvSpPr/>
          <p:nvPr/>
        </p:nvSpPr>
        <p:spPr>
          <a:xfrm>
            <a:off x="3943870" y="2761376"/>
            <a:ext cx="1324493" cy="667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1112B9-4A31-4347-8469-FDF9915458A3}"/>
              </a:ext>
            </a:extLst>
          </p:cNvPr>
          <p:cNvSpPr/>
          <p:nvPr/>
        </p:nvSpPr>
        <p:spPr>
          <a:xfrm>
            <a:off x="2293671" y="1263230"/>
            <a:ext cx="1324493" cy="667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C8765F-89B7-4019-8534-50B61C6CD2E1}"/>
              </a:ext>
            </a:extLst>
          </p:cNvPr>
          <p:cNvSpPr txBox="1"/>
          <p:nvPr/>
        </p:nvSpPr>
        <p:spPr>
          <a:xfrm>
            <a:off x="2229526" y="1386094"/>
            <a:ext cx="1448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En que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sectores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concentra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riqueza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quienes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apropian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63C418-3F6F-449B-B8E4-B842C76E9063}"/>
              </a:ext>
            </a:extLst>
          </p:cNvPr>
          <p:cNvSpPr txBox="1"/>
          <p:nvPr/>
        </p:nvSpPr>
        <p:spPr>
          <a:xfrm>
            <a:off x="2229526" y="694785"/>
            <a:ext cx="138863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375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lang="en-GB" sz="375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8295272-B5DC-4F04-8E7D-A08793F897F0}"/>
              </a:ext>
            </a:extLst>
          </p:cNvPr>
          <p:cNvSpPr/>
          <p:nvPr/>
        </p:nvSpPr>
        <p:spPr>
          <a:xfrm>
            <a:off x="2293671" y="2360509"/>
            <a:ext cx="1324493" cy="667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5941AAF-E4D7-47E8-AA21-4544F3F3FDCD}"/>
              </a:ext>
            </a:extLst>
          </p:cNvPr>
          <p:cNvSpPr txBox="1"/>
          <p:nvPr/>
        </p:nvSpPr>
        <p:spPr>
          <a:xfrm>
            <a:off x="1536520" y="71761"/>
            <a:ext cx="7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Conocer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nivel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concentración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la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riqueza</a:t>
            </a:r>
            <a:endParaRPr lang="en-GB" sz="24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0055108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47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1667435"/>
            <a:ext cx="7840342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III.3.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Índice de Desarrollo Humano (IDH)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968189" y="4410153"/>
            <a:ext cx="6551118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i="1" dirty="0"/>
              <a:t>Es un indicador creado por el PNUD, cuya finalidad es determinar el nivel de desarrollo que tienen los países del mundo. El IDH indaga las oportunidades y desafíos que enfrenta un país y su ciudadanía, a fin de asegurar un desarrollo pleno y equitativo para todas las personas.</a:t>
            </a:r>
            <a:endParaRPr sz="12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36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9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90">
            <a:extLst>
              <a:ext uri="{FF2B5EF4-FFF2-40B4-BE49-F238E27FC236}">
                <a16:creationId xmlns:a16="http://schemas.microsoft.com/office/drawing/2014/main" id="{3F90389A-848C-2972-1B29-955849052F4C}"/>
              </a:ext>
            </a:extLst>
          </p:cNvPr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grpSp>
        <p:nvGrpSpPr>
          <p:cNvPr id="17" name="Group 16"/>
          <p:cNvGrpSpPr/>
          <p:nvPr/>
        </p:nvGrpSpPr>
        <p:grpSpPr>
          <a:xfrm>
            <a:off x="6169063" y="2160951"/>
            <a:ext cx="929605" cy="932246"/>
            <a:chOff x="2257425" y="2868613"/>
            <a:chExt cx="1117600" cy="1120775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374285" y="2742095"/>
            <a:ext cx="1028652" cy="1031574"/>
            <a:chOff x="2257425" y="2865383"/>
            <a:chExt cx="1117600" cy="1120775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2257425" y="286538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319426" y="1296582"/>
            <a:ext cx="461398" cy="462709"/>
            <a:chOff x="2257425" y="2868613"/>
            <a:chExt cx="1117600" cy="1120775"/>
          </a:xfrm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09191" y="679058"/>
            <a:ext cx="669019" cy="670919"/>
            <a:chOff x="2257425" y="2868613"/>
            <a:chExt cx="1117600" cy="1120775"/>
          </a:xfrm>
        </p:grpSpPr>
        <p:sp>
          <p:nvSpPr>
            <p:cNvPr id="40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315669" y="1384683"/>
            <a:ext cx="635743" cy="637549"/>
            <a:chOff x="2257425" y="2868613"/>
            <a:chExt cx="1117600" cy="1120775"/>
          </a:xfrm>
        </p:grpSpPr>
        <p:sp>
          <p:nvSpPr>
            <p:cNvPr id="47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243091" y="2230798"/>
            <a:ext cx="965021" cy="967762"/>
            <a:chOff x="2257425" y="2868613"/>
            <a:chExt cx="1117600" cy="1120775"/>
          </a:xfrm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326538" y="2931561"/>
            <a:ext cx="667433" cy="669329"/>
            <a:chOff x="2257425" y="2868613"/>
            <a:chExt cx="1117600" cy="1120775"/>
          </a:xfrm>
        </p:grpSpPr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740681" y="3376098"/>
            <a:ext cx="448310" cy="449584"/>
            <a:chOff x="2257425" y="2868613"/>
            <a:chExt cx="1117600" cy="1120775"/>
          </a:xfrm>
        </p:grpSpPr>
        <p:sp>
          <p:nvSpPr>
            <p:cNvPr id="83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88264" y="1404166"/>
            <a:ext cx="1319913" cy="1323662"/>
            <a:chOff x="2257425" y="2868613"/>
            <a:chExt cx="1117600" cy="1120775"/>
          </a:xfrm>
        </p:grpSpPr>
        <p:sp>
          <p:nvSpPr>
            <p:cNvPr id="90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183969" y="1101819"/>
            <a:ext cx="1731356" cy="1736274"/>
            <a:chOff x="2257425" y="2868613"/>
            <a:chExt cx="1117600" cy="1120775"/>
          </a:xfrm>
        </p:grpSpPr>
        <p:sp>
          <p:nvSpPr>
            <p:cNvPr id="97" name="Freeform 5"/>
            <p:cNvSpPr>
              <a:spLocks noEditPoints="1"/>
            </p:cNvSpPr>
            <p:nvPr/>
          </p:nvSpPr>
          <p:spPr bwMode="auto">
            <a:xfrm>
              <a:off x="2257425" y="2868613"/>
              <a:ext cx="1117600" cy="1120775"/>
            </a:xfrm>
            <a:custGeom>
              <a:avLst/>
              <a:gdLst>
                <a:gd name="T0" fmla="*/ 320 w 349"/>
                <a:gd name="T1" fmla="*/ 91 h 350"/>
                <a:gd name="T2" fmla="*/ 337 w 349"/>
                <a:gd name="T3" fmla="*/ 115 h 350"/>
                <a:gd name="T4" fmla="*/ 323 w 349"/>
                <a:gd name="T5" fmla="*/ 133 h 350"/>
                <a:gd name="T6" fmla="*/ 318 w 349"/>
                <a:gd name="T7" fmla="*/ 157 h 350"/>
                <a:gd name="T8" fmla="*/ 338 w 349"/>
                <a:gd name="T9" fmla="*/ 177 h 350"/>
                <a:gd name="T10" fmla="*/ 344 w 349"/>
                <a:gd name="T11" fmla="*/ 208 h 350"/>
                <a:gd name="T12" fmla="*/ 322 w 349"/>
                <a:gd name="T13" fmla="*/ 217 h 350"/>
                <a:gd name="T14" fmla="*/ 306 w 349"/>
                <a:gd name="T15" fmla="*/ 236 h 350"/>
                <a:gd name="T16" fmla="*/ 317 w 349"/>
                <a:gd name="T17" fmla="*/ 260 h 350"/>
                <a:gd name="T18" fmla="*/ 307 w 349"/>
                <a:gd name="T19" fmla="*/ 286 h 350"/>
                <a:gd name="T20" fmla="*/ 279 w 349"/>
                <a:gd name="T21" fmla="*/ 283 h 350"/>
                <a:gd name="T22" fmla="*/ 258 w 349"/>
                <a:gd name="T23" fmla="*/ 294 h 350"/>
                <a:gd name="T24" fmla="*/ 256 w 349"/>
                <a:gd name="T25" fmla="*/ 321 h 350"/>
                <a:gd name="T26" fmla="*/ 233 w 349"/>
                <a:gd name="T27" fmla="*/ 337 h 350"/>
                <a:gd name="T28" fmla="*/ 212 w 349"/>
                <a:gd name="T29" fmla="*/ 322 h 350"/>
                <a:gd name="T30" fmla="*/ 187 w 349"/>
                <a:gd name="T31" fmla="*/ 320 h 350"/>
                <a:gd name="T32" fmla="*/ 171 w 349"/>
                <a:gd name="T33" fmla="*/ 343 h 350"/>
                <a:gd name="T34" fmla="*/ 140 w 349"/>
                <a:gd name="T35" fmla="*/ 346 h 350"/>
                <a:gd name="T36" fmla="*/ 133 w 349"/>
                <a:gd name="T37" fmla="*/ 324 h 350"/>
                <a:gd name="T38" fmla="*/ 113 w 349"/>
                <a:gd name="T39" fmla="*/ 308 h 350"/>
                <a:gd name="T40" fmla="*/ 87 w 349"/>
                <a:gd name="T41" fmla="*/ 321 h 350"/>
                <a:gd name="T42" fmla="*/ 61 w 349"/>
                <a:gd name="T43" fmla="*/ 307 h 350"/>
                <a:gd name="T44" fmla="*/ 65 w 349"/>
                <a:gd name="T45" fmla="*/ 283 h 350"/>
                <a:gd name="T46" fmla="*/ 53 w 349"/>
                <a:gd name="T47" fmla="*/ 258 h 350"/>
                <a:gd name="T48" fmla="*/ 28 w 349"/>
                <a:gd name="T49" fmla="*/ 255 h 350"/>
                <a:gd name="T50" fmla="*/ 8 w 349"/>
                <a:gd name="T51" fmla="*/ 233 h 350"/>
                <a:gd name="T52" fmla="*/ 25 w 349"/>
                <a:gd name="T53" fmla="*/ 211 h 350"/>
                <a:gd name="T54" fmla="*/ 28 w 349"/>
                <a:gd name="T55" fmla="*/ 189 h 350"/>
                <a:gd name="T56" fmla="*/ 7 w 349"/>
                <a:gd name="T57" fmla="*/ 170 h 350"/>
                <a:gd name="T58" fmla="*/ 2 w 349"/>
                <a:gd name="T59" fmla="*/ 142 h 350"/>
                <a:gd name="T60" fmla="*/ 28 w 349"/>
                <a:gd name="T61" fmla="*/ 131 h 350"/>
                <a:gd name="T62" fmla="*/ 41 w 349"/>
                <a:gd name="T63" fmla="*/ 113 h 350"/>
                <a:gd name="T64" fmla="*/ 29 w 349"/>
                <a:gd name="T65" fmla="*/ 88 h 350"/>
                <a:gd name="T66" fmla="*/ 39 w 349"/>
                <a:gd name="T67" fmla="*/ 62 h 350"/>
                <a:gd name="T68" fmla="*/ 66 w 349"/>
                <a:gd name="T69" fmla="*/ 65 h 350"/>
                <a:gd name="T70" fmla="*/ 79 w 349"/>
                <a:gd name="T71" fmla="*/ 62 h 350"/>
                <a:gd name="T72" fmla="*/ 97 w 349"/>
                <a:gd name="T73" fmla="*/ 17 h 350"/>
                <a:gd name="T74" fmla="*/ 124 w 349"/>
                <a:gd name="T75" fmla="*/ 13 h 350"/>
                <a:gd name="T76" fmla="*/ 148 w 349"/>
                <a:gd name="T77" fmla="*/ 31 h 350"/>
                <a:gd name="T78" fmla="*/ 172 w 349"/>
                <a:gd name="T79" fmla="*/ 21 h 350"/>
                <a:gd name="T80" fmla="*/ 187 w 349"/>
                <a:gd name="T81" fmla="*/ 0 h 350"/>
                <a:gd name="T82" fmla="*/ 214 w 349"/>
                <a:gd name="T83" fmla="*/ 11 h 350"/>
                <a:gd name="T84" fmla="*/ 225 w 349"/>
                <a:gd name="T85" fmla="*/ 38 h 350"/>
                <a:gd name="T86" fmla="*/ 248 w 349"/>
                <a:gd name="T87" fmla="*/ 40 h 350"/>
                <a:gd name="T88" fmla="*/ 273 w 349"/>
                <a:gd name="T89" fmla="*/ 31 h 350"/>
                <a:gd name="T90" fmla="*/ 288 w 349"/>
                <a:gd name="T91" fmla="*/ 55 h 350"/>
                <a:gd name="T92" fmla="*/ 283 w 349"/>
                <a:gd name="T93" fmla="*/ 76 h 350"/>
                <a:gd name="T94" fmla="*/ 301 w 349"/>
                <a:gd name="T95" fmla="*/ 94 h 350"/>
                <a:gd name="T96" fmla="*/ 62 w 349"/>
                <a:gd name="T97" fmla="*/ 174 h 350"/>
                <a:gd name="T98" fmla="*/ 285 w 349"/>
                <a:gd name="T99" fmla="*/ 1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350">
                  <a:moveTo>
                    <a:pt x="301" y="94"/>
                  </a:moveTo>
                  <a:cubicBezTo>
                    <a:pt x="308" y="93"/>
                    <a:pt x="314" y="92"/>
                    <a:pt x="320" y="91"/>
                  </a:cubicBezTo>
                  <a:cubicBezTo>
                    <a:pt x="324" y="90"/>
                    <a:pt x="328" y="92"/>
                    <a:pt x="330" y="96"/>
                  </a:cubicBezTo>
                  <a:cubicBezTo>
                    <a:pt x="332" y="102"/>
                    <a:pt x="335" y="109"/>
                    <a:pt x="337" y="115"/>
                  </a:cubicBezTo>
                  <a:cubicBezTo>
                    <a:pt x="339" y="119"/>
                    <a:pt x="337" y="122"/>
                    <a:pt x="335" y="125"/>
                  </a:cubicBezTo>
                  <a:cubicBezTo>
                    <a:pt x="331" y="128"/>
                    <a:pt x="327" y="130"/>
                    <a:pt x="323" y="133"/>
                  </a:cubicBezTo>
                  <a:cubicBezTo>
                    <a:pt x="317" y="138"/>
                    <a:pt x="316" y="141"/>
                    <a:pt x="317" y="149"/>
                  </a:cubicBezTo>
                  <a:cubicBezTo>
                    <a:pt x="318" y="151"/>
                    <a:pt x="318" y="154"/>
                    <a:pt x="318" y="157"/>
                  </a:cubicBezTo>
                  <a:cubicBezTo>
                    <a:pt x="318" y="168"/>
                    <a:pt x="324" y="173"/>
                    <a:pt x="333" y="176"/>
                  </a:cubicBezTo>
                  <a:cubicBezTo>
                    <a:pt x="335" y="176"/>
                    <a:pt x="336" y="177"/>
                    <a:pt x="338" y="177"/>
                  </a:cubicBezTo>
                  <a:cubicBezTo>
                    <a:pt x="349" y="182"/>
                    <a:pt x="347" y="184"/>
                    <a:pt x="346" y="194"/>
                  </a:cubicBezTo>
                  <a:cubicBezTo>
                    <a:pt x="346" y="199"/>
                    <a:pt x="345" y="203"/>
                    <a:pt x="344" y="208"/>
                  </a:cubicBezTo>
                  <a:cubicBezTo>
                    <a:pt x="343" y="212"/>
                    <a:pt x="340" y="215"/>
                    <a:pt x="336" y="215"/>
                  </a:cubicBezTo>
                  <a:cubicBezTo>
                    <a:pt x="331" y="216"/>
                    <a:pt x="327" y="216"/>
                    <a:pt x="322" y="217"/>
                  </a:cubicBezTo>
                  <a:cubicBezTo>
                    <a:pt x="317" y="217"/>
                    <a:pt x="313" y="220"/>
                    <a:pt x="310" y="225"/>
                  </a:cubicBezTo>
                  <a:cubicBezTo>
                    <a:pt x="309" y="229"/>
                    <a:pt x="308" y="232"/>
                    <a:pt x="306" y="236"/>
                  </a:cubicBezTo>
                  <a:cubicBezTo>
                    <a:pt x="304" y="241"/>
                    <a:pt x="305" y="245"/>
                    <a:pt x="308" y="249"/>
                  </a:cubicBezTo>
                  <a:cubicBezTo>
                    <a:pt x="311" y="253"/>
                    <a:pt x="314" y="256"/>
                    <a:pt x="317" y="260"/>
                  </a:cubicBezTo>
                  <a:cubicBezTo>
                    <a:pt x="321" y="265"/>
                    <a:pt x="321" y="269"/>
                    <a:pt x="317" y="274"/>
                  </a:cubicBezTo>
                  <a:cubicBezTo>
                    <a:pt x="313" y="278"/>
                    <a:pt x="310" y="282"/>
                    <a:pt x="307" y="286"/>
                  </a:cubicBezTo>
                  <a:cubicBezTo>
                    <a:pt x="302" y="292"/>
                    <a:pt x="299" y="292"/>
                    <a:pt x="293" y="289"/>
                  </a:cubicBezTo>
                  <a:cubicBezTo>
                    <a:pt x="288" y="287"/>
                    <a:pt x="284" y="285"/>
                    <a:pt x="279" y="283"/>
                  </a:cubicBezTo>
                  <a:cubicBezTo>
                    <a:pt x="275" y="282"/>
                    <a:pt x="271" y="284"/>
                    <a:pt x="268" y="286"/>
                  </a:cubicBezTo>
                  <a:cubicBezTo>
                    <a:pt x="264" y="289"/>
                    <a:pt x="261" y="291"/>
                    <a:pt x="258" y="294"/>
                  </a:cubicBezTo>
                  <a:cubicBezTo>
                    <a:pt x="254" y="297"/>
                    <a:pt x="253" y="301"/>
                    <a:pt x="254" y="306"/>
                  </a:cubicBezTo>
                  <a:cubicBezTo>
                    <a:pt x="255" y="311"/>
                    <a:pt x="255" y="316"/>
                    <a:pt x="256" y="321"/>
                  </a:cubicBezTo>
                  <a:cubicBezTo>
                    <a:pt x="256" y="326"/>
                    <a:pt x="254" y="329"/>
                    <a:pt x="251" y="330"/>
                  </a:cubicBezTo>
                  <a:cubicBezTo>
                    <a:pt x="245" y="333"/>
                    <a:pt x="239" y="335"/>
                    <a:pt x="233" y="337"/>
                  </a:cubicBezTo>
                  <a:cubicBezTo>
                    <a:pt x="227" y="339"/>
                    <a:pt x="224" y="338"/>
                    <a:pt x="220" y="333"/>
                  </a:cubicBezTo>
                  <a:cubicBezTo>
                    <a:pt x="218" y="329"/>
                    <a:pt x="215" y="325"/>
                    <a:pt x="212" y="322"/>
                  </a:cubicBezTo>
                  <a:cubicBezTo>
                    <a:pt x="209" y="318"/>
                    <a:pt x="205" y="317"/>
                    <a:pt x="201" y="318"/>
                  </a:cubicBezTo>
                  <a:cubicBezTo>
                    <a:pt x="196" y="318"/>
                    <a:pt x="192" y="319"/>
                    <a:pt x="187" y="320"/>
                  </a:cubicBezTo>
                  <a:cubicBezTo>
                    <a:pt x="182" y="321"/>
                    <a:pt x="179" y="324"/>
                    <a:pt x="177" y="328"/>
                  </a:cubicBezTo>
                  <a:cubicBezTo>
                    <a:pt x="175" y="333"/>
                    <a:pt x="173" y="338"/>
                    <a:pt x="171" y="343"/>
                  </a:cubicBezTo>
                  <a:cubicBezTo>
                    <a:pt x="169" y="347"/>
                    <a:pt x="167" y="350"/>
                    <a:pt x="162" y="349"/>
                  </a:cubicBezTo>
                  <a:cubicBezTo>
                    <a:pt x="155" y="348"/>
                    <a:pt x="147" y="348"/>
                    <a:pt x="140" y="346"/>
                  </a:cubicBezTo>
                  <a:cubicBezTo>
                    <a:pt x="137" y="345"/>
                    <a:pt x="135" y="341"/>
                    <a:pt x="134" y="338"/>
                  </a:cubicBezTo>
                  <a:cubicBezTo>
                    <a:pt x="133" y="333"/>
                    <a:pt x="133" y="328"/>
                    <a:pt x="133" y="324"/>
                  </a:cubicBezTo>
                  <a:cubicBezTo>
                    <a:pt x="132" y="318"/>
                    <a:pt x="129" y="313"/>
                    <a:pt x="123" y="312"/>
                  </a:cubicBezTo>
                  <a:cubicBezTo>
                    <a:pt x="119" y="310"/>
                    <a:pt x="116" y="309"/>
                    <a:pt x="113" y="308"/>
                  </a:cubicBezTo>
                  <a:cubicBezTo>
                    <a:pt x="108" y="306"/>
                    <a:pt x="104" y="307"/>
                    <a:pt x="101" y="310"/>
                  </a:cubicBezTo>
                  <a:cubicBezTo>
                    <a:pt x="96" y="314"/>
                    <a:pt x="92" y="317"/>
                    <a:pt x="87" y="321"/>
                  </a:cubicBezTo>
                  <a:cubicBezTo>
                    <a:pt x="84" y="323"/>
                    <a:pt x="81" y="323"/>
                    <a:pt x="78" y="320"/>
                  </a:cubicBezTo>
                  <a:cubicBezTo>
                    <a:pt x="72" y="316"/>
                    <a:pt x="66" y="312"/>
                    <a:pt x="61" y="307"/>
                  </a:cubicBezTo>
                  <a:cubicBezTo>
                    <a:pt x="57" y="304"/>
                    <a:pt x="58" y="299"/>
                    <a:pt x="60" y="295"/>
                  </a:cubicBezTo>
                  <a:cubicBezTo>
                    <a:pt x="62" y="291"/>
                    <a:pt x="63" y="287"/>
                    <a:pt x="65" y="283"/>
                  </a:cubicBezTo>
                  <a:cubicBezTo>
                    <a:pt x="67" y="278"/>
                    <a:pt x="66" y="274"/>
                    <a:pt x="64" y="271"/>
                  </a:cubicBezTo>
                  <a:cubicBezTo>
                    <a:pt x="60" y="266"/>
                    <a:pt x="57" y="262"/>
                    <a:pt x="53" y="258"/>
                  </a:cubicBezTo>
                  <a:cubicBezTo>
                    <a:pt x="51" y="254"/>
                    <a:pt x="47" y="253"/>
                    <a:pt x="43" y="253"/>
                  </a:cubicBezTo>
                  <a:cubicBezTo>
                    <a:pt x="38" y="254"/>
                    <a:pt x="33" y="254"/>
                    <a:pt x="28" y="255"/>
                  </a:cubicBezTo>
                  <a:cubicBezTo>
                    <a:pt x="22" y="257"/>
                    <a:pt x="18" y="255"/>
                    <a:pt x="15" y="249"/>
                  </a:cubicBezTo>
                  <a:cubicBezTo>
                    <a:pt x="13" y="244"/>
                    <a:pt x="10" y="239"/>
                    <a:pt x="8" y="233"/>
                  </a:cubicBezTo>
                  <a:cubicBezTo>
                    <a:pt x="6" y="229"/>
                    <a:pt x="7" y="225"/>
                    <a:pt x="11" y="222"/>
                  </a:cubicBezTo>
                  <a:cubicBezTo>
                    <a:pt x="15" y="218"/>
                    <a:pt x="20" y="214"/>
                    <a:pt x="25" y="211"/>
                  </a:cubicBezTo>
                  <a:cubicBezTo>
                    <a:pt x="29" y="208"/>
                    <a:pt x="30" y="204"/>
                    <a:pt x="30" y="199"/>
                  </a:cubicBezTo>
                  <a:cubicBezTo>
                    <a:pt x="29" y="195"/>
                    <a:pt x="28" y="192"/>
                    <a:pt x="28" y="189"/>
                  </a:cubicBezTo>
                  <a:cubicBezTo>
                    <a:pt x="28" y="180"/>
                    <a:pt x="23" y="176"/>
                    <a:pt x="16" y="174"/>
                  </a:cubicBezTo>
                  <a:cubicBezTo>
                    <a:pt x="13" y="173"/>
                    <a:pt x="10" y="171"/>
                    <a:pt x="7" y="170"/>
                  </a:cubicBezTo>
                  <a:cubicBezTo>
                    <a:pt x="2" y="169"/>
                    <a:pt x="0" y="166"/>
                    <a:pt x="0" y="162"/>
                  </a:cubicBezTo>
                  <a:cubicBezTo>
                    <a:pt x="1" y="155"/>
                    <a:pt x="1" y="149"/>
                    <a:pt x="2" y="142"/>
                  </a:cubicBezTo>
                  <a:cubicBezTo>
                    <a:pt x="2" y="136"/>
                    <a:pt x="5" y="134"/>
                    <a:pt x="11" y="133"/>
                  </a:cubicBezTo>
                  <a:cubicBezTo>
                    <a:pt x="17" y="132"/>
                    <a:pt x="23" y="132"/>
                    <a:pt x="28" y="131"/>
                  </a:cubicBezTo>
                  <a:cubicBezTo>
                    <a:pt x="32" y="130"/>
                    <a:pt x="35" y="128"/>
                    <a:pt x="36" y="124"/>
                  </a:cubicBezTo>
                  <a:cubicBezTo>
                    <a:pt x="38" y="120"/>
                    <a:pt x="40" y="117"/>
                    <a:pt x="41" y="113"/>
                  </a:cubicBezTo>
                  <a:cubicBezTo>
                    <a:pt x="42" y="109"/>
                    <a:pt x="42" y="105"/>
                    <a:pt x="39" y="101"/>
                  </a:cubicBezTo>
                  <a:cubicBezTo>
                    <a:pt x="36" y="97"/>
                    <a:pt x="32" y="93"/>
                    <a:pt x="29" y="88"/>
                  </a:cubicBezTo>
                  <a:cubicBezTo>
                    <a:pt x="26" y="84"/>
                    <a:pt x="26" y="80"/>
                    <a:pt x="29" y="76"/>
                  </a:cubicBezTo>
                  <a:cubicBezTo>
                    <a:pt x="32" y="71"/>
                    <a:pt x="36" y="66"/>
                    <a:pt x="39" y="62"/>
                  </a:cubicBezTo>
                  <a:cubicBezTo>
                    <a:pt x="42" y="57"/>
                    <a:pt x="46" y="56"/>
                    <a:pt x="52" y="58"/>
                  </a:cubicBezTo>
                  <a:cubicBezTo>
                    <a:pt x="57" y="60"/>
                    <a:pt x="62" y="62"/>
                    <a:pt x="66" y="65"/>
                  </a:cubicBezTo>
                  <a:cubicBezTo>
                    <a:pt x="70" y="67"/>
                    <a:pt x="74" y="66"/>
                    <a:pt x="77" y="64"/>
                  </a:cubicBezTo>
                  <a:cubicBezTo>
                    <a:pt x="78" y="63"/>
                    <a:pt x="79" y="63"/>
                    <a:pt x="79" y="62"/>
                  </a:cubicBezTo>
                  <a:cubicBezTo>
                    <a:pt x="94" y="51"/>
                    <a:pt x="94" y="51"/>
                    <a:pt x="90" y="30"/>
                  </a:cubicBezTo>
                  <a:cubicBezTo>
                    <a:pt x="89" y="23"/>
                    <a:pt x="91" y="20"/>
                    <a:pt x="97" y="17"/>
                  </a:cubicBezTo>
                  <a:cubicBezTo>
                    <a:pt x="102" y="15"/>
                    <a:pt x="107" y="13"/>
                    <a:pt x="112" y="11"/>
                  </a:cubicBezTo>
                  <a:cubicBezTo>
                    <a:pt x="117" y="8"/>
                    <a:pt x="120" y="9"/>
                    <a:pt x="124" y="13"/>
                  </a:cubicBezTo>
                  <a:cubicBezTo>
                    <a:pt x="127" y="17"/>
                    <a:pt x="130" y="22"/>
                    <a:pt x="133" y="26"/>
                  </a:cubicBezTo>
                  <a:cubicBezTo>
                    <a:pt x="138" y="31"/>
                    <a:pt x="142" y="32"/>
                    <a:pt x="148" y="31"/>
                  </a:cubicBezTo>
                  <a:cubicBezTo>
                    <a:pt x="152" y="29"/>
                    <a:pt x="156" y="29"/>
                    <a:pt x="160" y="29"/>
                  </a:cubicBezTo>
                  <a:cubicBezTo>
                    <a:pt x="166" y="28"/>
                    <a:pt x="170" y="26"/>
                    <a:pt x="172" y="21"/>
                  </a:cubicBezTo>
                  <a:cubicBezTo>
                    <a:pt x="173" y="16"/>
                    <a:pt x="175" y="11"/>
                    <a:pt x="177" y="6"/>
                  </a:cubicBezTo>
                  <a:cubicBezTo>
                    <a:pt x="179" y="2"/>
                    <a:pt x="182" y="0"/>
                    <a:pt x="187" y="0"/>
                  </a:cubicBezTo>
                  <a:cubicBezTo>
                    <a:pt x="194" y="1"/>
                    <a:pt x="201" y="2"/>
                    <a:pt x="208" y="3"/>
                  </a:cubicBezTo>
                  <a:cubicBezTo>
                    <a:pt x="212" y="3"/>
                    <a:pt x="214" y="6"/>
                    <a:pt x="214" y="11"/>
                  </a:cubicBezTo>
                  <a:cubicBezTo>
                    <a:pt x="215" y="17"/>
                    <a:pt x="216" y="23"/>
                    <a:pt x="217" y="29"/>
                  </a:cubicBezTo>
                  <a:cubicBezTo>
                    <a:pt x="218" y="34"/>
                    <a:pt x="221" y="36"/>
                    <a:pt x="225" y="38"/>
                  </a:cubicBezTo>
                  <a:cubicBezTo>
                    <a:pt x="228" y="39"/>
                    <a:pt x="231" y="40"/>
                    <a:pt x="234" y="41"/>
                  </a:cubicBezTo>
                  <a:cubicBezTo>
                    <a:pt x="239" y="45"/>
                    <a:pt x="244" y="43"/>
                    <a:pt x="248" y="40"/>
                  </a:cubicBezTo>
                  <a:cubicBezTo>
                    <a:pt x="252" y="37"/>
                    <a:pt x="256" y="34"/>
                    <a:pt x="259" y="31"/>
                  </a:cubicBezTo>
                  <a:cubicBezTo>
                    <a:pt x="264" y="27"/>
                    <a:pt x="268" y="27"/>
                    <a:pt x="273" y="31"/>
                  </a:cubicBezTo>
                  <a:cubicBezTo>
                    <a:pt x="277" y="34"/>
                    <a:pt x="281" y="37"/>
                    <a:pt x="285" y="41"/>
                  </a:cubicBezTo>
                  <a:cubicBezTo>
                    <a:pt x="290" y="45"/>
                    <a:pt x="291" y="49"/>
                    <a:pt x="288" y="55"/>
                  </a:cubicBezTo>
                  <a:cubicBezTo>
                    <a:pt x="286" y="59"/>
                    <a:pt x="284" y="64"/>
                    <a:pt x="283" y="68"/>
                  </a:cubicBezTo>
                  <a:cubicBezTo>
                    <a:pt x="282" y="71"/>
                    <a:pt x="282" y="74"/>
                    <a:pt x="283" y="76"/>
                  </a:cubicBezTo>
                  <a:cubicBezTo>
                    <a:pt x="286" y="81"/>
                    <a:pt x="290" y="86"/>
                    <a:pt x="295" y="91"/>
                  </a:cubicBezTo>
                  <a:cubicBezTo>
                    <a:pt x="296" y="93"/>
                    <a:pt x="299" y="93"/>
                    <a:pt x="301" y="94"/>
                  </a:cubicBezTo>
                  <a:close/>
                  <a:moveTo>
                    <a:pt x="174" y="63"/>
                  </a:moveTo>
                  <a:cubicBezTo>
                    <a:pt x="112" y="63"/>
                    <a:pt x="62" y="113"/>
                    <a:pt x="62" y="174"/>
                  </a:cubicBezTo>
                  <a:cubicBezTo>
                    <a:pt x="62" y="236"/>
                    <a:pt x="112" y="285"/>
                    <a:pt x="173" y="286"/>
                  </a:cubicBezTo>
                  <a:cubicBezTo>
                    <a:pt x="235" y="286"/>
                    <a:pt x="285" y="236"/>
                    <a:pt x="285" y="174"/>
                  </a:cubicBezTo>
                  <a:cubicBezTo>
                    <a:pt x="285" y="112"/>
                    <a:pt x="234" y="63"/>
                    <a:pt x="174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2455863" y="3070226"/>
              <a:ext cx="714375" cy="714375"/>
            </a:xfrm>
            <a:custGeom>
              <a:avLst/>
              <a:gdLst>
                <a:gd name="T0" fmla="*/ 112 w 223"/>
                <a:gd name="T1" fmla="*/ 0 h 223"/>
                <a:gd name="T2" fmla="*/ 223 w 223"/>
                <a:gd name="T3" fmla="*/ 111 h 223"/>
                <a:gd name="T4" fmla="*/ 111 w 223"/>
                <a:gd name="T5" fmla="*/ 223 h 223"/>
                <a:gd name="T6" fmla="*/ 0 w 223"/>
                <a:gd name="T7" fmla="*/ 111 h 223"/>
                <a:gd name="T8" fmla="*/ 112 w 223"/>
                <a:gd name="T9" fmla="*/ 0 h 223"/>
                <a:gd name="T10" fmla="*/ 112 w 223"/>
                <a:gd name="T11" fmla="*/ 196 h 223"/>
                <a:gd name="T12" fmla="*/ 111 w 223"/>
                <a:gd name="T13" fmla="*/ 197 h 223"/>
                <a:gd name="T14" fmla="*/ 109 w 223"/>
                <a:gd name="T15" fmla="*/ 192 h 223"/>
                <a:gd name="T16" fmla="*/ 102 w 223"/>
                <a:gd name="T17" fmla="*/ 172 h 223"/>
                <a:gd name="T18" fmla="*/ 89 w 223"/>
                <a:gd name="T19" fmla="*/ 129 h 223"/>
                <a:gd name="T20" fmla="*/ 81 w 223"/>
                <a:gd name="T21" fmla="*/ 125 h 223"/>
                <a:gd name="T22" fmla="*/ 72 w 223"/>
                <a:gd name="T23" fmla="*/ 128 h 223"/>
                <a:gd name="T24" fmla="*/ 57 w 223"/>
                <a:gd name="T25" fmla="*/ 133 h 223"/>
                <a:gd name="T26" fmla="*/ 46 w 223"/>
                <a:gd name="T27" fmla="*/ 146 h 223"/>
                <a:gd name="T28" fmla="*/ 43 w 223"/>
                <a:gd name="T29" fmla="*/ 175 h 223"/>
                <a:gd name="T30" fmla="*/ 45 w 223"/>
                <a:gd name="T31" fmla="*/ 182 h 223"/>
                <a:gd name="T32" fmla="*/ 132 w 223"/>
                <a:gd name="T33" fmla="*/ 206 h 223"/>
                <a:gd name="T34" fmla="*/ 177 w 223"/>
                <a:gd name="T35" fmla="*/ 181 h 223"/>
                <a:gd name="T36" fmla="*/ 180 w 223"/>
                <a:gd name="T37" fmla="*/ 176 h 223"/>
                <a:gd name="T38" fmla="*/ 175 w 223"/>
                <a:gd name="T39" fmla="*/ 144 h 223"/>
                <a:gd name="T40" fmla="*/ 165 w 223"/>
                <a:gd name="T41" fmla="*/ 133 h 223"/>
                <a:gd name="T42" fmla="*/ 153 w 223"/>
                <a:gd name="T43" fmla="*/ 128 h 223"/>
                <a:gd name="T44" fmla="*/ 136 w 223"/>
                <a:gd name="T45" fmla="*/ 123 h 223"/>
                <a:gd name="T46" fmla="*/ 112 w 223"/>
                <a:gd name="T47" fmla="*/ 196 h 223"/>
                <a:gd name="T48" fmla="*/ 111 w 223"/>
                <a:gd name="T49" fmla="*/ 31 h 223"/>
                <a:gd name="T50" fmla="*/ 96 w 223"/>
                <a:gd name="T51" fmla="*/ 34 h 223"/>
                <a:gd name="T52" fmla="*/ 79 w 223"/>
                <a:gd name="T53" fmla="*/ 54 h 223"/>
                <a:gd name="T54" fmla="*/ 76 w 223"/>
                <a:gd name="T55" fmla="*/ 60 h 223"/>
                <a:gd name="T56" fmla="*/ 68 w 223"/>
                <a:gd name="T57" fmla="*/ 75 h 223"/>
                <a:gd name="T58" fmla="*/ 77 w 223"/>
                <a:gd name="T59" fmla="*/ 87 h 223"/>
                <a:gd name="T60" fmla="*/ 82 w 223"/>
                <a:gd name="T61" fmla="*/ 91 h 223"/>
                <a:gd name="T62" fmla="*/ 92 w 223"/>
                <a:gd name="T63" fmla="*/ 108 h 223"/>
                <a:gd name="T64" fmla="*/ 131 w 223"/>
                <a:gd name="T65" fmla="*/ 107 h 223"/>
                <a:gd name="T66" fmla="*/ 141 w 223"/>
                <a:gd name="T67" fmla="*/ 90 h 223"/>
                <a:gd name="T68" fmla="*/ 144 w 223"/>
                <a:gd name="T69" fmla="*/ 87 h 223"/>
                <a:gd name="T70" fmla="*/ 150 w 223"/>
                <a:gd name="T71" fmla="*/ 63 h 223"/>
                <a:gd name="T72" fmla="*/ 142 w 223"/>
                <a:gd name="T73" fmla="*/ 48 h 223"/>
                <a:gd name="T74" fmla="*/ 139 w 223"/>
                <a:gd name="T75" fmla="*/ 44 h 223"/>
                <a:gd name="T76" fmla="*/ 111 w 223"/>
                <a:gd name="T77" fmla="*/ 31 h 223"/>
                <a:gd name="T78" fmla="*/ 107 w 223"/>
                <a:gd name="T79" fmla="*/ 143 h 223"/>
                <a:gd name="T80" fmla="*/ 111 w 223"/>
                <a:gd name="T81" fmla="*/ 179 h 223"/>
                <a:gd name="T82" fmla="*/ 115 w 223"/>
                <a:gd name="T83" fmla="*/ 143 h 223"/>
                <a:gd name="T84" fmla="*/ 107 w 223"/>
                <a:gd name="T85" fmla="*/ 143 h 223"/>
                <a:gd name="T86" fmla="*/ 118 w 223"/>
                <a:gd name="T87" fmla="*/ 127 h 223"/>
                <a:gd name="T88" fmla="*/ 104 w 223"/>
                <a:gd name="T89" fmla="*/ 127 h 223"/>
                <a:gd name="T90" fmla="*/ 104 w 223"/>
                <a:gd name="T91" fmla="*/ 138 h 223"/>
                <a:gd name="T92" fmla="*/ 118 w 223"/>
                <a:gd name="T93" fmla="*/ 138 h 223"/>
                <a:gd name="T94" fmla="*/ 118 w 223"/>
                <a:gd name="T95" fmla="*/ 12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" h="223">
                  <a:moveTo>
                    <a:pt x="112" y="0"/>
                  </a:moveTo>
                  <a:cubicBezTo>
                    <a:pt x="172" y="0"/>
                    <a:pt x="223" y="49"/>
                    <a:pt x="223" y="111"/>
                  </a:cubicBezTo>
                  <a:cubicBezTo>
                    <a:pt x="223" y="173"/>
                    <a:pt x="173" y="223"/>
                    <a:pt x="111" y="223"/>
                  </a:cubicBezTo>
                  <a:cubicBezTo>
                    <a:pt x="50" y="222"/>
                    <a:pt x="0" y="173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lose/>
                  <a:moveTo>
                    <a:pt x="112" y="196"/>
                  </a:moveTo>
                  <a:cubicBezTo>
                    <a:pt x="112" y="197"/>
                    <a:pt x="111" y="197"/>
                    <a:pt x="111" y="197"/>
                  </a:cubicBezTo>
                  <a:cubicBezTo>
                    <a:pt x="110" y="195"/>
                    <a:pt x="110" y="194"/>
                    <a:pt x="109" y="192"/>
                  </a:cubicBezTo>
                  <a:cubicBezTo>
                    <a:pt x="107" y="185"/>
                    <a:pt x="105" y="178"/>
                    <a:pt x="102" y="172"/>
                  </a:cubicBezTo>
                  <a:cubicBezTo>
                    <a:pt x="98" y="157"/>
                    <a:pt x="93" y="143"/>
                    <a:pt x="89" y="129"/>
                  </a:cubicBezTo>
                  <a:cubicBezTo>
                    <a:pt x="87" y="124"/>
                    <a:pt x="87" y="123"/>
                    <a:pt x="81" y="125"/>
                  </a:cubicBezTo>
                  <a:cubicBezTo>
                    <a:pt x="78" y="126"/>
                    <a:pt x="75" y="127"/>
                    <a:pt x="72" y="128"/>
                  </a:cubicBezTo>
                  <a:cubicBezTo>
                    <a:pt x="67" y="130"/>
                    <a:pt x="62" y="131"/>
                    <a:pt x="57" y="133"/>
                  </a:cubicBezTo>
                  <a:cubicBezTo>
                    <a:pt x="51" y="135"/>
                    <a:pt x="47" y="140"/>
                    <a:pt x="46" y="146"/>
                  </a:cubicBezTo>
                  <a:cubicBezTo>
                    <a:pt x="45" y="156"/>
                    <a:pt x="43" y="166"/>
                    <a:pt x="43" y="175"/>
                  </a:cubicBezTo>
                  <a:cubicBezTo>
                    <a:pt x="42" y="178"/>
                    <a:pt x="44" y="181"/>
                    <a:pt x="45" y="182"/>
                  </a:cubicBezTo>
                  <a:cubicBezTo>
                    <a:pt x="70" y="205"/>
                    <a:pt x="99" y="213"/>
                    <a:pt x="132" y="206"/>
                  </a:cubicBezTo>
                  <a:cubicBezTo>
                    <a:pt x="150" y="202"/>
                    <a:pt x="164" y="193"/>
                    <a:pt x="177" y="181"/>
                  </a:cubicBezTo>
                  <a:cubicBezTo>
                    <a:pt x="179" y="180"/>
                    <a:pt x="180" y="178"/>
                    <a:pt x="180" y="176"/>
                  </a:cubicBezTo>
                  <a:cubicBezTo>
                    <a:pt x="179" y="165"/>
                    <a:pt x="177" y="154"/>
                    <a:pt x="175" y="144"/>
                  </a:cubicBezTo>
                  <a:cubicBezTo>
                    <a:pt x="174" y="139"/>
                    <a:pt x="170" y="135"/>
                    <a:pt x="165" y="133"/>
                  </a:cubicBezTo>
                  <a:cubicBezTo>
                    <a:pt x="161" y="131"/>
                    <a:pt x="157" y="130"/>
                    <a:pt x="153" y="128"/>
                  </a:cubicBezTo>
                  <a:cubicBezTo>
                    <a:pt x="147" y="126"/>
                    <a:pt x="142" y="125"/>
                    <a:pt x="136" y="123"/>
                  </a:cubicBezTo>
                  <a:cubicBezTo>
                    <a:pt x="128" y="148"/>
                    <a:pt x="120" y="172"/>
                    <a:pt x="112" y="196"/>
                  </a:cubicBezTo>
                  <a:close/>
                  <a:moveTo>
                    <a:pt x="111" y="31"/>
                  </a:moveTo>
                  <a:cubicBezTo>
                    <a:pt x="106" y="32"/>
                    <a:pt x="101" y="33"/>
                    <a:pt x="96" y="34"/>
                  </a:cubicBezTo>
                  <a:cubicBezTo>
                    <a:pt x="86" y="37"/>
                    <a:pt x="82" y="45"/>
                    <a:pt x="79" y="54"/>
                  </a:cubicBezTo>
                  <a:cubicBezTo>
                    <a:pt x="79" y="56"/>
                    <a:pt x="78" y="59"/>
                    <a:pt x="76" y="60"/>
                  </a:cubicBezTo>
                  <a:cubicBezTo>
                    <a:pt x="69" y="64"/>
                    <a:pt x="67" y="68"/>
                    <a:pt x="68" y="75"/>
                  </a:cubicBezTo>
                  <a:cubicBezTo>
                    <a:pt x="69" y="81"/>
                    <a:pt x="71" y="86"/>
                    <a:pt x="77" y="87"/>
                  </a:cubicBezTo>
                  <a:cubicBezTo>
                    <a:pt x="80" y="87"/>
                    <a:pt x="82" y="89"/>
                    <a:pt x="82" y="91"/>
                  </a:cubicBezTo>
                  <a:cubicBezTo>
                    <a:pt x="84" y="98"/>
                    <a:pt x="88" y="103"/>
                    <a:pt x="92" y="108"/>
                  </a:cubicBezTo>
                  <a:cubicBezTo>
                    <a:pt x="105" y="122"/>
                    <a:pt x="119" y="121"/>
                    <a:pt x="131" y="107"/>
                  </a:cubicBezTo>
                  <a:cubicBezTo>
                    <a:pt x="135" y="102"/>
                    <a:pt x="137" y="96"/>
                    <a:pt x="141" y="90"/>
                  </a:cubicBezTo>
                  <a:cubicBezTo>
                    <a:pt x="142" y="89"/>
                    <a:pt x="143" y="88"/>
                    <a:pt x="144" y="87"/>
                  </a:cubicBezTo>
                  <a:cubicBezTo>
                    <a:pt x="153" y="84"/>
                    <a:pt x="158" y="69"/>
                    <a:pt x="150" y="63"/>
                  </a:cubicBezTo>
                  <a:cubicBezTo>
                    <a:pt x="145" y="59"/>
                    <a:pt x="144" y="54"/>
                    <a:pt x="142" y="48"/>
                  </a:cubicBezTo>
                  <a:cubicBezTo>
                    <a:pt x="141" y="47"/>
                    <a:pt x="140" y="45"/>
                    <a:pt x="139" y="44"/>
                  </a:cubicBezTo>
                  <a:cubicBezTo>
                    <a:pt x="133" y="34"/>
                    <a:pt x="123" y="31"/>
                    <a:pt x="111" y="31"/>
                  </a:cubicBezTo>
                  <a:close/>
                  <a:moveTo>
                    <a:pt x="107" y="143"/>
                  </a:moveTo>
                  <a:cubicBezTo>
                    <a:pt x="101" y="156"/>
                    <a:pt x="106" y="167"/>
                    <a:pt x="111" y="179"/>
                  </a:cubicBezTo>
                  <a:cubicBezTo>
                    <a:pt x="117" y="167"/>
                    <a:pt x="120" y="155"/>
                    <a:pt x="115" y="143"/>
                  </a:cubicBezTo>
                  <a:cubicBezTo>
                    <a:pt x="112" y="143"/>
                    <a:pt x="109" y="143"/>
                    <a:pt x="107" y="143"/>
                  </a:cubicBezTo>
                  <a:close/>
                  <a:moveTo>
                    <a:pt x="118" y="127"/>
                  </a:moveTo>
                  <a:cubicBezTo>
                    <a:pt x="113" y="127"/>
                    <a:pt x="108" y="127"/>
                    <a:pt x="104" y="127"/>
                  </a:cubicBezTo>
                  <a:cubicBezTo>
                    <a:pt x="104" y="131"/>
                    <a:pt x="104" y="134"/>
                    <a:pt x="104" y="138"/>
                  </a:cubicBezTo>
                  <a:cubicBezTo>
                    <a:pt x="109" y="138"/>
                    <a:pt x="114" y="138"/>
                    <a:pt x="118" y="138"/>
                  </a:cubicBezTo>
                  <a:cubicBezTo>
                    <a:pt x="118" y="134"/>
                    <a:pt x="118" y="131"/>
                    <a:pt x="118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2590800" y="3460751"/>
              <a:ext cx="441325" cy="288925"/>
            </a:xfrm>
            <a:custGeom>
              <a:avLst/>
              <a:gdLst>
                <a:gd name="T0" fmla="*/ 70 w 138"/>
                <a:gd name="T1" fmla="*/ 73 h 90"/>
                <a:gd name="T2" fmla="*/ 94 w 138"/>
                <a:gd name="T3" fmla="*/ 0 h 90"/>
                <a:gd name="T4" fmla="*/ 111 w 138"/>
                <a:gd name="T5" fmla="*/ 5 h 90"/>
                <a:gd name="T6" fmla="*/ 123 w 138"/>
                <a:gd name="T7" fmla="*/ 10 h 90"/>
                <a:gd name="T8" fmla="*/ 133 w 138"/>
                <a:gd name="T9" fmla="*/ 21 h 90"/>
                <a:gd name="T10" fmla="*/ 138 w 138"/>
                <a:gd name="T11" fmla="*/ 53 h 90"/>
                <a:gd name="T12" fmla="*/ 135 w 138"/>
                <a:gd name="T13" fmla="*/ 58 h 90"/>
                <a:gd name="T14" fmla="*/ 90 w 138"/>
                <a:gd name="T15" fmla="*/ 83 h 90"/>
                <a:gd name="T16" fmla="*/ 3 w 138"/>
                <a:gd name="T17" fmla="*/ 59 h 90"/>
                <a:gd name="T18" fmla="*/ 1 w 138"/>
                <a:gd name="T19" fmla="*/ 52 h 90"/>
                <a:gd name="T20" fmla="*/ 4 w 138"/>
                <a:gd name="T21" fmla="*/ 23 h 90"/>
                <a:gd name="T22" fmla="*/ 15 w 138"/>
                <a:gd name="T23" fmla="*/ 10 h 90"/>
                <a:gd name="T24" fmla="*/ 30 w 138"/>
                <a:gd name="T25" fmla="*/ 5 h 90"/>
                <a:gd name="T26" fmla="*/ 39 w 138"/>
                <a:gd name="T27" fmla="*/ 2 h 90"/>
                <a:gd name="T28" fmla="*/ 47 w 138"/>
                <a:gd name="T29" fmla="*/ 6 h 90"/>
                <a:gd name="T30" fmla="*/ 60 w 138"/>
                <a:gd name="T31" fmla="*/ 49 h 90"/>
                <a:gd name="T32" fmla="*/ 67 w 138"/>
                <a:gd name="T33" fmla="*/ 69 h 90"/>
                <a:gd name="T34" fmla="*/ 69 w 138"/>
                <a:gd name="T35" fmla="*/ 74 h 90"/>
                <a:gd name="T36" fmla="*/ 70 w 138"/>
                <a:gd name="T37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90">
                  <a:moveTo>
                    <a:pt x="70" y="73"/>
                  </a:moveTo>
                  <a:cubicBezTo>
                    <a:pt x="78" y="49"/>
                    <a:pt x="86" y="25"/>
                    <a:pt x="94" y="0"/>
                  </a:cubicBezTo>
                  <a:cubicBezTo>
                    <a:pt x="100" y="2"/>
                    <a:pt x="105" y="3"/>
                    <a:pt x="111" y="5"/>
                  </a:cubicBezTo>
                  <a:cubicBezTo>
                    <a:pt x="115" y="7"/>
                    <a:pt x="119" y="8"/>
                    <a:pt x="123" y="10"/>
                  </a:cubicBezTo>
                  <a:cubicBezTo>
                    <a:pt x="128" y="12"/>
                    <a:pt x="132" y="16"/>
                    <a:pt x="133" y="21"/>
                  </a:cubicBezTo>
                  <a:cubicBezTo>
                    <a:pt x="135" y="31"/>
                    <a:pt x="137" y="42"/>
                    <a:pt x="138" y="53"/>
                  </a:cubicBezTo>
                  <a:cubicBezTo>
                    <a:pt x="138" y="55"/>
                    <a:pt x="137" y="57"/>
                    <a:pt x="135" y="58"/>
                  </a:cubicBezTo>
                  <a:cubicBezTo>
                    <a:pt x="122" y="70"/>
                    <a:pt x="108" y="79"/>
                    <a:pt x="90" y="83"/>
                  </a:cubicBezTo>
                  <a:cubicBezTo>
                    <a:pt x="57" y="90"/>
                    <a:pt x="28" y="82"/>
                    <a:pt x="3" y="59"/>
                  </a:cubicBezTo>
                  <a:cubicBezTo>
                    <a:pt x="2" y="58"/>
                    <a:pt x="0" y="55"/>
                    <a:pt x="1" y="52"/>
                  </a:cubicBezTo>
                  <a:cubicBezTo>
                    <a:pt x="1" y="43"/>
                    <a:pt x="3" y="33"/>
                    <a:pt x="4" y="23"/>
                  </a:cubicBezTo>
                  <a:cubicBezTo>
                    <a:pt x="5" y="17"/>
                    <a:pt x="9" y="12"/>
                    <a:pt x="15" y="10"/>
                  </a:cubicBezTo>
                  <a:cubicBezTo>
                    <a:pt x="20" y="8"/>
                    <a:pt x="25" y="7"/>
                    <a:pt x="30" y="5"/>
                  </a:cubicBezTo>
                  <a:cubicBezTo>
                    <a:pt x="33" y="4"/>
                    <a:pt x="36" y="3"/>
                    <a:pt x="39" y="2"/>
                  </a:cubicBezTo>
                  <a:cubicBezTo>
                    <a:pt x="45" y="0"/>
                    <a:pt x="45" y="1"/>
                    <a:pt x="47" y="6"/>
                  </a:cubicBezTo>
                  <a:cubicBezTo>
                    <a:pt x="51" y="20"/>
                    <a:pt x="56" y="34"/>
                    <a:pt x="60" y="49"/>
                  </a:cubicBezTo>
                  <a:cubicBezTo>
                    <a:pt x="63" y="55"/>
                    <a:pt x="65" y="62"/>
                    <a:pt x="67" y="69"/>
                  </a:cubicBezTo>
                  <a:cubicBezTo>
                    <a:pt x="68" y="71"/>
                    <a:pt x="68" y="72"/>
                    <a:pt x="69" y="74"/>
                  </a:cubicBezTo>
                  <a:cubicBezTo>
                    <a:pt x="69" y="74"/>
                    <a:pt x="70" y="74"/>
                    <a:pt x="70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2670175" y="3170238"/>
              <a:ext cx="292100" cy="290513"/>
            </a:xfrm>
            <a:custGeom>
              <a:avLst/>
              <a:gdLst>
                <a:gd name="T0" fmla="*/ 44 w 91"/>
                <a:gd name="T1" fmla="*/ 0 h 91"/>
                <a:gd name="T2" fmla="*/ 72 w 91"/>
                <a:gd name="T3" fmla="*/ 13 h 91"/>
                <a:gd name="T4" fmla="*/ 75 w 91"/>
                <a:gd name="T5" fmla="*/ 17 h 91"/>
                <a:gd name="T6" fmla="*/ 83 w 91"/>
                <a:gd name="T7" fmla="*/ 32 h 91"/>
                <a:gd name="T8" fmla="*/ 77 w 91"/>
                <a:gd name="T9" fmla="*/ 56 h 91"/>
                <a:gd name="T10" fmla="*/ 74 w 91"/>
                <a:gd name="T11" fmla="*/ 59 h 91"/>
                <a:gd name="T12" fmla="*/ 64 w 91"/>
                <a:gd name="T13" fmla="*/ 76 h 91"/>
                <a:gd name="T14" fmla="*/ 25 w 91"/>
                <a:gd name="T15" fmla="*/ 77 h 91"/>
                <a:gd name="T16" fmla="*/ 15 w 91"/>
                <a:gd name="T17" fmla="*/ 60 h 91"/>
                <a:gd name="T18" fmla="*/ 10 w 91"/>
                <a:gd name="T19" fmla="*/ 56 h 91"/>
                <a:gd name="T20" fmla="*/ 1 w 91"/>
                <a:gd name="T21" fmla="*/ 44 h 91"/>
                <a:gd name="T22" fmla="*/ 9 w 91"/>
                <a:gd name="T23" fmla="*/ 29 h 91"/>
                <a:gd name="T24" fmla="*/ 12 w 91"/>
                <a:gd name="T25" fmla="*/ 23 h 91"/>
                <a:gd name="T26" fmla="*/ 29 w 91"/>
                <a:gd name="T27" fmla="*/ 3 h 91"/>
                <a:gd name="T28" fmla="*/ 44 w 91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91">
                  <a:moveTo>
                    <a:pt x="44" y="0"/>
                  </a:moveTo>
                  <a:cubicBezTo>
                    <a:pt x="56" y="0"/>
                    <a:pt x="66" y="3"/>
                    <a:pt x="72" y="13"/>
                  </a:cubicBezTo>
                  <a:cubicBezTo>
                    <a:pt x="73" y="14"/>
                    <a:pt x="74" y="16"/>
                    <a:pt x="75" y="17"/>
                  </a:cubicBezTo>
                  <a:cubicBezTo>
                    <a:pt x="77" y="23"/>
                    <a:pt x="78" y="28"/>
                    <a:pt x="83" y="32"/>
                  </a:cubicBezTo>
                  <a:cubicBezTo>
                    <a:pt x="91" y="38"/>
                    <a:pt x="86" y="53"/>
                    <a:pt x="77" y="56"/>
                  </a:cubicBezTo>
                  <a:cubicBezTo>
                    <a:pt x="76" y="57"/>
                    <a:pt x="75" y="58"/>
                    <a:pt x="74" y="59"/>
                  </a:cubicBezTo>
                  <a:cubicBezTo>
                    <a:pt x="70" y="65"/>
                    <a:pt x="68" y="71"/>
                    <a:pt x="64" y="76"/>
                  </a:cubicBezTo>
                  <a:cubicBezTo>
                    <a:pt x="52" y="90"/>
                    <a:pt x="38" y="91"/>
                    <a:pt x="25" y="77"/>
                  </a:cubicBezTo>
                  <a:cubicBezTo>
                    <a:pt x="21" y="72"/>
                    <a:pt x="17" y="67"/>
                    <a:pt x="15" y="60"/>
                  </a:cubicBezTo>
                  <a:cubicBezTo>
                    <a:pt x="15" y="58"/>
                    <a:pt x="13" y="56"/>
                    <a:pt x="10" y="56"/>
                  </a:cubicBezTo>
                  <a:cubicBezTo>
                    <a:pt x="4" y="55"/>
                    <a:pt x="2" y="50"/>
                    <a:pt x="1" y="44"/>
                  </a:cubicBezTo>
                  <a:cubicBezTo>
                    <a:pt x="0" y="37"/>
                    <a:pt x="2" y="33"/>
                    <a:pt x="9" y="29"/>
                  </a:cubicBezTo>
                  <a:cubicBezTo>
                    <a:pt x="11" y="28"/>
                    <a:pt x="12" y="25"/>
                    <a:pt x="12" y="23"/>
                  </a:cubicBezTo>
                  <a:cubicBezTo>
                    <a:pt x="15" y="14"/>
                    <a:pt x="19" y="6"/>
                    <a:pt x="29" y="3"/>
                  </a:cubicBezTo>
                  <a:cubicBezTo>
                    <a:pt x="34" y="2"/>
                    <a:pt x="39" y="1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2779713" y="3525838"/>
              <a:ext cx="60325" cy="114300"/>
            </a:xfrm>
            <a:custGeom>
              <a:avLst/>
              <a:gdLst>
                <a:gd name="T0" fmla="*/ 6 w 19"/>
                <a:gd name="T1" fmla="*/ 0 h 36"/>
                <a:gd name="T2" fmla="*/ 14 w 19"/>
                <a:gd name="T3" fmla="*/ 0 h 36"/>
                <a:gd name="T4" fmla="*/ 10 w 19"/>
                <a:gd name="T5" fmla="*/ 36 h 36"/>
                <a:gd name="T6" fmla="*/ 6 w 1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6">
                  <a:moveTo>
                    <a:pt x="6" y="0"/>
                  </a:moveTo>
                  <a:cubicBezTo>
                    <a:pt x="8" y="0"/>
                    <a:pt x="11" y="0"/>
                    <a:pt x="14" y="0"/>
                  </a:cubicBezTo>
                  <a:cubicBezTo>
                    <a:pt x="19" y="12"/>
                    <a:pt x="16" y="24"/>
                    <a:pt x="10" y="36"/>
                  </a:cubicBezTo>
                  <a:cubicBezTo>
                    <a:pt x="5" y="24"/>
                    <a:pt x="0" y="13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2789238" y="3473451"/>
              <a:ext cx="44450" cy="36513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11 h 11"/>
                <a:gd name="T4" fmla="*/ 0 w 14"/>
                <a:gd name="T5" fmla="*/ 11 h 11"/>
                <a:gd name="T6" fmla="*/ 0 w 14"/>
                <a:gd name="T7" fmla="*/ 0 h 11"/>
                <a:gd name="T8" fmla="*/ 14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4" y="4"/>
                    <a:pt x="14" y="7"/>
                    <a:pt x="14" y="11"/>
                  </a:cubicBezTo>
                  <a:cubicBezTo>
                    <a:pt x="10" y="11"/>
                    <a:pt x="5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9" y="0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DB0A9C50-B290-4C30-A65A-9D7AB111D154}"/>
              </a:ext>
            </a:extLst>
          </p:cNvPr>
          <p:cNvSpPr txBox="1"/>
          <p:nvPr/>
        </p:nvSpPr>
        <p:spPr>
          <a:xfrm>
            <a:off x="905579" y="46183"/>
            <a:ext cx="5584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Indicador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más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amplio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que </a:t>
            </a:r>
            <a:r>
              <a:rPr lang="en-US" sz="24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US" sz="24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PIB.</a:t>
            </a:r>
            <a:endParaRPr lang="en-GB" sz="24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 flipH="1" flipV="1">
            <a:off x="6674304" y="2978317"/>
            <a:ext cx="409343" cy="8764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cxnSpLocks/>
          </p:cNvCxnSpPr>
          <p:nvPr/>
        </p:nvCxnSpPr>
        <p:spPr>
          <a:xfrm flipH="1" flipV="1">
            <a:off x="7074382" y="3850415"/>
            <a:ext cx="1792032" cy="176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68EB6B5D-84A6-4EA6-9AB4-A42F13EA240B}"/>
              </a:ext>
            </a:extLst>
          </p:cNvPr>
          <p:cNvSpPr txBox="1"/>
          <p:nvPr/>
        </p:nvSpPr>
        <p:spPr>
          <a:xfrm>
            <a:off x="7086490" y="2991575"/>
            <a:ext cx="1893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Permite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conocer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que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países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se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encuentran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en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mejores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condiciones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desarrollo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cxnSp>
        <p:nvCxnSpPr>
          <p:cNvPr id="109" name="Straight Connector 108"/>
          <p:cNvCxnSpPr>
            <a:endCxn id="54" idx="23"/>
          </p:cNvCxnSpPr>
          <p:nvPr/>
        </p:nvCxnSpPr>
        <p:spPr>
          <a:xfrm flipV="1">
            <a:off x="1805704" y="2944177"/>
            <a:ext cx="583938" cy="5759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cxnSpLocks/>
          </p:cNvCxnSpPr>
          <p:nvPr/>
        </p:nvCxnSpPr>
        <p:spPr>
          <a:xfrm flipH="1">
            <a:off x="195943" y="3520104"/>
            <a:ext cx="16097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68EB6B5D-84A6-4EA6-9AB4-A42F13EA240B}"/>
              </a:ext>
            </a:extLst>
          </p:cNvPr>
          <p:cNvSpPr txBox="1"/>
          <p:nvPr/>
        </p:nvSpPr>
        <p:spPr>
          <a:xfrm>
            <a:off x="73362" y="2666094"/>
            <a:ext cx="186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buClrTx/>
              <a:defRPr/>
            </a:pPr>
            <a:r>
              <a:rPr lang="es-MX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 índice se calcula en base a tres dimensiones: sanitaria, educativa y económica.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cxnSp>
        <p:nvCxnSpPr>
          <p:cNvPr id="112" name="Straight Connector 111"/>
          <p:cNvCxnSpPr>
            <a:stCxn id="90" idx="42"/>
          </p:cNvCxnSpPr>
          <p:nvPr/>
        </p:nvCxnSpPr>
        <p:spPr>
          <a:xfrm flipV="1">
            <a:off x="5839210" y="879558"/>
            <a:ext cx="477539" cy="668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cxnSpLocks/>
          </p:cNvCxnSpPr>
          <p:nvPr/>
        </p:nvCxnSpPr>
        <p:spPr>
          <a:xfrm flipH="1">
            <a:off x="6307720" y="858331"/>
            <a:ext cx="1815744" cy="182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68EB6B5D-84A6-4EA6-9AB4-A42F13EA240B}"/>
              </a:ext>
            </a:extLst>
          </p:cNvPr>
          <p:cNvSpPr txBox="1"/>
          <p:nvPr/>
        </p:nvSpPr>
        <p:spPr>
          <a:xfrm>
            <a:off x="6307720" y="225454"/>
            <a:ext cx="2009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Permite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conocer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desarrollo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humano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lang="en-GB" sz="1200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una</a:t>
            </a:r>
            <a:r>
              <a:rPr lang="en-GB" sz="1200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Sociedad.</a:t>
            </a:r>
          </a:p>
        </p:txBody>
      </p:sp>
      <p:sp>
        <p:nvSpPr>
          <p:cNvPr id="2" name="Shape 91">
            <a:extLst>
              <a:ext uri="{FF2B5EF4-FFF2-40B4-BE49-F238E27FC236}">
                <a16:creationId xmlns:a16="http://schemas.microsoft.com/office/drawing/2014/main" id="{067352EE-B7F0-4085-F714-CD70C47940C4}"/>
              </a:ext>
            </a:extLst>
          </p:cNvPr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Shape 92">
            <a:extLst>
              <a:ext uri="{FF2B5EF4-FFF2-40B4-BE49-F238E27FC236}">
                <a16:creationId xmlns:a16="http://schemas.microsoft.com/office/drawing/2014/main" id="{3FC938B1-1615-56CD-C506-7CF9D7A987B8}"/>
              </a:ext>
            </a:extLst>
          </p:cNvPr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Shape 93">
            <a:extLst>
              <a:ext uri="{FF2B5EF4-FFF2-40B4-BE49-F238E27FC236}">
                <a16:creationId xmlns:a16="http://schemas.microsoft.com/office/drawing/2014/main" id="{6AAE067D-9483-86A0-999A-3A0CD3E4A5BB}"/>
              </a:ext>
            </a:extLst>
          </p:cNvPr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6" name="Straight Connector 108">
            <a:extLst>
              <a:ext uri="{FF2B5EF4-FFF2-40B4-BE49-F238E27FC236}">
                <a16:creationId xmlns:a16="http://schemas.microsoft.com/office/drawing/2014/main" id="{3FB3DC79-87AF-4169-31A0-C4B9D4FE4FC1}"/>
              </a:ext>
            </a:extLst>
          </p:cNvPr>
          <p:cNvCxnSpPr>
            <a:cxnSpLocks/>
          </p:cNvCxnSpPr>
          <p:nvPr/>
        </p:nvCxnSpPr>
        <p:spPr>
          <a:xfrm flipV="1">
            <a:off x="4869152" y="3677607"/>
            <a:ext cx="88804" cy="10627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09">
            <a:extLst>
              <a:ext uri="{FF2B5EF4-FFF2-40B4-BE49-F238E27FC236}">
                <a16:creationId xmlns:a16="http://schemas.microsoft.com/office/drawing/2014/main" id="{6F3DBE38-D97D-4D8A-2958-B2FB1D4738D8}"/>
              </a:ext>
            </a:extLst>
          </p:cNvPr>
          <p:cNvCxnSpPr>
            <a:cxnSpLocks/>
          </p:cNvCxnSpPr>
          <p:nvPr/>
        </p:nvCxnSpPr>
        <p:spPr>
          <a:xfrm flipH="1">
            <a:off x="2906250" y="4734963"/>
            <a:ext cx="1978935" cy="53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10">
            <a:extLst>
              <a:ext uri="{FF2B5EF4-FFF2-40B4-BE49-F238E27FC236}">
                <a16:creationId xmlns:a16="http://schemas.microsoft.com/office/drawing/2014/main" id="{97C7F83B-DD14-738F-57C3-C7FAABD06112}"/>
              </a:ext>
            </a:extLst>
          </p:cNvPr>
          <p:cNvSpPr txBox="1"/>
          <p:nvPr/>
        </p:nvSpPr>
        <p:spPr>
          <a:xfrm>
            <a:off x="2716620" y="3877905"/>
            <a:ext cx="210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buClrTx/>
              <a:defRPr/>
            </a:pPr>
            <a:r>
              <a:rPr lang="es-MX" sz="12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utiliza para distinguir si el país es desarrollado, en desarrollo o </a:t>
            </a:r>
            <a:r>
              <a:rPr lang="es-MX" sz="1200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infradesarrollado</a:t>
            </a:r>
            <a:r>
              <a:rPr lang="es-MX" sz="12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  <a:endParaRPr lang="en-GB" sz="1050" kern="1200" dirty="0">
              <a:solidFill>
                <a:srgbClr val="282F3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45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407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7E5FFDB-BB20-2DA8-3E7D-990497FA2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BE0E4FB6-E2A2-5C54-5DDC-5A1D83176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1" y="4292942"/>
            <a:ext cx="757427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  <a:sym typeface="Arial"/>
              </a:rPr>
              <a:t>IV. BALANZA DE PAGOS</a:t>
            </a:r>
          </a:p>
        </p:txBody>
      </p:sp>
    </p:spTree>
    <p:extLst>
      <p:ext uri="{BB962C8B-B14F-4D97-AF65-F5344CB8AC3E}">
        <p14:creationId xmlns:p14="http://schemas.microsoft.com/office/powerpoint/2010/main" val="1060715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2302329"/>
            <a:ext cx="6860627" cy="17855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IV.1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Balanza en Cuenta Corriente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968189" y="4427924"/>
            <a:ext cx="6493968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Muestra las transacciones de bienes, servicios, ingreso primario (renta) e ingreso secundario (transferencias corrientes)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40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724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4">
            <a:extLst>
              <a:ext uri="{FF2B5EF4-FFF2-40B4-BE49-F238E27FC236}">
                <a16:creationId xmlns:a16="http://schemas.microsoft.com/office/drawing/2014/main" id="{04BAF7E9-6926-4C40-A39B-1FDD434E531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2134" y="590693"/>
            <a:ext cx="8042340" cy="4355306"/>
            <a:chOff x="969" y="744"/>
            <a:chExt cx="5584" cy="3024"/>
          </a:xfrm>
          <a:solidFill>
            <a:schemeClr val="bg1">
              <a:lumMod val="50000"/>
              <a:alpha val="10000"/>
            </a:schemeClr>
          </a:solidFill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F84E1B9C-FC76-47F5-B7F6-9404E65356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9" y="744"/>
              <a:ext cx="5584" cy="3024"/>
            </a:xfrm>
            <a:custGeom>
              <a:avLst/>
              <a:gdLst>
                <a:gd name="T0" fmla="*/ 609 w 2788"/>
                <a:gd name="T1" fmla="*/ 204 h 1509"/>
                <a:gd name="T2" fmla="*/ 798 w 2788"/>
                <a:gd name="T3" fmla="*/ 348 h 1509"/>
                <a:gd name="T4" fmla="*/ 534 w 2788"/>
                <a:gd name="T5" fmla="*/ 165 h 1509"/>
                <a:gd name="T6" fmla="*/ 430 w 2788"/>
                <a:gd name="T7" fmla="*/ 244 h 1509"/>
                <a:gd name="T8" fmla="*/ 659 w 2788"/>
                <a:gd name="T9" fmla="*/ 331 h 1509"/>
                <a:gd name="T10" fmla="*/ 648 w 2788"/>
                <a:gd name="T11" fmla="*/ 65 h 1509"/>
                <a:gd name="T12" fmla="*/ 724 w 2788"/>
                <a:gd name="T13" fmla="*/ 94 h 1509"/>
                <a:gd name="T14" fmla="*/ 1257 w 2788"/>
                <a:gd name="T15" fmla="*/ 472 h 1509"/>
                <a:gd name="T16" fmla="*/ 483 w 2788"/>
                <a:gd name="T17" fmla="*/ 125 h 1509"/>
                <a:gd name="T18" fmla="*/ 457 w 2788"/>
                <a:gd name="T19" fmla="*/ 167 h 1509"/>
                <a:gd name="T20" fmla="*/ 560 w 2788"/>
                <a:gd name="T21" fmla="*/ 67 h 1509"/>
                <a:gd name="T22" fmla="*/ 608 w 2788"/>
                <a:gd name="T23" fmla="*/ 141 h 1509"/>
                <a:gd name="T24" fmla="*/ 1754 w 2788"/>
                <a:gd name="T25" fmla="*/ 58 h 1509"/>
                <a:gd name="T26" fmla="*/ 1255 w 2788"/>
                <a:gd name="T27" fmla="*/ 442 h 1509"/>
                <a:gd name="T28" fmla="*/ 2014 w 2788"/>
                <a:gd name="T29" fmla="*/ 68 h 1509"/>
                <a:gd name="T30" fmla="*/ 1264 w 2788"/>
                <a:gd name="T31" fmla="*/ 428 h 1509"/>
                <a:gd name="T32" fmla="*/ 1280 w 2788"/>
                <a:gd name="T33" fmla="*/ 404 h 1509"/>
                <a:gd name="T34" fmla="*/ 1456 w 2788"/>
                <a:gd name="T35" fmla="*/ 252 h 1509"/>
                <a:gd name="T36" fmla="*/ 2294 w 2788"/>
                <a:gd name="T37" fmla="*/ 958 h 1509"/>
                <a:gd name="T38" fmla="*/ 2292 w 2788"/>
                <a:gd name="T39" fmla="*/ 1259 h 1509"/>
                <a:gd name="T40" fmla="*/ 2402 w 2788"/>
                <a:gd name="T41" fmla="*/ 997 h 1509"/>
                <a:gd name="T42" fmla="*/ 2409 w 2788"/>
                <a:gd name="T43" fmla="*/ 466 h 1509"/>
                <a:gd name="T44" fmla="*/ 2256 w 2788"/>
                <a:gd name="T45" fmla="*/ 1010 h 1509"/>
                <a:gd name="T46" fmla="*/ 1554 w 2788"/>
                <a:gd name="T47" fmla="*/ 659 h 1509"/>
                <a:gd name="T48" fmla="*/ 2505 w 2788"/>
                <a:gd name="T49" fmla="*/ 1025 h 1509"/>
                <a:gd name="T50" fmla="*/ 2663 w 2788"/>
                <a:gd name="T51" fmla="*/ 1335 h 1509"/>
                <a:gd name="T52" fmla="*/ 2534 w 2788"/>
                <a:gd name="T53" fmla="*/ 365 h 1509"/>
                <a:gd name="T54" fmla="*/ 2238 w 2788"/>
                <a:gd name="T55" fmla="*/ 707 h 1509"/>
                <a:gd name="T56" fmla="*/ 1926 w 2788"/>
                <a:gd name="T57" fmla="*/ 863 h 1509"/>
                <a:gd name="T58" fmla="*/ 1659 w 2788"/>
                <a:gd name="T59" fmla="*/ 858 h 1509"/>
                <a:gd name="T60" fmla="*/ 1440 w 2788"/>
                <a:gd name="T61" fmla="*/ 1246 h 1509"/>
                <a:gd name="T62" fmla="*/ 1381 w 2788"/>
                <a:gd name="T63" fmla="*/ 669 h 1509"/>
                <a:gd name="T64" fmla="*/ 1603 w 2788"/>
                <a:gd name="T65" fmla="*/ 537 h 1509"/>
                <a:gd name="T66" fmla="*/ 1427 w 2788"/>
                <a:gd name="T67" fmla="*/ 596 h 1509"/>
                <a:gd name="T68" fmla="*/ 1284 w 2788"/>
                <a:gd name="T69" fmla="*/ 534 h 1509"/>
                <a:gd name="T70" fmla="*/ 1469 w 2788"/>
                <a:gd name="T71" fmla="*/ 425 h 1509"/>
                <a:gd name="T72" fmla="*/ 1406 w 2788"/>
                <a:gd name="T73" fmla="*/ 301 h 1509"/>
                <a:gd name="T74" fmla="*/ 1719 w 2788"/>
                <a:gd name="T75" fmla="*/ 265 h 1509"/>
                <a:gd name="T76" fmla="*/ 1983 w 2788"/>
                <a:gd name="T77" fmla="*/ 166 h 1509"/>
                <a:gd name="T78" fmla="*/ 2600 w 2788"/>
                <a:gd name="T79" fmla="*/ 255 h 1509"/>
                <a:gd name="T80" fmla="*/ 1713 w 2788"/>
                <a:gd name="T81" fmla="*/ 611 h 1509"/>
                <a:gd name="T82" fmla="*/ 783 w 2788"/>
                <a:gd name="T83" fmla="*/ 817 h 1509"/>
                <a:gd name="T84" fmla="*/ 787 w 2788"/>
                <a:gd name="T85" fmla="*/ 1388 h 1509"/>
                <a:gd name="T86" fmla="*/ 487 w 2788"/>
                <a:gd name="T87" fmla="*/ 801 h 1509"/>
                <a:gd name="T88" fmla="*/ 126 w 2788"/>
                <a:gd name="T89" fmla="*/ 397 h 1509"/>
                <a:gd name="T90" fmla="*/ 32 w 2788"/>
                <a:gd name="T91" fmla="*/ 261 h 1509"/>
                <a:gd name="T92" fmla="*/ 579 w 2788"/>
                <a:gd name="T93" fmla="*/ 258 h 1509"/>
                <a:gd name="T94" fmla="*/ 613 w 2788"/>
                <a:gd name="T95" fmla="*/ 316 h 1509"/>
                <a:gd name="T96" fmla="*/ 824 w 2788"/>
                <a:gd name="T97" fmla="*/ 432 h 1509"/>
                <a:gd name="T98" fmla="*/ 802 w 2788"/>
                <a:gd name="T99" fmla="*/ 558 h 1509"/>
                <a:gd name="T100" fmla="*/ 675 w 2788"/>
                <a:gd name="T101" fmla="*/ 752 h 1509"/>
                <a:gd name="T102" fmla="*/ 676 w 2788"/>
                <a:gd name="T103" fmla="*/ 897 h 1509"/>
                <a:gd name="T104" fmla="*/ 629 w 2788"/>
                <a:gd name="T105" fmla="*/ 551 h 1509"/>
                <a:gd name="T106" fmla="*/ 337 w 2788"/>
                <a:gd name="T107" fmla="*/ 304 h 1509"/>
                <a:gd name="T108" fmla="*/ 549 w 2788"/>
                <a:gd name="T109" fmla="*/ 490 h 1509"/>
                <a:gd name="T110" fmla="*/ 381 w 2788"/>
                <a:gd name="T111" fmla="*/ 141 h 1509"/>
                <a:gd name="T112" fmla="*/ 1642 w 2788"/>
                <a:gd name="T113" fmla="*/ 1175 h 1509"/>
                <a:gd name="T114" fmla="*/ 2271 w 2788"/>
                <a:gd name="T115" fmla="*/ 900 h 1509"/>
                <a:gd name="T116" fmla="*/ 2155 w 2788"/>
                <a:gd name="T117" fmla="*/ 981 h 1509"/>
                <a:gd name="T118" fmla="*/ 747 w 2788"/>
                <a:gd name="T119" fmla="*/ 802 h 1509"/>
                <a:gd name="T120" fmla="*/ 1137 w 2788"/>
                <a:gd name="T121" fmla="*/ 140 h 1509"/>
                <a:gd name="T122" fmla="*/ 910 w 2788"/>
                <a:gd name="T123" fmla="*/ 252 h 1509"/>
                <a:gd name="T124" fmla="*/ 2086 w 2788"/>
                <a:gd name="T125" fmla="*/ 992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88" h="1509">
                  <a:moveTo>
                    <a:pt x="1256" y="418"/>
                  </a:moveTo>
                  <a:cubicBezTo>
                    <a:pt x="1256" y="420"/>
                    <a:pt x="1257" y="422"/>
                    <a:pt x="1260" y="421"/>
                  </a:cubicBezTo>
                  <a:cubicBezTo>
                    <a:pt x="1258" y="426"/>
                    <a:pt x="1253" y="421"/>
                    <a:pt x="1251" y="418"/>
                  </a:cubicBezTo>
                  <a:cubicBezTo>
                    <a:pt x="1251" y="418"/>
                    <a:pt x="1252" y="417"/>
                    <a:pt x="1252" y="417"/>
                  </a:cubicBezTo>
                  <a:cubicBezTo>
                    <a:pt x="1253" y="417"/>
                    <a:pt x="1253" y="418"/>
                    <a:pt x="1254" y="418"/>
                  </a:cubicBezTo>
                  <a:cubicBezTo>
                    <a:pt x="1254" y="417"/>
                    <a:pt x="1254" y="417"/>
                    <a:pt x="1254" y="416"/>
                  </a:cubicBezTo>
                  <a:cubicBezTo>
                    <a:pt x="1255" y="416"/>
                    <a:pt x="1256" y="417"/>
                    <a:pt x="1256" y="418"/>
                  </a:cubicBezTo>
                  <a:close/>
                  <a:moveTo>
                    <a:pt x="554" y="204"/>
                  </a:moveTo>
                  <a:cubicBezTo>
                    <a:pt x="554" y="205"/>
                    <a:pt x="552" y="205"/>
                    <a:pt x="551" y="206"/>
                  </a:cubicBezTo>
                  <a:cubicBezTo>
                    <a:pt x="548" y="199"/>
                    <a:pt x="546" y="201"/>
                    <a:pt x="540" y="201"/>
                  </a:cubicBezTo>
                  <a:cubicBezTo>
                    <a:pt x="543" y="198"/>
                    <a:pt x="547" y="196"/>
                    <a:pt x="550" y="194"/>
                  </a:cubicBezTo>
                  <a:cubicBezTo>
                    <a:pt x="549" y="193"/>
                    <a:pt x="548" y="192"/>
                    <a:pt x="547" y="191"/>
                  </a:cubicBezTo>
                  <a:cubicBezTo>
                    <a:pt x="548" y="190"/>
                    <a:pt x="550" y="189"/>
                    <a:pt x="552" y="188"/>
                  </a:cubicBezTo>
                  <a:cubicBezTo>
                    <a:pt x="548" y="186"/>
                    <a:pt x="546" y="184"/>
                    <a:pt x="542" y="186"/>
                  </a:cubicBezTo>
                  <a:cubicBezTo>
                    <a:pt x="538" y="187"/>
                    <a:pt x="536" y="188"/>
                    <a:pt x="532" y="186"/>
                  </a:cubicBezTo>
                  <a:cubicBezTo>
                    <a:pt x="528" y="184"/>
                    <a:pt x="526" y="186"/>
                    <a:pt x="522" y="186"/>
                  </a:cubicBezTo>
                  <a:cubicBezTo>
                    <a:pt x="520" y="186"/>
                    <a:pt x="517" y="191"/>
                    <a:pt x="516" y="192"/>
                  </a:cubicBezTo>
                  <a:cubicBezTo>
                    <a:pt x="517" y="193"/>
                    <a:pt x="525" y="195"/>
                    <a:pt x="525" y="197"/>
                  </a:cubicBezTo>
                  <a:cubicBezTo>
                    <a:pt x="525" y="201"/>
                    <a:pt x="526" y="206"/>
                    <a:pt x="520" y="205"/>
                  </a:cubicBezTo>
                  <a:cubicBezTo>
                    <a:pt x="517" y="204"/>
                    <a:pt x="514" y="198"/>
                    <a:pt x="512" y="199"/>
                  </a:cubicBezTo>
                  <a:cubicBezTo>
                    <a:pt x="509" y="200"/>
                    <a:pt x="505" y="203"/>
                    <a:pt x="508" y="205"/>
                  </a:cubicBezTo>
                  <a:cubicBezTo>
                    <a:pt x="515" y="211"/>
                    <a:pt x="522" y="212"/>
                    <a:pt x="528" y="219"/>
                  </a:cubicBezTo>
                  <a:cubicBezTo>
                    <a:pt x="530" y="222"/>
                    <a:pt x="532" y="226"/>
                    <a:pt x="536" y="227"/>
                  </a:cubicBezTo>
                  <a:cubicBezTo>
                    <a:pt x="539" y="228"/>
                    <a:pt x="544" y="225"/>
                    <a:pt x="542" y="221"/>
                  </a:cubicBezTo>
                  <a:cubicBezTo>
                    <a:pt x="548" y="224"/>
                    <a:pt x="562" y="214"/>
                    <a:pt x="552" y="211"/>
                  </a:cubicBezTo>
                  <a:cubicBezTo>
                    <a:pt x="554" y="211"/>
                    <a:pt x="555" y="210"/>
                    <a:pt x="557" y="209"/>
                  </a:cubicBezTo>
                  <a:cubicBezTo>
                    <a:pt x="556" y="208"/>
                    <a:pt x="555" y="206"/>
                    <a:pt x="554" y="204"/>
                  </a:cubicBezTo>
                  <a:close/>
                  <a:moveTo>
                    <a:pt x="1246" y="418"/>
                  </a:moveTo>
                  <a:cubicBezTo>
                    <a:pt x="1247" y="419"/>
                    <a:pt x="1245" y="421"/>
                    <a:pt x="1247" y="423"/>
                  </a:cubicBezTo>
                  <a:cubicBezTo>
                    <a:pt x="1247" y="421"/>
                    <a:pt x="1247" y="419"/>
                    <a:pt x="1249" y="417"/>
                  </a:cubicBezTo>
                  <a:cubicBezTo>
                    <a:pt x="1248" y="417"/>
                    <a:pt x="1246" y="416"/>
                    <a:pt x="1246" y="416"/>
                  </a:cubicBezTo>
                  <a:cubicBezTo>
                    <a:pt x="1245" y="417"/>
                    <a:pt x="1246" y="417"/>
                    <a:pt x="1246" y="418"/>
                  </a:cubicBezTo>
                  <a:close/>
                  <a:moveTo>
                    <a:pt x="706" y="285"/>
                  </a:moveTo>
                  <a:cubicBezTo>
                    <a:pt x="708" y="288"/>
                    <a:pt x="716" y="292"/>
                    <a:pt x="719" y="287"/>
                  </a:cubicBezTo>
                  <a:cubicBezTo>
                    <a:pt x="722" y="282"/>
                    <a:pt x="720" y="280"/>
                    <a:pt x="721" y="275"/>
                  </a:cubicBezTo>
                  <a:cubicBezTo>
                    <a:pt x="715" y="267"/>
                    <a:pt x="699" y="279"/>
                    <a:pt x="706" y="285"/>
                  </a:cubicBezTo>
                  <a:close/>
                  <a:moveTo>
                    <a:pt x="752" y="228"/>
                  </a:moveTo>
                  <a:cubicBezTo>
                    <a:pt x="749" y="221"/>
                    <a:pt x="740" y="222"/>
                    <a:pt x="735" y="224"/>
                  </a:cubicBezTo>
                  <a:cubicBezTo>
                    <a:pt x="733" y="225"/>
                    <a:pt x="725" y="214"/>
                    <a:pt x="722" y="211"/>
                  </a:cubicBezTo>
                  <a:cubicBezTo>
                    <a:pt x="719" y="207"/>
                    <a:pt x="711" y="204"/>
                    <a:pt x="706" y="204"/>
                  </a:cubicBezTo>
                  <a:cubicBezTo>
                    <a:pt x="704" y="205"/>
                    <a:pt x="699" y="204"/>
                    <a:pt x="697" y="206"/>
                  </a:cubicBezTo>
                  <a:cubicBezTo>
                    <a:pt x="696" y="207"/>
                    <a:pt x="692" y="212"/>
                    <a:pt x="690" y="212"/>
                  </a:cubicBezTo>
                  <a:cubicBezTo>
                    <a:pt x="685" y="208"/>
                    <a:pt x="686" y="208"/>
                    <a:pt x="681" y="212"/>
                  </a:cubicBezTo>
                  <a:cubicBezTo>
                    <a:pt x="679" y="215"/>
                    <a:pt x="676" y="215"/>
                    <a:pt x="678" y="211"/>
                  </a:cubicBezTo>
                  <a:cubicBezTo>
                    <a:pt x="680" y="206"/>
                    <a:pt x="681" y="206"/>
                    <a:pt x="679" y="201"/>
                  </a:cubicBezTo>
                  <a:cubicBezTo>
                    <a:pt x="677" y="198"/>
                    <a:pt x="676" y="198"/>
                    <a:pt x="674" y="195"/>
                  </a:cubicBezTo>
                  <a:cubicBezTo>
                    <a:pt x="672" y="193"/>
                    <a:pt x="673" y="188"/>
                    <a:pt x="669" y="188"/>
                  </a:cubicBezTo>
                  <a:cubicBezTo>
                    <a:pt x="667" y="188"/>
                    <a:pt x="663" y="187"/>
                    <a:pt x="661" y="188"/>
                  </a:cubicBezTo>
                  <a:cubicBezTo>
                    <a:pt x="655" y="190"/>
                    <a:pt x="649" y="193"/>
                    <a:pt x="643" y="194"/>
                  </a:cubicBezTo>
                  <a:cubicBezTo>
                    <a:pt x="643" y="192"/>
                    <a:pt x="644" y="190"/>
                    <a:pt x="644" y="187"/>
                  </a:cubicBezTo>
                  <a:cubicBezTo>
                    <a:pt x="635" y="186"/>
                    <a:pt x="631" y="186"/>
                    <a:pt x="623" y="190"/>
                  </a:cubicBezTo>
                  <a:cubicBezTo>
                    <a:pt x="616" y="193"/>
                    <a:pt x="612" y="197"/>
                    <a:pt x="609" y="204"/>
                  </a:cubicBezTo>
                  <a:cubicBezTo>
                    <a:pt x="608" y="207"/>
                    <a:pt x="605" y="213"/>
                    <a:pt x="605" y="216"/>
                  </a:cubicBezTo>
                  <a:cubicBezTo>
                    <a:pt x="605" y="217"/>
                    <a:pt x="606" y="226"/>
                    <a:pt x="607" y="226"/>
                  </a:cubicBezTo>
                  <a:cubicBezTo>
                    <a:pt x="615" y="227"/>
                    <a:pt x="621" y="226"/>
                    <a:pt x="627" y="233"/>
                  </a:cubicBezTo>
                  <a:cubicBezTo>
                    <a:pt x="621" y="232"/>
                    <a:pt x="615" y="232"/>
                    <a:pt x="609" y="231"/>
                  </a:cubicBezTo>
                  <a:cubicBezTo>
                    <a:pt x="611" y="236"/>
                    <a:pt x="616" y="240"/>
                    <a:pt x="620" y="242"/>
                  </a:cubicBezTo>
                  <a:cubicBezTo>
                    <a:pt x="624" y="244"/>
                    <a:pt x="625" y="241"/>
                    <a:pt x="628" y="241"/>
                  </a:cubicBezTo>
                  <a:cubicBezTo>
                    <a:pt x="634" y="240"/>
                    <a:pt x="630" y="242"/>
                    <a:pt x="633" y="245"/>
                  </a:cubicBezTo>
                  <a:cubicBezTo>
                    <a:pt x="635" y="247"/>
                    <a:pt x="640" y="248"/>
                    <a:pt x="642" y="248"/>
                  </a:cubicBezTo>
                  <a:cubicBezTo>
                    <a:pt x="648" y="248"/>
                    <a:pt x="656" y="247"/>
                    <a:pt x="661" y="249"/>
                  </a:cubicBezTo>
                  <a:cubicBezTo>
                    <a:pt x="663" y="250"/>
                    <a:pt x="665" y="250"/>
                    <a:pt x="667" y="251"/>
                  </a:cubicBezTo>
                  <a:cubicBezTo>
                    <a:pt x="668" y="251"/>
                    <a:pt x="669" y="248"/>
                    <a:pt x="670" y="249"/>
                  </a:cubicBezTo>
                  <a:cubicBezTo>
                    <a:pt x="673" y="249"/>
                    <a:pt x="673" y="253"/>
                    <a:pt x="677" y="252"/>
                  </a:cubicBezTo>
                  <a:cubicBezTo>
                    <a:pt x="674" y="250"/>
                    <a:pt x="672" y="247"/>
                    <a:pt x="670" y="245"/>
                  </a:cubicBezTo>
                  <a:cubicBezTo>
                    <a:pt x="679" y="248"/>
                    <a:pt x="685" y="250"/>
                    <a:pt x="694" y="248"/>
                  </a:cubicBezTo>
                  <a:cubicBezTo>
                    <a:pt x="692" y="244"/>
                    <a:pt x="692" y="242"/>
                    <a:pt x="688" y="241"/>
                  </a:cubicBezTo>
                  <a:cubicBezTo>
                    <a:pt x="693" y="236"/>
                    <a:pt x="692" y="243"/>
                    <a:pt x="696" y="245"/>
                  </a:cubicBezTo>
                  <a:cubicBezTo>
                    <a:pt x="697" y="246"/>
                    <a:pt x="700" y="244"/>
                    <a:pt x="701" y="245"/>
                  </a:cubicBezTo>
                  <a:cubicBezTo>
                    <a:pt x="701" y="247"/>
                    <a:pt x="702" y="249"/>
                    <a:pt x="702" y="251"/>
                  </a:cubicBezTo>
                  <a:cubicBezTo>
                    <a:pt x="706" y="247"/>
                    <a:pt x="714" y="257"/>
                    <a:pt x="717" y="260"/>
                  </a:cubicBezTo>
                  <a:cubicBezTo>
                    <a:pt x="711" y="262"/>
                    <a:pt x="710" y="261"/>
                    <a:pt x="710" y="268"/>
                  </a:cubicBezTo>
                  <a:cubicBezTo>
                    <a:pt x="713" y="267"/>
                    <a:pt x="715" y="266"/>
                    <a:pt x="718" y="265"/>
                  </a:cubicBezTo>
                  <a:cubicBezTo>
                    <a:pt x="722" y="263"/>
                    <a:pt x="722" y="263"/>
                    <a:pt x="724" y="267"/>
                  </a:cubicBezTo>
                  <a:cubicBezTo>
                    <a:pt x="727" y="272"/>
                    <a:pt x="734" y="270"/>
                    <a:pt x="737" y="276"/>
                  </a:cubicBezTo>
                  <a:cubicBezTo>
                    <a:pt x="739" y="280"/>
                    <a:pt x="741" y="284"/>
                    <a:pt x="743" y="287"/>
                  </a:cubicBezTo>
                  <a:cubicBezTo>
                    <a:pt x="744" y="289"/>
                    <a:pt x="742" y="290"/>
                    <a:pt x="740" y="291"/>
                  </a:cubicBezTo>
                  <a:cubicBezTo>
                    <a:pt x="736" y="296"/>
                    <a:pt x="731" y="301"/>
                    <a:pt x="726" y="306"/>
                  </a:cubicBezTo>
                  <a:cubicBezTo>
                    <a:pt x="727" y="307"/>
                    <a:pt x="734" y="310"/>
                    <a:pt x="733" y="313"/>
                  </a:cubicBezTo>
                  <a:cubicBezTo>
                    <a:pt x="732" y="314"/>
                    <a:pt x="723" y="316"/>
                    <a:pt x="722" y="316"/>
                  </a:cubicBezTo>
                  <a:cubicBezTo>
                    <a:pt x="716" y="318"/>
                    <a:pt x="710" y="316"/>
                    <a:pt x="704" y="315"/>
                  </a:cubicBezTo>
                  <a:cubicBezTo>
                    <a:pt x="704" y="319"/>
                    <a:pt x="699" y="320"/>
                    <a:pt x="697" y="323"/>
                  </a:cubicBezTo>
                  <a:cubicBezTo>
                    <a:pt x="696" y="325"/>
                    <a:pt x="700" y="330"/>
                    <a:pt x="703" y="330"/>
                  </a:cubicBezTo>
                  <a:cubicBezTo>
                    <a:pt x="707" y="330"/>
                    <a:pt x="712" y="331"/>
                    <a:pt x="715" y="328"/>
                  </a:cubicBezTo>
                  <a:cubicBezTo>
                    <a:pt x="718" y="325"/>
                    <a:pt x="721" y="328"/>
                    <a:pt x="725" y="329"/>
                  </a:cubicBezTo>
                  <a:cubicBezTo>
                    <a:pt x="725" y="327"/>
                    <a:pt x="726" y="326"/>
                    <a:pt x="725" y="325"/>
                  </a:cubicBezTo>
                  <a:cubicBezTo>
                    <a:pt x="728" y="325"/>
                    <a:pt x="729" y="326"/>
                    <a:pt x="729" y="329"/>
                  </a:cubicBezTo>
                  <a:cubicBezTo>
                    <a:pt x="736" y="325"/>
                    <a:pt x="736" y="328"/>
                    <a:pt x="740" y="335"/>
                  </a:cubicBezTo>
                  <a:cubicBezTo>
                    <a:pt x="742" y="338"/>
                    <a:pt x="746" y="338"/>
                    <a:pt x="750" y="340"/>
                  </a:cubicBezTo>
                  <a:cubicBezTo>
                    <a:pt x="747" y="341"/>
                    <a:pt x="745" y="342"/>
                    <a:pt x="743" y="343"/>
                  </a:cubicBezTo>
                  <a:cubicBezTo>
                    <a:pt x="747" y="345"/>
                    <a:pt x="749" y="347"/>
                    <a:pt x="753" y="346"/>
                  </a:cubicBezTo>
                  <a:cubicBezTo>
                    <a:pt x="753" y="347"/>
                    <a:pt x="752" y="348"/>
                    <a:pt x="752" y="348"/>
                  </a:cubicBezTo>
                  <a:cubicBezTo>
                    <a:pt x="756" y="349"/>
                    <a:pt x="760" y="350"/>
                    <a:pt x="764" y="352"/>
                  </a:cubicBezTo>
                  <a:cubicBezTo>
                    <a:pt x="765" y="352"/>
                    <a:pt x="765" y="356"/>
                    <a:pt x="768" y="356"/>
                  </a:cubicBezTo>
                  <a:cubicBezTo>
                    <a:pt x="776" y="358"/>
                    <a:pt x="784" y="360"/>
                    <a:pt x="792" y="362"/>
                  </a:cubicBezTo>
                  <a:cubicBezTo>
                    <a:pt x="792" y="359"/>
                    <a:pt x="793" y="357"/>
                    <a:pt x="790" y="355"/>
                  </a:cubicBezTo>
                  <a:cubicBezTo>
                    <a:pt x="787" y="353"/>
                    <a:pt x="785" y="351"/>
                    <a:pt x="782" y="349"/>
                  </a:cubicBezTo>
                  <a:cubicBezTo>
                    <a:pt x="780" y="348"/>
                    <a:pt x="775" y="348"/>
                    <a:pt x="774" y="346"/>
                  </a:cubicBezTo>
                  <a:cubicBezTo>
                    <a:pt x="773" y="343"/>
                    <a:pt x="771" y="341"/>
                    <a:pt x="770" y="338"/>
                  </a:cubicBezTo>
                  <a:cubicBezTo>
                    <a:pt x="772" y="339"/>
                    <a:pt x="775" y="340"/>
                    <a:pt x="778" y="342"/>
                  </a:cubicBezTo>
                  <a:cubicBezTo>
                    <a:pt x="777" y="340"/>
                    <a:pt x="777" y="339"/>
                    <a:pt x="777" y="337"/>
                  </a:cubicBezTo>
                  <a:cubicBezTo>
                    <a:pt x="781" y="340"/>
                    <a:pt x="786" y="343"/>
                    <a:pt x="791" y="346"/>
                  </a:cubicBezTo>
                  <a:cubicBezTo>
                    <a:pt x="794" y="348"/>
                    <a:pt x="798" y="354"/>
                    <a:pt x="800" y="353"/>
                  </a:cubicBezTo>
                  <a:cubicBezTo>
                    <a:pt x="799" y="352"/>
                    <a:pt x="798" y="350"/>
                    <a:pt x="798" y="348"/>
                  </a:cubicBezTo>
                  <a:cubicBezTo>
                    <a:pt x="799" y="349"/>
                    <a:pt x="800" y="349"/>
                    <a:pt x="801" y="349"/>
                  </a:cubicBezTo>
                  <a:cubicBezTo>
                    <a:pt x="803" y="345"/>
                    <a:pt x="796" y="344"/>
                    <a:pt x="799" y="340"/>
                  </a:cubicBezTo>
                  <a:cubicBezTo>
                    <a:pt x="800" y="342"/>
                    <a:pt x="801" y="343"/>
                    <a:pt x="803" y="345"/>
                  </a:cubicBezTo>
                  <a:cubicBezTo>
                    <a:pt x="802" y="342"/>
                    <a:pt x="803" y="337"/>
                    <a:pt x="801" y="335"/>
                  </a:cubicBezTo>
                  <a:cubicBezTo>
                    <a:pt x="800" y="332"/>
                    <a:pt x="797" y="333"/>
                    <a:pt x="796" y="329"/>
                  </a:cubicBezTo>
                  <a:cubicBezTo>
                    <a:pt x="795" y="325"/>
                    <a:pt x="795" y="324"/>
                    <a:pt x="792" y="322"/>
                  </a:cubicBezTo>
                  <a:cubicBezTo>
                    <a:pt x="789" y="321"/>
                    <a:pt x="786" y="319"/>
                    <a:pt x="785" y="324"/>
                  </a:cubicBezTo>
                  <a:cubicBezTo>
                    <a:pt x="784" y="321"/>
                    <a:pt x="783" y="317"/>
                    <a:pt x="782" y="314"/>
                  </a:cubicBezTo>
                  <a:cubicBezTo>
                    <a:pt x="781" y="310"/>
                    <a:pt x="780" y="312"/>
                    <a:pt x="777" y="313"/>
                  </a:cubicBezTo>
                  <a:cubicBezTo>
                    <a:pt x="776" y="311"/>
                    <a:pt x="776" y="309"/>
                    <a:pt x="775" y="307"/>
                  </a:cubicBezTo>
                  <a:cubicBezTo>
                    <a:pt x="777" y="307"/>
                    <a:pt x="779" y="307"/>
                    <a:pt x="781" y="308"/>
                  </a:cubicBezTo>
                  <a:cubicBezTo>
                    <a:pt x="781" y="303"/>
                    <a:pt x="777" y="304"/>
                    <a:pt x="779" y="300"/>
                  </a:cubicBezTo>
                  <a:cubicBezTo>
                    <a:pt x="781" y="297"/>
                    <a:pt x="783" y="297"/>
                    <a:pt x="786" y="299"/>
                  </a:cubicBezTo>
                  <a:cubicBezTo>
                    <a:pt x="788" y="300"/>
                    <a:pt x="791" y="305"/>
                    <a:pt x="793" y="306"/>
                  </a:cubicBezTo>
                  <a:cubicBezTo>
                    <a:pt x="795" y="306"/>
                    <a:pt x="800" y="304"/>
                    <a:pt x="801" y="303"/>
                  </a:cubicBezTo>
                  <a:cubicBezTo>
                    <a:pt x="803" y="308"/>
                    <a:pt x="798" y="308"/>
                    <a:pt x="795" y="310"/>
                  </a:cubicBezTo>
                  <a:cubicBezTo>
                    <a:pt x="800" y="316"/>
                    <a:pt x="803" y="318"/>
                    <a:pt x="810" y="322"/>
                  </a:cubicBezTo>
                  <a:cubicBezTo>
                    <a:pt x="812" y="317"/>
                    <a:pt x="811" y="313"/>
                    <a:pt x="810" y="308"/>
                  </a:cubicBezTo>
                  <a:cubicBezTo>
                    <a:pt x="816" y="312"/>
                    <a:pt x="818" y="309"/>
                    <a:pt x="824" y="306"/>
                  </a:cubicBezTo>
                  <a:cubicBezTo>
                    <a:pt x="822" y="305"/>
                    <a:pt x="820" y="304"/>
                    <a:pt x="818" y="303"/>
                  </a:cubicBezTo>
                  <a:cubicBezTo>
                    <a:pt x="820" y="301"/>
                    <a:pt x="824" y="303"/>
                    <a:pt x="827" y="303"/>
                  </a:cubicBezTo>
                  <a:cubicBezTo>
                    <a:pt x="827" y="297"/>
                    <a:pt x="829" y="294"/>
                    <a:pt x="824" y="292"/>
                  </a:cubicBezTo>
                  <a:cubicBezTo>
                    <a:pt x="821" y="290"/>
                    <a:pt x="815" y="292"/>
                    <a:pt x="811" y="292"/>
                  </a:cubicBezTo>
                  <a:cubicBezTo>
                    <a:pt x="812" y="290"/>
                    <a:pt x="813" y="289"/>
                    <a:pt x="815" y="287"/>
                  </a:cubicBezTo>
                  <a:cubicBezTo>
                    <a:pt x="809" y="286"/>
                    <a:pt x="807" y="286"/>
                    <a:pt x="803" y="282"/>
                  </a:cubicBezTo>
                  <a:cubicBezTo>
                    <a:pt x="800" y="279"/>
                    <a:pt x="799" y="278"/>
                    <a:pt x="795" y="276"/>
                  </a:cubicBezTo>
                  <a:cubicBezTo>
                    <a:pt x="786" y="273"/>
                    <a:pt x="778" y="270"/>
                    <a:pt x="770" y="266"/>
                  </a:cubicBezTo>
                  <a:cubicBezTo>
                    <a:pt x="772" y="266"/>
                    <a:pt x="774" y="265"/>
                    <a:pt x="777" y="265"/>
                  </a:cubicBezTo>
                  <a:cubicBezTo>
                    <a:pt x="776" y="263"/>
                    <a:pt x="776" y="261"/>
                    <a:pt x="776" y="258"/>
                  </a:cubicBezTo>
                  <a:cubicBezTo>
                    <a:pt x="779" y="259"/>
                    <a:pt x="782" y="260"/>
                    <a:pt x="786" y="260"/>
                  </a:cubicBezTo>
                  <a:cubicBezTo>
                    <a:pt x="784" y="255"/>
                    <a:pt x="784" y="255"/>
                    <a:pt x="779" y="256"/>
                  </a:cubicBezTo>
                  <a:cubicBezTo>
                    <a:pt x="776" y="257"/>
                    <a:pt x="774" y="255"/>
                    <a:pt x="771" y="254"/>
                  </a:cubicBezTo>
                  <a:cubicBezTo>
                    <a:pt x="776" y="251"/>
                    <a:pt x="777" y="251"/>
                    <a:pt x="782" y="251"/>
                  </a:cubicBezTo>
                  <a:cubicBezTo>
                    <a:pt x="782" y="247"/>
                    <a:pt x="778" y="245"/>
                    <a:pt x="775" y="243"/>
                  </a:cubicBezTo>
                  <a:cubicBezTo>
                    <a:pt x="775" y="247"/>
                    <a:pt x="770" y="248"/>
                    <a:pt x="767" y="250"/>
                  </a:cubicBezTo>
                  <a:cubicBezTo>
                    <a:pt x="768" y="245"/>
                    <a:pt x="765" y="246"/>
                    <a:pt x="762" y="245"/>
                  </a:cubicBezTo>
                  <a:cubicBezTo>
                    <a:pt x="766" y="244"/>
                    <a:pt x="772" y="244"/>
                    <a:pt x="773" y="240"/>
                  </a:cubicBezTo>
                  <a:cubicBezTo>
                    <a:pt x="770" y="238"/>
                    <a:pt x="754" y="227"/>
                    <a:pt x="752" y="232"/>
                  </a:cubicBezTo>
                  <a:cubicBezTo>
                    <a:pt x="750" y="235"/>
                    <a:pt x="745" y="239"/>
                    <a:pt x="743" y="235"/>
                  </a:cubicBezTo>
                  <a:cubicBezTo>
                    <a:pt x="742" y="232"/>
                    <a:pt x="750" y="229"/>
                    <a:pt x="752" y="228"/>
                  </a:cubicBezTo>
                  <a:close/>
                  <a:moveTo>
                    <a:pt x="507" y="151"/>
                  </a:moveTo>
                  <a:cubicBezTo>
                    <a:pt x="505" y="151"/>
                    <a:pt x="503" y="151"/>
                    <a:pt x="502" y="153"/>
                  </a:cubicBezTo>
                  <a:cubicBezTo>
                    <a:pt x="504" y="153"/>
                    <a:pt x="506" y="153"/>
                    <a:pt x="508" y="153"/>
                  </a:cubicBezTo>
                  <a:cubicBezTo>
                    <a:pt x="501" y="158"/>
                    <a:pt x="511" y="158"/>
                    <a:pt x="515" y="157"/>
                  </a:cubicBezTo>
                  <a:cubicBezTo>
                    <a:pt x="520" y="156"/>
                    <a:pt x="525" y="156"/>
                    <a:pt x="530" y="155"/>
                  </a:cubicBezTo>
                  <a:cubicBezTo>
                    <a:pt x="529" y="157"/>
                    <a:pt x="528" y="158"/>
                    <a:pt x="526" y="158"/>
                  </a:cubicBezTo>
                  <a:cubicBezTo>
                    <a:pt x="526" y="158"/>
                    <a:pt x="527" y="158"/>
                    <a:pt x="527" y="159"/>
                  </a:cubicBezTo>
                  <a:cubicBezTo>
                    <a:pt x="525" y="159"/>
                    <a:pt x="523" y="159"/>
                    <a:pt x="522" y="161"/>
                  </a:cubicBezTo>
                  <a:cubicBezTo>
                    <a:pt x="524" y="161"/>
                    <a:pt x="526" y="162"/>
                    <a:pt x="528" y="163"/>
                  </a:cubicBezTo>
                  <a:cubicBezTo>
                    <a:pt x="527" y="163"/>
                    <a:pt x="525" y="163"/>
                    <a:pt x="524" y="163"/>
                  </a:cubicBezTo>
                  <a:cubicBezTo>
                    <a:pt x="525" y="167"/>
                    <a:pt x="527" y="166"/>
                    <a:pt x="530" y="167"/>
                  </a:cubicBezTo>
                  <a:cubicBezTo>
                    <a:pt x="532" y="168"/>
                    <a:pt x="532" y="165"/>
                    <a:pt x="534" y="165"/>
                  </a:cubicBezTo>
                  <a:cubicBezTo>
                    <a:pt x="538" y="166"/>
                    <a:pt x="544" y="168"/>
                    <a:pt x="547" y="164"/>
                  </a:cubicBezTo>
                  <a:cubicBezTo>
                    <a:pt x="546" y="163"/>
                    <a:pt x="545" y="162"/>
                    <a:pt x="543" y="161"/>
                  </a:cubicBezTo>
                  <a:cubicBezTo>
                    <a:pt x="545" y="160"/>
                    <a:pt x="546" y="159"/>
                    <a:pt x="545" y="157"/>
                  </a:cubicBezTo>
                  <a:cubicBezTo>
                    <a:pt x="546" y="158"/>
                    <a:pt x="547" y="158"/>
                    <a:pt x="548" y="159"/>
                  </a:cubicBezTo>
                  <a:cubicBezTo>
                    <a:pt x="549" y="156"/>
                    <a:pt x="547" y="155"/>
                    <a:pt x="547" y="152"/>
                  </a:cubicBezTo>
                  <a:cubicBezTo>
                    <a:pt x="546" y="150"/>
                    <a:pt x="548" y="148"/>
                    <a:pt x="548" y="146"/>
                  </a:cubicBezTo>
                  <a:cubicBezTo>
                    <a:pt x="547" y="145"/>
                    <a:pt x="545" y="140"/>
                    <a:pt x="544" y="140"/>
                  </a:cubicBezTo>
                  <a:cubicBezTo>
                    <a:pt x="542" y="139"/>
                    <a:pt x="539" y="137"/>
                    <a:pt x="537" y="138"/>
                  </a:cubicBezTo>
                  <a:cubicBezTo>
                    <a:pt x="533" y="141"/>
                    <a:pt x="529" y="137"/>
                    <a:pt x="523" y="139"/>
                  </a:cubicBezTo>
                  <a:cubicBezTo>
                    <a:pt x="517" y="141"/>
                    <a:pt x="527" y="142"/>
                    <a:pt x="528" y="145"/>
                  </a:cubicBezTo>
                  <a:cubicBezTo>
                    <a:pt x="527" y="145"/>
                    <a:pt x="526" y="145"/>
                    <a:pt x="524" y="145"/>
                  </a:cubicBezTo>
                  <a:cubicBezTo>
                    <a:pt x="526" y="147"/>
                    <a:pt x="528" y="149"/>
                    <a:pt x="529" y="152"/>
                  </a:cubicBezTo>
                  <a:cubicBezTo>
                    <a:pt x="527" y="150"/>
                    <a:pt x="511" y="135"/>
                    <a:pt x="512" y="145"/>
                  </a:cubicBezTo>
                  <a:cubicBezTo>
                    <a:pt x="513" y="145"/>
                    <a:pt x="515" y="146"/>
                    <a:pt x="516" y="146"/>
                  </a:cubicBezTo>
                  <a:cubicBezTo>
                    <a:pt x="513" y="147"/>
                    <a:pt x="513" y="151"/>
                    <a:pt x="517" y="150"/>
                  </a:cubicBezTo>
                  <a:cubicBezTo>
                    <a:pt x="516" y="153"/>
                    <a:pt x="510" y="150"/>
                    <a:pt x="507" y="151"/>
                  </a:cubicBezTo>
                  <a:close/>
                  <a:moveTo>
                    <a:pt x="507" y="255"/>
                  </a:moveTo>
                  <a:cubicBezTo>
                    <a:pt x="508" y="248"/>
                    <a:pt x="512" y="250"/>
                    <a:pt x="515" y="253"/>
                  </a:cubicBezTo>
                  <a:cubicBezTo>
                    <a:pt x="515" y="252"/>
                    <a:pt x="516" y="251"/>
                    <a:pt x="517" y="250"/>
                  </a:cubicBezTo>
                  <a:cubicBezTo>
                    <a:pt x="521" y="257"/>
                    <a:pt x="521" y="248"/>
                    <a:pt x="520" y="244"/>
                  </a:cubicBezTo>
                  <a:cubicBezTo>
                    <a:pt x="515" y="245"/>
                    <a:pt x="509" y="242"/>
                    <a:pt x="503" y="238"/>
                  </a:cubicBezTo>
                  <a:cubicBezTo>
                    <a:pt x="501" y="237"/>
                    <a:pt x="493" y="234"/>
                    <a:pt x="492" y="232"/>
                  </a:cubicBezTo>
                  <a:cubicBezTo>
                    <a:pt x="491" y="229"/>
                    <a:pt x="494" y="226"/>
                    <a:pt x="493" y="222"/>
                  </a:cubicBezTo>
                  <a:cubicBezTo>
                    <a:pt x="490" y="215"/>
                    <a:pt x="488" y="203"/>
                    <a:pt x="481" y="199"/>
                  </a:cubicBezTo>
                  <a:cubicBezTo>
                    <a:pt x="478" y="198"/>
                    <a:pt x="475" y="193"/>
                    <a:pt x="473" y="197"/>
                  </a:cubicBezTo>
                  <a:cubicBezTo>
                    <a:pt x="472" y="198"/>
                    <a:pt x="467" y="195"/>
                    <a:pt x="465" y="194"/>
                  </a:cubicBezTo>
                  <a:cubicBezTo>
                    <a:pt x="467" y="197"/>
                    <a:pt x="463" y="198"/>
                    <a:pt x="464" y="200"/>
                  </a:cubicBezTo>
                  <a:cubicBezTo>
                    <a:pt x="465" y="202"/>
                    <a:pt x="466" y="204"/>
                    <a:pt x="466" y="206"/>
                  </a:cubicBezTo>
                  <a:cubicBezTo>
                    <a:pt x="468" y="210"/>
                    <a:pt x="470" y="215"/>
                    <a:pt x="471" y="219"/>
                  </a:cubicBezTo>
                  <a:cubicBezTo>
                    <a:pt x="468" y="221"/>
                    <a:pt x="466" y="223"/>
                    <a:pt x="465" y="219"/>
                  </a:cubicBezTo>
                  <a:cubicBezTo>
                    <a:pt x="464" y="215"/>
                    <a:pt x="462" y="211"/>
                    <a:pt x="461" y="207"/>
                  </a:cubicBezTo>
                  <a:cubicBezTo>
                    <a:pt x="459" y="201"/>
                    <a:pt x="449" y="200"/>
                    <a:pt x="445" y="201"/>
                  </a:cubicBezTo>
                  <a:cubicBezTo>
                    <a:pt x="447" y="204"/>
                    <a:pt x="449" y="206"/>
                    <a:pt x="452" y="209"/>
                  </a:cubicBezTo>
                  <a:cubicBezTo>
                    <a:pt x="450" y="208"/>
                    <a:pt x="445" y="206"/>
                    <a:pt x="444" y="207"/>
                  </a:cubicBezTo>
                  <a:cubicBezTo>
                    <a:pt x="442" y="211"/>
                    <a:pt x="441" y="211"/>
                    <a:pt x="437" y="211"/>
                  </a:cubicBezTo>
                  <a:cubicBezTo>
                    <a:pt x="438" y="210"/>
                    <a:pt x="439" y="208"/>
                    <a:pt x="440" y="207"/>
                  </a:cubicBezTo>
                  <a:cubicBezTo>
                    <a:pt x="438" y="205"/>
                    <a:pt x="429" y="199"/>
                    <a:pt x="427" y="200"/>
                  </a:cubicBezTo>
                  <a:cubicBezTo>
                    <a:pt x="425" y="201"/>
                    <a:pt x="424" y="205"/>
                    <a:pt x="422" y="205"/>
                  </a:cubicBezTo>
                  <a:cubicBezTo>
                    <a:pt x="419" y="206"/>
                    <a:pt x="417" y="206"/>
                    <a:pt x="415" y="206"/>
                  </a:cubicBezTo>
                  <a:cubicBezTo>
                    <a:pt x="419" y="203"/>
                    <a:pt x="422" y="199"/>
                    <a:pt x="417" y="196"/>
                  </a:cubicBezTo>
                  <a:cubicBezTo>
                    <a:pt x="413" y="193"/>
                    <a:pt x="411" y="195"/>
                    <a:pt x="407" y="197"/>
                  </a:cubicBezTo>
                  <a:cubicBezTo>
                    <a:pt x="398" y="200"/>
                    <a:pt x="391" y="203"/>
                    <a:pt x="383" y="209"/>
                  </a:cubicBezTo>
                  <a:cubicBezTo>
                    <a:pt x="385" y="210"/>
                    <a:pt x="386" y="211"/>
                    <a:pt x="387" y="211"/>
                  </a:cubicBezTo>
                  <a:cubicBezTo>
                    <a:pt x="384" y="214"/>
                    <a:pt x="379" y="217"/>
                    <a:pt x="380" y="222"/>
                  </a:cubicBezTo>
                  <a:cubicBezTo>
                    <a:pt x="382" y="222"/>
                    <a:pt x="385" y="222"/>
                    <a:pt x="387" y="222"/>
                  </a:cubicBezTo>
                  <a:cubicBezTo>
                    <a:pt x="387" y="223"/>
                    <a:pt x="387" y="224"/>
                    <a:pt x="386" y="225"/>
                  </a:cubicBezTo>
                  <a:cubicBezTo>
                    <a:pt x="392" y="225"/>
                    <a:pt x="397" y="224"/>
                    <a:pt x="403" y="224"/>
                  </a:cubicBezTo>
                  <a:cubicBezTo>
                    <a:pt x="397" y="227"/>
                    <a:pt x="391" y="229"/>
                    <a:pt x="386" y="232"/>
                  </a:cubicBezTo>
                  <a:cubicBezTo>
                    <a:pt x="389" y="235"/>
                    <a:pt x="390" y="237"/>
                    <a:pt x="394" y="237"/>
                  </a:cubicBezTo>
                  <a:cubicBezTo>
                    <a:pt x="400" y="237"/>
                    <a:pt x="406" y="237"/>
                    <a:pt x="412" y="237"/>
                  </a:cubicBezTo>
                  <a:cubicBezTo>
                    <a:pt x="420" y="237"/>
                    <a:pt x="428" y="239"/>
                    <a:pt x="436" y="241"/>
                  </a:cubicBezTo>
                  <a:cubicBezTo>
                    <a:pt x="442" y="243"/>
                    <a:pt x="432" y="244"/>
                    <a:pt x="430" y="244"/>
                  </a:cubicBezTo>
                  <a:cubicBezTo>
                    <a:pt x="426" y="244"/>
                    <a:pt x="421" y="243"/>
                    <a:pt x="417" y="242"/>
                  </a:cubicBezTo>
                  <a:cubicBezTo>
                    <a:pt x="410" y="242"/>
                    <a:pt x="401" y="245"/>
                    <a:pt x="394" y="247"/>
                  </a:cubicBezTo>
                  <a:cubicBezTo>
                    <a:pt x="398" y="261"/>
                    <a:pt x="411" y="259"/>
                    <a:pt x="422" y="259"/>
                  </a:cubicBezTo>
                  <a:cubicBezTo>
                    <a:pt x="422" y="266"/>
                    <a:pt x="423" y="270"/>
                    <a:pt x="430" y="269"/>
                  </a:cubicBezTo>
                  <a:cubicBezTo>
                    <a:pt x="438" y="269"/>
                    <a:pt x="446" y="268"/>
                    <a:pt x="453" y="268"/>
                  </a:cubicBezTo>
                  <a:cubicBezTo>
                    <a:pt x="459" y="267"/>
                    <a:pt x="461" y="263"/>
                    <a:pt x="466" y="262"/>
                  </a:cubicBezTo>
                  <a:cubicBezTo>
                    <a:pt x="470" y="262"/>
                    <a:pt x="471" y="262"/>
                    <a:pt x="473" y="259"/>
                  </a:cubicBezTo>
                  <a:cubicBezTo>
                    <a:pt x="476" y="258"/>
                    <a:pt x="476" y="255"/>
                    <a:pt x="479" y="256"/>
                  </a:cubicBezTo>
                  <a:cubicBezTo>
                    <a:pt x="479" y="257"/>
                    <a:pt x="479" y="258"/>
                    <a:pt x="478" y="259"/>
                  </a:cubicBezTo>
                  <a:cubicBezTo>
                    <a:pt x="482" y="260"/>
                    <a:pt x="486" y="261"/>
                    <a:pt x="490" y="261"/>
                  </a:cubicBezTo>
                  <a:cubicBezTo>
                    <a:pt x="489" y="262"/>
                    <a:pt x="488" y="263"/>
                    <a:pt x="487" y="263"/>
                  </a:cubicBezTo>
                  <a:cubicBezTo>
                    <a:pt x="494" y="263"/>
                    <a:pt x="500" y="267"/>
                    <a:pt x="506" y="266"/>
                  </a:cubicBezTo>
                  <a:cubicBezTo>
                    <a:pt x="508" y="266"/>
                    <a:pt x="514" y="264"/>
                    <a:pt x="514" y="262"/>
                  </a:cubicBezTo>
                  <a:cubicBezTo>
                    <a:pt x="514" y="259"/>
                    <a:pt x="510" y="260"/>
                    <a:pt x="513" y="256"/>
                  </a:cubicBezTo>
                  <a:cubicBezTo>
                    <a:pt x="508" y="255"/>
                    <a:pt x="506" y="257"/>
                    <a:pt x="503" y="260"/>
                  </a:cubicBezTo>
                  <a:cubicBezTo>
                    <a:pt x="503" y="257"/>
                    <a:pt x="503" y="255"/>
                    <a:pt x="501" y="252"/>
                  </a:cubicBezTo>
                  <a:cubicBezTo>
                    <a:pt x="502" y="253"/>
                    <a:pt x="503" y="253"/>
                    <a:pt x="504" y="253"/>
                  </a:cubicBezTo>
                  <a:cubicBezTo>
                    <a:pt x="505" y="254"/>
                    <a:pt x="506" y="254"/>
                    <a:pt x="507" y="255"/>
                  </a:cubicBezTo>
                  <a:close/>
                  <a:moveTo>
                    <a:pt x="531" y="262"/>
                  </a:moveTo>
                  <a:cubicBezTo>
                    <a:pt x="532" y="263"/>
                    <a:pt x="534" y="265"/>
                    <a:pt x="535" y="265"/>
                  </a:cubicBezTo>
                  <a:cubicBezTo>
                    <a:pt x="535" y="264"/>
                    <a:pt x="536" y="264"/>
                    <a:pt x="536" y="263"/>
                  </a:cubicBezTo>
                  <a:cubicBezTo>
                    <a:pt x="537" y="265"/>
                    <a:pt x="538" y="266"/>
                    <a:pt x="540" y="267"/>
                  </a:cubicBezTo>
                  <a:cubicBezTo>
                    <a:pt x="540" y="266"/>
                    <a:pt x="540" y="265"/>
                    <a:pt x="540" y="265"/>
                  </a:cubicBezTo>
                  <a:cubicBezTo>
                    <a:pt x="542" y="269"/>
                    <a:pt x="549" y="270"/>
                    <a:pt x="553" y="271"/>
                  </a:cubicBezTo>
                  <a:cubicBezTo>
                    <a:pt x="557" y="271"/>
                    <a:pt x="561" y="267"/>
                    <a:pt x="565" y="265"/>
                  </a:cubicBezTo>
                  <a:cubicBezTo>
                    <a:pt x="560" y="261"/>
                    <a:pt x="556" y="257"/>
                    <a:pt x="550" y="253"/>
                  </a:cubicBezTo>
                  <a:cubicBezTo>
                    <a:pt x="547" y="251"/>
                    <a:pt x="545" y="248"/>
                    <a:pt x="542" y="251"/>
                  </a:cubicBezTo>
                  <a:cubicBezTo>
                    <a:pt x="540" y="253"/>
                    <a:pt x="537" y="255"/>
                    <a:pt x="540" y="258"/>
                  </a:cubicBezTo>
                  <a:cubicBezTo>
                    <a:pt x="540" y="258"/>
                    <a:pt x="539" y="258"/>
                    <a:pt x="538" y="258"/>
                  </a:cubicBezTo>
                  <a:cubicBezTo>
                    <a:pt x="537" y="262"/>
                    <a:pt x="533" y="259"/>
                    <a:pt x="531" y="262"/>
                  </a:cubicBezTo>
                  <a:close/>
                  <a:moveTo>
                    <a:pt x="1250" y="413"/>
                  </a:moveTo>
                  <a:cubicBezTo>
                    <a:pt x="1250" y="413"/>
                    <a:pt x="1249" y="413"/>
                    <a:pt x="1249" y="414"/>
                  </a:cubicBezTo>
                  <a:cubicBezTo>
                    <a:pt x="1249" y="414"/>
                    <a:pt x="1249" y="415"/>
                    <a:pt x="1249" y="415"/>
                  </a:cubicBezTo>
                  <a:cubicBezTo>
                    <a:pt x="1251" y="413"/>
                    <a:pt x="1252" y="412"/>
                    <a:pt x="1254" y="412"/>
                  </a:cubicBezTo>
                  <a:cubicBezTo>
                    <a:pt x="1254" y="411"/>
                    <a:pt x="1254" y="411"/>
                    <a:pt x="1253" y="410"/>
                  </a:cubicBezTo>
                  <a:cubicBezTo>
                    <a:pt x="1256" y="410"/>
                    <a:pt x="1256" y="405"/>
                    <a:pt x="1255" y="406"/>
                  </a:cubicBezTo>
                  <a:cubicBezTo>
                    <a:pt x="1252" y="407"/>
                    <a:pt x="1245" y="409"/>
                    <a:pt x="1250" y="413"/>
                  </a:cubicBezTo>
                  <a:close/>
                  <a:moveTo>
                    <a:pt x="681" y="337"/>
                  </a:moveTo>
                  <a:cubicBezTo>
                    <a:pt x="676" y="333"/>
                    <a:pt x="675" y="333"/>
                    <a:pt x="669" y="334"/>
                  </a:cubicBezTo>
                  <a:cubicBezTo>
                    <a:pt x="675" y="328"/>
                    <a:pt x="660" y="321"/>
                    <a:pt x="658" y="319"/>
                  </a:cubicBezTo>
                  <a:cubicBezTo>
                    <a:pt x="655" y="318"/>
                    <a:pt x="652" y="319"/>
                    <a:pt x="650" y="317"/>
                  </a:cubicBezTo>
                  <a:cubicBezTo>
                    <a:pt x="648" y="314"/>
                    <a:pt x="647" y="313"/>
                    <a:pt x="644" y="317"/>
                  </a:cubicBezTo>
                  <a:cubicBezTo>
                    <a:pt x="643" y="316"/>
                    <a:pt x="643" y="314"/>
                    <a:pt x="642" y="313"/>
                  </a:cubicBezTo>
                  <a:cubicBezTo>
                    <a:pt x="648" y="312"/>
                    <a:pt x="646" y="305"/>
                    <a:pt x="641" y="307"/>
                  </a:cubicBezTo>
                  <a:cubicBezTo>
                    <a:pt x="636" y="309"/>
                    <a:pt x="637" y="313"/>
                    <a:pt x="635" y="319"/>
                  </a:cubicBezTo>
                  <a:cubicBezTo>
                    <a:pt x="635" y="321"/>
                    <a:pt x="634" y="323"/>
                    <a:pt x="634" y="326"/>
                  </a:cubicBezTo>
                  <a:cubicBezTo>
                    <a:pt x="633" y="327"/>
                    <a:pt x="635" y="330"/>
                    <a:pt x="635" y="331"/>
                  </a:cubicBezTo>
                  <a:cubicBezTo>
                    <a:pt x="634" y="333"/>
                    <a:pt x="628" y="337"/>
                    <a:pt x="627" y="339"/>
                  </a:cubicBezTo>
                  <a:cubicBezTo>
                    <a:pt x="628" y="339"/>
                    <a:pt x="637" y="337"/>
                    <a:pt x="638" y="337"/>
                  </a:cubicBezTo>
                  <a:cubicBezTo>
                    <a:pt x="639" y="338"/>
                    <a:pt x="640" y="348"/>
                    <a:pt x="642" y="346"/>
                  </a:cubicBezTo>
                  <a:cubicBezTo>
                    <a:pt x="645" y="344"/>
                    <a:pt x="648" y="339"/>
                    <a:pt x="650" y="339"/>
                  </a:cubicBezTo>
                  <a:cubicBezTo>
                    <a:pt x="655" y="337"/>
                    <a:pt x="654" y="333"/>
                    <a:pt x="659" y="331"/>
                  </a:cubicBezTo>
                  <a:cubicBezTo>
                    <a:pt x="658" y="339"/>
                    <a:pt x="670" y="340"/>
                    <a:pt x="675" y="342"/>
                  </a:cubicBezTo>
                  <a:cubicBezTo>
                    <a:pt x="677" y="340"/>
                    <a:pt x="679" y="339"/>
                    <a:pt x="681" y="337"/>
                  </a:cubicBezTo>
                  <a:close/>
                  <a:moveTo>
                    <a:pt x="590" y="170"/>
                  </a:moveTo>
                  <a:cubicBezTo>
                    <a:pt x="592" y="174"/>
                    <a:pt x="597" y="170"/>
                    <a:pt x="599" y="169"/>
                  </a:cubicBezTo>
                  <a:cubicBezTo>
                    <a:pt x="601" y="173"/>
                    <a:pt x="601" y="173"/>
                    <a:pt x="605" y="174"/>
                  </a:cubicBezTo>
                  <a:cubicBezTo>
                    <a:pt x="608" y="174"/>
                    <a:pt x="611" y="175"/>
                    <a:pt x="612" y="170"/>
                  </a:cubicBezTo>
                  <a:cubicBezTo>
                    <a:pt x="612" y="171"/>
                    <a:pt x="613" y="172"/>
                    <a:pt x="614" y="173"/>
                  </a:cubicBezTo>
                  <a:cubicBezTo>
                    <a:pt x="614" y="172"/>
                    <a:pt x="615" y="170"/>
                    <a:pt x="615" y="168"/>
                  </a:cubicBezTo>
                  <a:cubicBezTo>
                    <a:pt x="619" y="170"/>
                    <a:pt x="615" y="175"/>
                    <a:pt x="619" y="175"/>
                  </a:cubicBezTo>
                  <a:cubicBezTo>
                    <a:pt x="624" y="176"/>
                    <a:pt x="629" y="176"/>
                    <a:pt x="634" y="176"/>
                  </a:cubicBezTo>
                  <a:cubicBezTo>
                    <a:pt x="633" y="175"/>
                    <a:pt x="634" y="174"/>
                    <a:pt x="634" y="173"/>
                  </a:cubicBezTo>
                  <a:cubicBezTo>
                    <a:pt x="636" y="176"/>
                    <a:pt x="643" y="177"/>
                    <a:pt x="644" y="172"/>
                  </a:cubicBezTo>
                  <a:cubicBezTo>
                    <a:pt x="645" y="177"/>
                    <a:pt x="653" y="174"/>
                    <a:pt x="656" y="174"/>
                  </a:cubicBezTo>
                  <a:cubicBezTo>
                    <a:pt x="656" y="172"/>
                    <a:pt x="655" y="170"/>
                    <a:pt x="655" y="168"/>
                  </a:cubicBezTo>
                  <a:cubicBezTo>
                    <a:pt x="660" y="168"/>
                    <a:pt x="657" y="173"/>
                    <a:pt x="661" y="174"/>
                  </a:cubicBezTo>
                  <a:cubicBezTo>
                    <a:pt x="664" y="175"/>
                    <a:pt x="666" y="177"/>
                    <a:pt x="670" y="176"/>
                  </a:cubicBezTo>
                  <a:cubicBezTo>
                    <a:pt x="672" y="176"/>
                    <a:pt x="681" y="176"/>
                    <a:pt x="681" y="174"/>
                  </a:cubicBezTo>
                  <a:cubicBezTo>
                    <a:pt x="682" y="169"/>
                    <a:pt x="684" y="169"/>
                    <a:pt x="688" y="168"/>
                  </a:cubicBezTo>
                  <a:cubicBezTo>
                    <a:pt x="686" y="166"/>
                    <a:pt x="684" y="166"/>
                    <a:pt x="681" y="165"/>
                  </a:cubicBezTo>
                  <a:cubicBezTo>
                    <a:pt x="683" y="164"/>
                    <a:pt x="685" y="163"/>
                    <a:pt x="687" y="161"/>
                  </a:cubicBezTo>
                  <a:cubicBezTo>
                    <a:pt x="679" y="155"/>
                    <a:pt x="670" y="150"/>
                    <a:pt x="661" y="153"/>
                  </a:cubicBezTo>
                  <a:cubicBezTo>
                    <a:pt x="657" y="154"/>
                    <a:pt x="653" y="152"/>
                    <a:pt x="649" y="154"/>
                  </a:cubicBezTo>
                  <a:cubicBezTo>
                    <a:pt x="644" y="155"/>
                    <a:pt x="641" y="156"/>
                    <a:pt x="636" y="157"/>
                  </a:cubicBezTo>
                  <a:cubicBezTo>
                    <a:pt x="637" y="158"/>
                    <a:pt x="638" y="159"/>
                    <a:pt x="639" y="159"/>
                  </a:cubicBezTo>
                  <a:cubicBezTo>
                    <a:pt x="634" y="158"/>
                    <a:pt x="628" y="156"/>
                    <a:pt x="624" y="156"/>
                  </a:cubicBezTo>
                  <a:cubicBezTo>
                    <a:pt x="622" y="156"/>
                    <a:pt x="620" y="159"/>
                    <a:pt x="619" y="158"/>
                  </a:cubicBezTo>
                  <a:cubicBezTo>
                    <a:pt x="616" y="157"/>
                    <a:pt x="614" y="155"/>
                    <a:pt x="612" y="154"/>
                  </a:cubicBezTo>
                  <a:cubicBezTo>
                    <a:pt x="611" y="153"/>
                    <a:pt x="602" y="148"/>
                    <a:pt x="602" y="148"/>
                  </a:cubicBezTo>
                  <a:cubicBezTo>
                    <a:pt x="601" y="145"/>
                    <a:pt x="610" y="149"/>
                    <a:pt x="611" y="145"/>
                  </a:cubicBezTo>
                  <a:cubicBezTo>
                    <a:pt x="609" y="144"/>
                    <a:pt x="606" y="143"/>
                    <a:pt x="604" y="142"/>
                  </a:cubicBezTo>
                  <a:cubicBezTo>
                    <a:pt x="600" y="142"/>
                    <a:pt x="602" y="140"/>
                    <a:pt x="599" y="138"/>
                  </a:cubicBezTo>
                  <a:cubicBezTo>
                    <a:pt x="595" y="135"/>
                    <a:pt x="590" y="139"/>
                    <a:pt x="585" y="138"/>
                  </a:cubicBezTo>
                  <a:cubicBezTo>
                    <a:pt x="581" y="137"/>
                    <a:pt x="578" y="133"/>
                    <a:pt x="574" y="133"/>
                  </a:cubicBezTo>
                  <a:cubicBezTo>
                    <a:pt x="569" y="132"/>
                    <a:pt x="563" y="130"/>
                    <a:pt x="559" y="131"/>
                  </a:cubicBezTo>
                  <a:cubicBezTo>
                    <a:pt x="551" y="133"/>
                    <a:pt x="553" y="136"/>
                    <a:pt x="558" y="141"/>
                  </a:cubicBezTo>
                  <a:cubicBezTo>
                    <a:pt x="563" y="146"/>
                    <a:pt x="566" y="145"/>
                    <a:pt x="572" y="144"/>
                  </a:cubicBezTo>
                  <a:cubicBezTo>
                    <a:pt x="577" y="144"/>
                    <a:pt x="580" y="142"/>
                    <a:pt x="584" y="146"/>
                  </a:cubicBezTo>
                  <a:cubicBezTo>
                    <a:pt x="586" y="149"/>
                    <a:pt x="592" y="154"/>
                    <a:pt x="588" y="157"/>
                  </a:cubicBezTo>
                  <a:cubicBezTo>
                    <a:pt x="586" y="163"/>
                    <a:pt x="587" y="164"/>
                    <a:pt x="590" y="170"/>
                  </a:cubicBezTo>
                  <a:close/>
                  <a:moveTo>
                    <a:pt x="725" y="278"/>
                  </a:moveTo>
                  <a:cubicBezTo>
                    <a:pt x="722" y="281"/>
                    <a:pt x="734" y="281"/>
                    <a:pt x="735" y="281"/>
                  </a:cubicBezTo>
                  <a:cubicBezTo>
                    <a:pt x="733" y="275"/>
                    <a:pt x="728" y="274"/>
                    <a:pt x="725" y="278"/>
                  </a:cubicBezTo>
                  <a:close/>
                  <a:moveTo>
                    <a:pt x="615" y="44"/>
                  </a:moveTo>
                  <a:cubicBezTo>
                    <a:pt x="611" y="47"/>
                    <a:pt x="607" y="50"/>
                    <a:pt x="603" y="53"/>
                  </a:cubicBezTo>
                  <a:cubicBezTo>
                    <a:pt x="610" y="58"/>
                    <a:pt x="616" y="54"/>
                    <a:pt x="624" y="54"/>
                  </a:cubicBezTo>
                  <a:cubicBezTo>
                    <a:pt x="631" y="54"/>
                    <a:pt x="638" y="51"/>
                    <a:pt x="644" y="49"/>
                  </a:cubicBezTo>
                  <a:cubicBezTo>
                    <a:pt x="638" y="53"/>
                    <a:pt x="634" y="55"/>
                    <a:pt x="627" y="55"/>
                  </a:cubicBezTo>
                  <a:cubicBezTo>
                    <a:pt x="620" y="56"/>
                    <a:pt x="617" y="56"/>
                    <a:pt x="611" y="59"/>
                  </a:cubicBezTo>
                  <a:cubicBezTo>
                    <a:pt x="617" y="60"/>
                    <a:pt x="624" y="64"/>
                    <a:pt x="629" y="61"/>
                  </a:cubicBezTo>
                  <a:cubicBezTo>
                    <a:pt x="637" y="56"/>
                    <a:pt x="640" y="55"/>
                    <a:pt x="649" y="54"/>
                  </a:cubicBezTo>
                  <a:cubicBezTo>
                    <a:pt x="641" y="57"/>
                    <a:pt x="638" y="58"/>
                    <a:pt x="631" y="64"/>
                  </a:cubicBezTo>
                  <a:cubicBezTo>
                    <a:pt x="637" y="64"/>
                    <a:pt x="642" y="65"/>
                    <a:pt x="648" y="65"/>
                  </a:cubicBezTo>
                  <a:cubicBezTo>
                    <a:pt x="652" y="65"/>
                    <a:pt x="653" y="66"/>
                    <a:pt x="653" y="62"/>
                  </a:cubicBezTo>
                  <a:cubicBezTo>
                    <a:pt x="654" y="60"/>
                    <a:pt x="658" y="59"/>
                    <a:pt x="660" y="59"/>
                  </a:cubicBezTo>
                  <a:cubicBezTo>
                    <a:pt x="659" y="60"/>
                    <a:pt x="658" y="61"/>
                    <a:pt x="658" y="62"/>
                  </a:cubicBezTo>
                  <a:cubicBezTo>
                    <a:pt x="661" y="61"/>
                    <a:pt x="665" y="60"/>
                    <a:pt x="668" y="59"/>
                  </a:cubicBezTo>
                  <a:cubicBezTo>
                    <a:pt x="665" y="61"/>
                    <a:pt x="663" y="63"/>
                    <a:pt x="660" y="65"/>
                  </a:cubicBezTo>
                  <a:cubicBezTo>
                    <a:pt x="664" y="64"/>
                    <a:pt x="669" y="64"/>
                    <a:pt x="673" y="63"/>
                  </a:cubicBezTo>
                  <a:cubicBezTo>
                    <a:pt x="676" y="62"/>
                    <a:pt x="682" y="62"/>
                    <a:pt x="684" y="60"/>
                  </a:cubicBezTo>
                  <a:cubicBezTo>
                    <a:pt x="691" y="54"/>
                    <a:pt x="697" y="51"/>
                    <a:pt x="705" y="48"/>
                  </a:cubicBezTo>
                  <a:cubicBezTo>
                    <a:pt x="702" y="51"/>
                    <a:pt x="698" y="54"/>
                    <a:pt x="695" y="57"/>
                  </a:cubicBezTo>
                  <a:cubicBezTo>
                    <a:pt x="697" y="58"/>
                    <a:pt x="699" y="59"/>
                    <a:pt x="701" y="60"/>
                  </a:cubicBezTo>
                  <a:cubicBezTo>
                    <a:pt x="687" y="64"/>
                    <a:pt x="673" y="67"/>
                    <a:pt x="659" y="69"/>
                  </a:cubicBezTo>
                  <a:cubicBezTo>
                    <a:pt x="664" y="74"/>
                    <a:pt x="669" y="78"/>
                    <a:pt x="673" y="82"/>
                  </a:cubicBezTo>
                  <a:cubicBezTo>
                    <a:pt x="668" y="79"/>
                    <a:pt x="660" y="72"/>
                    <a:pt x="654" y="70"/>
                  </a:cubicBezTo>
                  <a:cubicBezTo>
                    <a:pt x="653" y="70"/>
                    <a:pt x="633" y="70"/>
                    <a:pt x="634" y="69"/>
                  </a:cubicBezTo>
                  <a:cubicBezTo>
                    <a:pt x="628" y="80"/>
                    <a:pt x="639" y="80"/>
                    <a:pt x="645" y="84"/>
                  </a:cubicBezTo>
                  <a:cubicBezTo>
                    <a:pt x="651" y="88"/>
                    <a:pt x="656" y="94"/>
                    <a:pt x="659" y="101"/>
                  </a:cubicBezTo>
                  <a:cubicBezTo>
                    <a:pt x="650" y="96"/>
                    <a:pt x="636" y="94"/>
                    <a:pt x="628" y="102"/>
                  </a:cubicBezTo>
                  <a:cubicBezTo>
                    <a:pt x="621" y="110"/>
                    <a:pt x="627" y="110"/>
                    <a:pt x="634" y="112"/>
                  </a:cubicBezTo>
                  <a:cubicBezTo>
                    <a:pt x="639" y="113"/>
                    <a:pt x="643" y="107"/>
                    <a:pt x="646" y="103"/>
                  </a:cubicBezTo>
                  <a:cubicBezTo>
                    <a:pt x="644" y="111"/>
                    <a:pt x="637" y="116"/>
                    <a:pt x="645" y="122"/>
                  </a:cubicBezTo>
                  <a:cubicBezTo>
                    <a:pt x="652" y="126"/>
                    <a:pt x="660" y="117"/>
                    <a:pt x="663" y="113"/>
                  </a:cubicBezTo>
                  <a:cubicBezTo>
                    <a:pt x="657" y="122"/>
                    <a:pt x="653" y="128"/>
                    <a:pt x="642" y="125"/>
                  </a:cubicBezTo>
                  <a:cubicBezTo>
                    <a:pt x="637" y="124"/>
                    <a:pt x="637" y="118"/>
                    <a:pt x="633" y="117"/>
                  </a:cubicBezTo>
                  <a:cubicBezTo>
                    <a:pt x="628" y="116"/>
                    <a:pt x="625" y="116"/>
                    <a:pt x="620" y="118"/>
                  </a:cubicBezTo>
                  <a:cubicBezTo>
                    <a:pt x="623" y="124"/>
                    <a:pt x="623" y="124"/>
                    <a:pt x="629" y="125"/>
                  </a:cubicBezTo>
                  <a:cubicBezTo>
                    <a:pt x="625" y="130"/>
                    <a:pt x="622" y="128"/>
                    <a:pt x="617" y="131"/>
                  </a:cubicBezTo>
                  <a:cubicBezTo>
                    <a:pt x="615" y="131"/>
                    <a:pt x="611" y="132"/>
                    <a:pt x="609" y="134"/>
                  </a:cubicBezTo>
                  <a:cubicBezTo>
                    <a:pt x="608" y="135"/>
                    <a:pt x="611" y="137"/>
                    <a:pt x="609" y="139"/>
                  </a:cubicBezTo>
                  <a:cubicBezTo>
                    <a:pt x="612" y="143"/>
                    <a:pt x="613" y="140"/>
                    <a:pt x="616" y="137"/>
                  </a:cubicBezTo>
                  <a:cubicBezTo>
                    <a:pt x="617" y="142"/>
                    <a:pt x="624" y="146"/>
                    <a:pt x="626" y="140"/>
                  </a:cubicBezTo>
                  <a:cubicBezTo>
                    <a:pt x="627" y="145"/>
                    <a:pt x="630" y="142"/>
                    <a:pt x="633" y="142"/>
                  </a:cubicBezTo>
                  <a:cubicBezTo>
                    <a:pt x="637" y="143"/>
                    <a:pt x="640" y="143"/>
                    <a:pt x="644" y="143"/>
                  </a:cubicBezTo>
                  <a:cubicBezTo>
                    <a:pt x="648" y="143"/>
                    <a:pt x="649" y="139"/>
                    <a:pt x="652" y="141"/>
                  </a:cubicBezTo>
                  <a:cubicBezTo>
                    <a:pt x="654" y="141"/>
                    <a:pt x="659" y="143"/>
                    <a:pt x="658" y="138"/>
                  </a:cubicBezTo>
                  <a:cubicBezTo>
                    <a:pt x="659" y="142"/>
                    <a:pt x="667" y="146"/>
                    <a:pt x="667" y="139"/>
                  </a:cubicBezTo>
                  <a:cubicBezTo>
                    <a:pt x="670" y="143"/>
                    <a:pt x="672" y="138"/>
                    <a:pt x="674" y="140"/>
                  </a:cubicBezTo>
                  <a:cubicBezTo>
                    <a:pt x="677" y="143"/>
                    <a:pt x="676" y="144"/>
                    <a:pt x="675" y="148"/>
                  </a:cubicBezTo>
                  <a:cubicBezTo>
                    <a:pt x="680" y="147"/>
                    <a:pt x="684" y="145"/>
                    <a:pt x="689" y="144"/>
                  </a:cubicBezTo>
                  <a:cubicBezTo>
                    <a:pt x="690" y="143"/>
                    <a:pt x="691" y="141"/>
                    <a:pt x="692" y="140"/>
                  </a:cubicBezTo>
                  <a:cubicBezTo>
                    <a:pt x="693" y="140"/>
                    <a:pt x="694" y="142"/>
                    <a:pt x="696" y="142"/>
                  </a:cubicBezTo>
                  <a:cubicBezTo>
                    <a:pt x="697" y="141"/>
                    <a:pt x="701" y="141"/>
                    <a:pt x="701" y="139"/>
                  </a:cubicBezTo>
                  <a:cubicBezTo>
                    <a:pt x="700" y="138"/>
                    <a:pt x="701" y="134"/>
                    <a:pt x="699" y="133"/>
                  </a:cubicBezTo>
                  <a:cubicBezTo>
                    <a:pt x="697" y="132"/>
                    <a:pt x="696" y="130"/>
                    <a:pt x="694" y="132"/>
                  </a:cubicBezTo>
                  <a:cubicBezTo>
                    <a:pt x="691" y="134"/>
                    <a:pt x="691" y="135"/>
                    <a:pt x="689" y="132"/>
                  </a:cubicBezTo>
                  <a:cubicBezTo>
                    <a:pt x="687" y="129"/>
                    <a:pt x="695" y="123"/>
                    <a:pt x="697" y="122"/>
                  </a:cubicBezTo>
                  <a:cubicBezTo>
                    <a:pt x="702" y="118"/>
                    <a:pt x="694" y="115"/>
                    <a:pt x="696" y="114"/>
                  </a:cubicBezTo>
                  <a:cubicBezTo>
                    <a:pt x="698" y="112"/>
                    <a:pt x="704" y="116"/>
                    <a:pt x="707" y="115"/>
                  </a:cubicBezTo>
                  <a:cubicBezTo>
                    <a:pt x="713" y="113"/>
                    <a:pt x="714" y="112"/>
                    <a:pt x="718" y="107"/>
                  </a:cubicBezTo>
                  <a:cubicBezTo>
                    <a:pt x="715" y="106"/>
                    <a:pt x="712" y="105"/>
                    <a:pt x="710" y="103"/>
                  </a:cubicBezTo>
                  <a:cubicBezTo>
                    <a:pt x="714" y="103"/>
                    <a:pt x="719" y="102"/>
                    <a:pt x="724" y="101"/>
                  </a:cubicBezTo>
                  <a:cubicBezTo>
                    <a:pt x="724" y="96"/>
                    <a:pt x="712" y="95"/>
                    <a:pt x="708" y="94"/>
                  </a:cubicBezTo>
                  <a:cubicBezTo>
                    <a:pt x="714" y="94"/>
                    <a:pt x="719" y="94"/>
                    <a:pt x="724" y="94"/>
                  </a:cubicBezTo>
                  <a:cubicBezTo>
                    <a:pt x="725" y="88"/>
                    <a:pt x="710" y="90"/>
                    <a:pt x="706" y="89"/>
                  </a:cubicBezTo>
                  <a:cubicBezTo>
                    <a:pt x="716" y="88"/>
                    <a:pt x="726" y="87"/>
                    <a:pt x="735" y="85"/>
                  </a:cubicBezTo>
                  <a:cubicBezTo>
                    <a:pt x="735" y="84"/>
                    <a:pt x="734" y="82"/>
                    <a:pt x="734" y="80"/>
                  </a:cubicBezTo>
                  <a:cubicBezTo>
                    <a:pt x="737" y="81"/>
                    <a:pt x="742" y="84"/>
                    <a:pt x="745" y="82"/>
                  </a:cubicBezTo>
                  <a:cubicBezTo>
                    <a:pt x="750" y="79"/>
                    <a:pt x="752" y="78"/>
                    <a:pt x="756" y="74"/>
                  </a:cubicBezTo>
                  <a:cubicBezTo>
                    <a:pt x="752" y="73"/>
                    <a:pt x="749" y="73"/>
                    <a:pt x="745" y="73"/>
                  </a:cubicBezTo>
                  <a:cubicBezTo>
                    <a:pt x="751" y="72"/>
                    <a:pt x="756" y="71"/>
                    <a:pt x="762" y="70"/>
                  </a:cubicBezTo>
                  <a:cubicBezTo>
                    <a:pt x="767" y="69"/>
                    <a:pt x="772" y="63"/>
                    <a:pt x="777" y="60"/>
                  </a:cubicBezTo>
                  <a:cubicBezTo>
                    <a:pt x="782" y="57"/>
                    <a:pt x="801" y="52"/>
                    <a:pt x="802" y="45"/>
                  </a:cubicBezTo>
                  <a:cubicBezTo>
                    <a:pt x="787" y="48"/>
                    <a:pt x="773" y="51"/>
                    <a:pt x="759" y="54"/>
                  </a:cubicBezTo>
                  <a:cubicBezTo>
                    <a:pt x="768" y="51"/>
                    <a:pt x="776" y="48"/>
                    <a:pt x="785" y="46"/>
                  </a:cubicBezTo>
                  <a:cubicBezTo>
                    <a:pt x="780" y="45"/>
                    <a:pt x="775" y="44"/>
                    <a:pt x="770" y="43"/>
                  </a:cubicBezTo>
                  <a:cubicBezTo>
                    <a:pt x="781" y="42"/>
                    <a:pt x="792" y="42"/>
                    <a:pt x="803" y="41"/>
                  </a:cubicBezTo>
                  <a:cubicBezTo>
                    <a:pt x="811" y="40"/>
                    <a:pt x="821" y="32"/>
                    <a:pt x="829" y="28"/>
                  </a:cubicBezTo>
                  <a:cubicBezTo>
                    <a:pt x="819" y="24"/>
                    <a:pt x="810" y="22"/>
                    <a:pt x="800" y="20"/>
                  </a:cubicBezTo>
                  <a:cubicBezTo>
                    <a:pt x="791" y="19"/>
                    <a:pt x="783" y="21"/>
                    <a:pt x="774" y="23"/>
                  </a:cubicBezTo>
                  <a:cubicBezTo>
                    <a:pt x="779" y="21"/>
                    <a:pt x="784" y="18"/>
                    <a:pt x="788" y="15"/>
                  </a:cubicBezTo>
                  <a:cubicBezTo>
                    <a:pt x="779" y="14"/>
                    <a:pt x="770" y="11"/>
                    <a:pt x="761" y="11"/>
                  </a:cubicBezTo>
                  <a:cubicBezTo>
                    <a:pt x="753" y="11"/>
                    <a:pt x="743" y="14"/>
                    <a:pt x="735" y="15"/>
                  </a:cubicBezTo>
                  <a:cubicBezTo>
                    <a:pt x="736" y="18"/>
                    <a:pt x="737" y="20"/>
                    <a:pt x="739" y="22"/>
                  </a:cubicBezTo>
                  <a:cubicBezTo>
                    <a:pt x="734" y="19"/>
                    <a:pt x="729" y="14"/>
                    <a:pt x="724" y="14"/>
                  </a:cubicBezTo>
                  <a:cubicBezTo>
                    <a:pt x="717" y="14"/>
                    <a:pt x="710" y="13"/>
                    <a:pt x="703" y="13"/>
                  </a:cubicBezTo>
                  <a:cubicBezTo>
                    <a:pt x="708" y="17"/>
                    <a:pt x="712" y="20"/>
                    <a:pt x="716" y="24"/>
                  </a:cubicBezTo>
                  <a:cubicBezTo>
                    <a:pt x="711" y="22"/>
                    <a:pt x="706" y="20"/>
                    <a:pt x="701" y="18"/>
                  </a:cubicBezTo>
                  <a:cubicBezTo>
                    <a:pt x="698" y="17"/>
                    <a:pt x="690" y="14"/>
                    <a:pt x="688" y="15"/>
                  </a:cubicBezTo>
                  <a:cubicBezTo>
                    <a:pt x="686" y="16"/>
                    <a:pt x="685" y="19"/>
                    <a:pt x="683" y="19"/>
                  </a:cubicBezTo>
                  <a:cubicBezTo>
                    <a:pt x="680" y="19"/>
                    <a:pt x="677" y="19"/>
                    <a:pt x="673" y="19"/>
                  </a:cubicBezTo>
                  <a:cubicBezTo>
                    <a:pt x="670" y="20"/>
                    <a:pt x="666" y="25"/>
                    <a:pt x="663" y="27"/>
                  </a:cubicBezTo>
                  <a:cubicBezTo>
                    <a:pt x="671" y="32"/>
                    <a:pt x="679" y="36"/>
                    <a:pt x="688" y="41"/>
                  </a:cubicBezTo>
                  <a:cubicBezTo>
                    <a:pt x="679" y="38"/>
                    <a:pt x="669" y="36"/>
                    <a:pt x="660" y="34"/>
                  </a:cubicBezTo>
                  <a:cubicBezTo>
                    <a:pt x="656" y="33"/>
                    <a:pt x="652" y="28"/>
                    <a:pt x="648" y="26"/>
                  </a:cubicBezTo>
                  <a:cubicBezTo>
                    <a:pt x="646" y="24"/>
                    <a:pt x="641" y="25"/>
                    <a:pt x="638" y="25"/>
                  </a:cubicBezTo>
                  <a:cubicBezTo>
                    <a:pt x="639" y="27"/>
                    <a:pt x="639" y="29"/>
                    <a:pt x="640" y="30"/>
                  </a:cubicBezTo>
                  <a:cubicBezTo>
                    <a:pt x="637" y="30"/>
                    <a:pt x="633" y="31"/>
                    <a:pt x="630" y="31"/>
                  </a:cubicBezTo>
                  <a:cubicBezTo>
                    <a:pt x="632" y="32"/>
                    <a:pt x="634" y="33"/>
                    <a:pt x="637" y="34"/>
                  </a:cubicBezTo>
                  <a:cubicBezTo>
                    <a:pt x="628" y="35"/>
                    <a:pt x="615" y="29"/>
                    <a:pt x="611" y="40"/>
                  </a:cubicBezTo>
                  <a:cubicBezTo>
                    <a:pt x="604" y="35"/>
                    <a:pt x="596" y="39"/>
                    <a:pt x="590" y="43"/>
                  </a:cubicBezTo>
                  <a:cubicBezTo>
                    <a:pt x="594" y="45"/>
                    <a:pt x="598" y="47"/>
                    <a:pt x="602" y="49"/>
                  </a:cubicBezTo>
                  <a:cubicBezTo>
                    <a:pt x="607" y="47"/>
                    <a:pt x="611" y="46"/>
                    <a:pt x="615" y="44"/>
                  </a:cubicBezTo>
                  <a:close/>
                  <a:moveTo>
                    <a:pt x="521" y="118"/>
                  </a:moveTo>
                  <a:cubicBezTo>
                    <a:pt x="518" y="115"/>
                    <a:pt x="515" y="115"/>
                    <a:pt x="511" y="116"/>
                  </a:cubicBezTo>
                  <a:cubicBezTo>
                    <a:pt x="507" y="117"/>
                    <a:pt x="509" y="120"/>
                    <a:pt x="512" y="120"/>
                  </a:cubicBezTo>
                  <a:cubicBezTo>
                    <a:pt x="515" y="119"/>
                    <a:pt x="518" y="117"/>
                    <a:pt x="521" y="118"/>
                  </a:cubicBezTo>
                  <a:close/>
                  <a:moveTo>
                    <a:pt x="684" y="367"/>
                  </a:moveTo>
                  <a:cubicBezTo>
                    <a:pt x="687" y="365"/>
                    <a:pt x="694" y="358"/>
                    <a:pt x="687" y="356"/>
                  </a:cubicBezTo>
                  <a:cubicBezTo>
                    <a:pt x="684" y="355"/>
                    <a:pt x="681" y="358"/>
                    <a:pt x="681" y="360"/>
                  </a:cubicBezTo>
                  <a:cubicBezTo>
                    <a:pt x="681" y="364"/>
                    <a:pt x="682" y="364"/>
                    <a:pt x="684" y="367"/>
                  </a:cubicBezTo>
                  <a:close/>
                  <a:moveTo>
                    <a:pt x="1228" y="486"/>
                  </a:moveTo>
                  <a:cubicBezTo>
                    <a:pt x="1227" y="486"/>
                    <a:pt x="1227" y="487"/>
                    <a:pt x="1226" y="488"/>
                  </a:cubicBezTo>
                  <a:cubicBezTo>
                    <a:pt x="1233" y="494"/>
                    <a:pt x="1243" y="483"/>
                    <a:pt x="1249" y="481"/>
                  </a:cubicBezTo>
                  <a:cubicBezTo>
                    <a:pt x="1252" y="480"/>
                    <a:pt x="1253" y="482"/>
                    <a:pt x="1254" y="479"/>
                  </a:cubicBezTo>
                  <a:cubicBezTo>
                    <a:pt x="1255" y="477"/>
                    <a:pt x="1256" y="474"/>
                    <a:pt x="1257" y="472"/>
                  </a:cubicBezTo>
                  <a:cubicBezTo>
                    <a:pt x="1258" y="468"/>
                    <a:pt x="1256" y="464"/>
                    <a:pt x="1254" y="461"/>
                  </a:cubicBezTo>
                  <a:cubicBezTo>
                    <a:pt x="1259" y="458"/>
                    <a:pt x="1260" y="458"/>
                    <a:pt x="1261" y="452"/>
                  </a:cubicBezTo>
                  <a:cubicBezTo>
                    <a:pt x="1258" y="453"/>
                    <a:pt x="1257" y="448"/>
                    <a:pt x="1256" y="446"/>
                  </a:cubicBezTo>
                  <a:cubicBezTo>
                    <a:pt x="1254" y="444"/>
                    <a:pt x="1250" y="447"/>
                    <a:pt x="1248" y="447"/>
                  </a:cubicBezTo>
                  <a:cubicBezTo>
                    <a:pt x="1249" y="446"/>
                    <a:pt x="1249" y="446"/>
                    <a:pt x="1249" y="445"/>
                  </a:cubicBezTo>
                  <a:cubicBezTo>
                    <a:pt x="1244" y="442"/>
                    <a:pt x="1239" y="448"/>
                    <a:pt x="1236" y="452"/>
                  </a:cubicBezTo>
                  <a:cubicBezTo>
                    <a:pt x="1238" y="453"/>
                    <a:pt x="1240" y="453"/>
                    <a:pt x="1241" y="454"/>
                  </a:cubicBezTo>
                  <a:cubicBezTo>
                    <a:pt x="1239" y="456"/>
                    <a:pt x="1238" y="458"/>
                    <a:pt x="1235" y="457"/>
                  </a:cubicBezTo>
                  <a:cubicBezTo>
                    <a:pt x="1233" y="456"/>
                    <a:pt x="1231" y="455"/>
                    <a:pt x="1229" y="456"/>
                  </a:cubicBezTo>
                  <a:cubicBezTo>
                    <a:pt x="1226" y="458"/>
                    <a:pt x="1227" y="458"/>
                    <a:pt x="1228" y="462"/>
                  </a:cubicBezTo>
                  <a:cubicBezTo>
                    <a:pt x="1229" y="463"/>
                    <a:pt x="1226" y="465"/>
                    <a:pt x="1225" y="466"/>
                  </a:cubicBezTo>
                  <a:cubicBezTo>
                    <a:pt x="1228" y="467"/>
                    <a:pt x="1230" y="469"/>
                    <a:pt x="1234" y="469"/>
                  </a:cubicBezTo>
                  <a:cubicBezTo>
                    <a:pt x="1232" y="471"/>
                    <a:pt x="1229" y="473"/>
                    <a:pt x="1227" y="477"/>
                  </a:cubicBezTo>
                  <a:cubicBezTo>
                    <a:pt x="1230" y="476"/>
                    <a:pt x="1233" y="474"/>
                    <a:pt x="1236" y="476"/>
                  </a:cubicBezTo>
                  <a:cubicBezTo>
                    <a:pt x="1234" y="476"/>
                    <a:pt x="1230" y="476"/>
                    <a:pt x="1228" y="478"/>
                  </a:cubicBezTo>
                  <a:cubicBezTo>
                    <a:pt x="1227" y="480"/>
                    <a:pt x="1225" y="481"/>
                    <a:pt x="1223" y="481"/>
                  </a:cubicBezTo>
                  <a:cubicBezTo>
                    <a:pt x="1224" y="481"/>
                    <a:pt x="1226" y="482"/>
                    <a:pt x="1227" y="482"/>
                  </a:cubicBezTo>
                  <a:cubicBezTo>
                    <a:pt x="1226" y="483"/>
                    <a:pt x="1224" y="484"/>
                    <a:pt x="1223" y="484"/>
                  </a:cubicBezTo>
                  <a:cubicBezTo>
                    <a:pt x="1225" y="485"/>
                    <a:pt x="1226" y="485"/>
                    <a:pt x="1228" y="486"/>
                  </a:cubicBezTo>
                  <a:close/>
                  <a:moveTo>
                    <a:pt x="652" y="356"/>
                  </a:moveTo>
                  <a:cubicBezTo>
                    <a:pt x="653" y="356"/>
                    <a:pt x="653" y="359"/>
                    <a:pt x="654" y="359"/>
                  </a:cubicBezTo>
                  <a:cubicBezTo>
                    <a:pt x="661" y="359"/>
                    <a:pt x="668" y="356"/>
                    <a:pt x="669" y="348"/>
                  </a:cubicBezTo>
                  <a:cubicBezTo>
                    <a:pt x="667" y="348"/>
                    <a:pt x="666" y="348"/>
                    <a:pt x="664" y="348"/>
                  </a:cubicBezTo>
                  <a:cubicBezTo>
                    <a:pt x="660" y="348"/>
                    <a:pt x="658" y="348"/>
                    <a:pt x="654" y="351"/>
                  </a:cubicBezTo>
                  <a:cubicBezTo>
                    <a:pt x="652" y="353"/>
                    <a:pt x="651" y="353"/>
                    <a:pt x="652" y="356"/>
                  </a:cubicBezTo>
                  <a:close/>
                  <a:moveTo>
                    <a:pt x="578" y="165"/>
                  </a:moveTo>
                  <a:cubicBezTo>
                    <a:pt x="577" y="161"/>
                    <a:pt x="573" y="154"/>
                    <a:pt x="568" y="156"/>
                  </a:cubicBezTo>
                  <a:cubicBezTo>
                    <a:pt x="565" y="157"/>
                    <a:pt x="552" y="159"/>
                    <a:pt x="554" y="166"/>
                  </a:cubicBezTo>
                  <a:cubicBezTo>
                    <a:pt x="555" y="168"/>
                    <a:pt x="566" y="172"/>
                    <a:pt x="568" y="174"/>
                  </a:cubicBezTo>
                  <a:cubicBezTo>
                    <a:pt x="574" y="173"/>
                    <a:pt x="580" y="174"/>
                    <a:pt x="578" y="165"/>
                  </a:cubicBezTo>
                  <a:close/>
                  <a:moveTo>
                    <a:pt x="489" y="98"/>
                  </a:moveTo>
                  <a:cubicBezTo>
                    <a:pt x="493" y="99"/>
                    <a:pt x="494" y="93"/>
                    <a:pt x="498" y="96"/>
                  </a:cubicBezTo>
                  <a:cubicBezTo>
                    <a:pt x="497" y="97"/>
                    <a:pt x="496" y="98"/>
                    <a:pt x="496" y="98"/>
                  </a:cubicBezTo>
                  <a:cubicBezTo>
                    <a:pt x="498" y="99"/>
                    <a:pt x="500" y="99"/>
                    <a:pt x="502" y="100"/>
                  </a:cubicBezTo>
                  <a:cubicBezTo>
                    <a:pt x="502" y="106"/>
                    <a:pt x="493" y="101"/>
                    <a:pt x="489" y="104"/>
                  </a:cubicBezTo>
                  <a:cubicBezTo>
                    <a:pt x="490" y="116"/>
                    <a:pt x="503" y="104"/>
                    <a:pt x="506" y="107"/>
                  </a:cubicBezTo>
                  <a:cubicBezTo>
                    <a:pt x="508" y="110"/>
                    <a:pt x="513" y="109"/>
                    <a:pt x="517" y="110"/>
                  </a:cubicBezTo>
                  <a:cubicBezTo>
                    <a:pt x="521" y="110"/>
                    <a:pt x="521" y="112"/>
                    <a:pt x="523" y="116"/>
                  </a:cubicBezTo>
                  <a:cubicBezTo>
                    <a:pt x="525" y="119"/>
                    <a:pt x="541" y="119"/>
                    <a:pt x="533" y="109"/>
                  </a:cubicBezTo>
                  <a:cubicBezTo>
                    <a:pt x="532" y="108"/>
                    <a:pt x="529" y="106"/>
                    <a:pt x="529" y="104"/>
                  </a:cubicBezTo>
                  <a:cubicBezTo>
                    <a:pt x="530" y="102"/>
                    <a:pt x="530" y="102"/>
                    <a:pt x="528" y="100"/>
                  </a:cubicBezTo>
                  <a:cubicBezTo>
                    <a:pt x="525" y="97"/>
                    <a:pt x="524" y="98"/>
                    <a:pt x="520" y="99"/>
                  </a:cubicBezTo>
                  <a:cubicBezTo>
                    <a:pt x="521" y="90"/>
                    <a:pt x="510" y="95"/>
                    <a:pt x="507" y="96"/>
                  </a:cubicBezTo>
                  <a:cubicBezTo>
                    <a:pt x="505" y="91"/>
                    <a:pt x="503" y="87"/>
                    <a:pt x="497" y="88"/>
                  </a:cubicBezTo>
                  <a:cubicBezTo>
                    <a:pt x="490" y="89"/>
                    <a:pt x="486" y="87"/>
                    <a:pt x="484" y="94"/>
                  </a:cubicBezTo>
                  <a:cubicBezTo>
                    <a:pt x="486" y="94"/>
                    <a:pt x="488" y="94"/>
                    <a:pt x="491" y="94"/>
                  </a:cubicBezTo>
                  <a:cubicBezTo>
                    <a:pt x="490" y="95"/>
                    <a:pt x="489" y="97"/>
                    <a:pt x="489" y="98"/>
                  </a:cubicBezTo>
                  <a:close/>
                  <a:moveTo>
                    <a:pt x="491" y="129"/>
                  </a:moveTo>
                  <a:cubicBezTo>
                    <a:pt x="493" y="132"/>
                    <a:pt x="495" y="128"/>
                    <a:pt x="493" y="126"/>
                  </a:cubicBezTo>
                  <a:cubicBezTo>
                    <a:pt x="491" y="124"/>
                    <a:pt x="490" y="123"/>
                    <a:pt x="488" y="121"/>
                  </a:cubicBezTo>
                  <a:cubicBezTo>
                    <a:pt x="486" y="120"/>
                    <a:pt x="484" y="117"/>
                    <a:pt x="481" y="118"/>
                  </a:cubicBezTo>
                  <a:cubicBezTo>
                    <a:pt x="481" y="121"/>
                    <a:pt x="482" y="123"/>
                    <a:pt x="483" y="125"/>
                  </a:cubicBezTo>
                  <a:cubicBezTo>
                    <a:pt x="485" y="127"/>
                    <a:pt x="489" y="128"/>
                    <a:pt x="491" y="129"/>
                  </a:cubicBezTo>
                  <a:close/>
                  <a:moveTo>
                    <a:pt x="537" y="75"/>
                  </a:moveTo>
                  <a:cubicBezTo>
                    <a:pt x="535" y="71"/>
                    <a:pt x="524" y="72"/>
                    <a:pt x="527" y="78"/>
                  </a:cubicBezTo>
                  <a:cubicBezTo>
                    <a:pt x="533" y="80"/>
                    <a:pt x="541" y="85"/>
                    <a:pt x="537" y="75"/>
                  </a:cubicBezTo>
                  <a:close/>
                  <a:moveTo>
                    <a:pt x="552" y="111"/>
                  </a:moveTo>
                  <a:cubicBezTo>
                    <a:pt x="550" y="112"/>
                    <a:pt x="548" y="112"/>
                    <a:pt x="545" y="113"/>
                  </a:cubicBezTo>
                  <a:cubicBezTo>
                    <a:pt x="547" y="114"/>
                    <a:pt x="551" y="118"/>
                    <a:pt x="551" y="118"/>
                  </a:cubicBezTo>
                  <a:cubicBezTo>
                    <a:pt x="554" y="118"/>
                    <a:pt x="556" y="117"/>
                    <a:pt x="558" y="116"/>
                  </a:cubicBezTo>
                  <a:cubicBezTo>
                    <a:pt x="561" y="115"/>
                    <a:pt x="566" y="115"/>
                    <a:pt x="567" y="113"/>
                  </a:cubicBezTo>
                  <a:cubicBezTo>
                    <a:pt x="568" y="111"/>
                    <a:pt x="565" y="109"/>
                    <a:pt x="568" y="106"/>
                  </a:cubicBezTo>
                  <a:cubicBezTo>
                    <a:pt x="565" y="105"/>
                    <a:pt x="561" y="105"/>
                    <a:pt x="559" y="104"/>
                  </a:cubicBezTo>
                  <a:cubicBezTo>
                    <a:pt x="557" y="104"/>
                    <a:pt x="555" y="101"/>
                    <a:pt x="552" y="100"/>
                  </a:cubicBezTo>
                  <a:cubicBezTo>
                    <a:pt x="549" y="98"/>
                    <a:pt x="536" y="96"/>
                    <a:pt x="543" y="104"/>
                  </a:cubicBezTo>
                  <a:cubicBezTo>
                    <a:pt x="542" y="104"/>
                    <a:pt x="541" y="104"/>
                    <a:pt x="541" y="104"/>
                  </a:cubicBezTo>
                  <a:cubicBezTo>
                    <a:pt x="542" y="111"/>
                    <a:pt x="548" y="108"/>
                    <a:pt x="552" y="111"/>
                  </a:cubicBezTo>
                  <a:close/>
                  <a:moveTo>
                    <a:pt x="434" y="114"/>
                  </a:moveTo>
                  <a:cubicBezTo>
                    <a:pt x="427" y="115"/>
                    <a:pt x="424" y="114"/>
                    <a:pt x="426" y="122"/>
                  </a:cubicBezTo>
                  <a:cubicBezTo>
                    <a:pt x="429" y="122"/>
                    <a:pt x="432" y="127"/>
                    <a:pt x="434" y="126"/>
                  </a:cubicBezTo>
                  <a:cubicBezTo>
                    <a:pt x="439" y="125"/>
                    <a:pt x="443" y="124"/>
                    <a:pt x="447" y="123"/>
                  </a:cubicBezTo>
                  <a:cubicBezTo>
                    <a:pt x="450" y="122"/>
                    <a:pt x="449" y="121"/>
                    <a:pt x="450" y="119"/>
                  </a:cubicBezTo>
                  <a:cubicBezTo>
                    <a:pt x="450" y="117"/>
                    <a:pt x="445" y="118"/>
                    <a:pt x="444" y="116"/>
                  </a:cubicBezTo>
                  <a:cubicBezTo>
                    <a:pt x="447" y="116"/>
                    <a:pt x="451" y="115"/>
                    <a:pt x="453" y="112"/>
                  </a:cubicBezTo>
                  <a:cubicBezTo>
                    <a:pt x="448" y="110"/>
                    <a:pt x="440" y="113"/>
                    <a:pt x="434" y="114"/>
                  </a:cubicBezTo>
                  <a:close/>
                  <a:moveTo>
                    <a:pt x="448" y="144"/>
                  </a:moveTo>
                  <a:cubicBezTo>
                    <a:pt x="450" y="146"/>
                    <a:pt x="453" y="147"/>
                    <a:pt x="456" y="149"/>
                  </a:cubicBezTo>
                  <a:cubicBezTo>
                    <a:pt x="454" y="150"/>
                    <a:pt x="452" y="151"/>
                    <a:pt x="450" y="151"/>
                  </a:cubicBezTo>
                  <a:cubicBezTo>
                    <a:pt x="452" y="152"/>
                    <a:pt x="459" y="154"/>
                    <a:pt x="459" y="156"/>
                  </a:cubicBezTo>
                  <a:cubicBezTo>
                    <a:pt x="459" y="161"/>
                    <a:pt x="454" y="158"/>
                    <a:pt x="450" y="158"/>
                  </a:cubicBezTo>
                  <a:cubicBezTo>
                    <a:pt x="449" y="158"/>
                    <a:pt x="441" y="159"/>
                    <a:pt x="440" y="157"/>
                  </a:cubicBezTo>
                  <a:cubicBezTo>
                    <a:pt x="439" y="152"/>
                    <a:pt x="438" y="152"/>
                    <a:pt x="434" y="153"/>
                  </a:cubicBezTo>
                  <a:cubicBezTo>
                    <a:pt x="434" y="152"/>
                    <a:pt x="435" y="152"/>
                    <a:pt x="436" y="151"/>
                  </a:cubicBezTo>
                  <a:cubicBezTo>
                    <a:pt x="433" y="149"/>
                    <a:pt x="429" y="144"/>
                    <a:pt x="425" y="145"/>
                  </a:cubicBezTo>
                  <a:cubicBezTo>
                    <a:pt x="418" y="146"/>
                    <a:pt x="421" y="143"/>
                    <a:pt x="415" y="141"/>
                  </a:cubicBezTo>
                  <a:cubicBezTo>
                    <a:pt x="414" y="140"/>
                    <a:pt x="405" y="141"/>
                    <a:pt x="405" y="143"/>
                  </a:cubicBezTo>
                  <a:cubicBezTo>
                    <a:pt x="405" y="145"/>
                    <a:pt x="412" y="146"/>
                    <a:pt x="414" y="147"/>
                  </a:cubicBezTo>
                  <a:cubicBezTo>
                    <a:pt x="408" y="146"/>
                    <a:pt x="404" y="146"/>
                    <a:pt x="398" y="148"/>
                  </a:cubicBezTo>
                  <a:cubicBezTo>
                    <a:pt x="398" y="151"/>
                    <a:pt x="398" y="151"/>
                    <a:pt x="398" y="151"/>
                  </a:cubicBezTo>
                  <a:cubicBezTo>
                    <a:pt x="402" y="153"/>
                    <a:pt x="409" y="151"/>
                    <a:pt x="413" y="151"/>
                  </a:cubicBezTo>
                  <a:cubicBezTo>
                    <a:pt x="411" y="152"/>
                    <a:pt x="394" y="151"/>
                    <a:pt x="394" y="156"/>
                  </a:cubicBezTo>
                  <a:cubicBezTo>
                    <a:pt x="395" y="160"/>
                    <a:pt x="409" y="155"/>
                    <a:pt x="411" y="155"/>
                  </a:cubicBezTo>
                  <a:cubicBezTo>
                    <a:pt x="405" y="159"/>
                    <a:pt x="394" y="156"/>
                    <a:pt x="391" y="162"/>
                  </a:cubicBezTo>
                  <a:cubicBezTo>
                    <a:pt x="395" y="164"/>
                    <a:pt x="397" y="165"/>
                    <a:pt x="402" y="163"/>
                  </a:cubicBezTo>
                  <a:cubicBezTo>
                    <a:pt x="402" y="164"/>
                    <a:pt x="402" y="165"/>
                    <a:pt x="402" y="166"/>
                  </a:cubicBezTo>
                  <a:cubicBezTo>
                    <a:pt x="403" y="166"/>
                    <a:pt x="405" y="167"/>
                    <a:pt x="407" y="167"/>
                  </a:cubicBezTo>
                  <a:cubicBezTo>
                    <a:pt x="406" y="163"/>
                    <a:pt x="410" y="164"/>
                    <a:pt x="411" y="168"/>
                  </a:cubicBezTo>
                  <a:cubicBezTo>
                    <a:pt x="416" y="165"/>
                    <a:pt x="417" y="164"/>
                    <a:pt x="419" y="158"/>
                  </a:cubicBezTo>
                  <a:cubicBezTo>
                    <a:pt x="422" y="160"/>
                    <a:pt x="421" y="162"/>
                    <a:pt x="420" y="165"/>
                  </a:cubicBezTo>
                  <a:cubicBezTo>
                    <a:pt x="423" y="165"/>
                    <a:pt x="429" y="167"/>
                    <a:pt x="430" y="163"/>
                  </a:cubicBezTo>
                  <a:cubicBezTo>
                    <a:pt x="432" y="167"/>
                    <a:pt x="438" y="165"/>
                    <a:pt x="441" y="162"/>
                  </a:cubicBezTo>
                  <a:cubicBezTo>
                    <a:pt x="436" y="169"/>
                    <a:pt x="424" y="170"/>
                    <a:pt x="416" y="172"/>
                  </a:cubicBezTo>
                  <a:cubicBezTo>
                    <a:pt x="426" y="179"/>
                    <a:pt x="430" y="177"/>
                    <a:pt x="440" y="173"/>
                  </a:cubicBezTo>
                  <a:cubicBezTo>
                    <a:pt x="446" y="171"/>
                    <a:pt x="452" y="169"/>
                    <a:pt x="457" y="167"/>
                  </a:cubicBezTo>
                  <a:cubicBezTo>
                    <a:pt x="461" y="165"/>
                    <a:pt x="463" y="168"/>
                    <a:pt x="466" y="168"/>
                  </a:cubicBezTo>
                  <a:cubicBezTo>
                    <a:pt x="467" y="168"/>
                    <a:pt x="468" y="165"/>
                    <a:pt x="470" y="165"/>
                  </a:cubicBezTo>
                  <a:cubicBezTo>
                    <a:pt x="473" y="165"/>
                    <a:pt x="476" y="165"/>
                    <a:pt x="479" y="165"/>
                  </a:cubicBezTo>
                  <a:cubicBezTo>
                    <a:pt x="482" y="165"/>
                    <a:pt x="484" y="161"/>
                    <a:pt x="485" y="157"/>
                  </a:cubicBezTo>
                  <a:cubicBezTo>
                    <a:pt x="486" y="152"/>
                    <a:pt x="485" y="148"/>
                    <a:pt x="479" y="149"/>
                  </a:cubicBezTo>
                  <a:cubicBezTo>
                    <a:pt x="471" y="150"/>
                    <a:pt x="478" y="152"/>
                    <a:pt x="475" y="156"/>
                  </a:cubicBezTo>
                  <a:cubicBezTo>
                    <a:pt x="473" y="152"/>
                    <a:pt x="472" y="151"/>
                    <a:pt x="469" y="150"/>
                  </a:cubicBezTo>
                  <a:cubicBezTo>
                    <a:pt x="467" y="149"/>
                    <a:pt x="466" y="145"/>
                    <a:pt x="464" y="144"/>
                  </a:cubicBezTo>
                  <a:cubicBezTo>
                    <a:pt x="461" y="141"/>
                    <a:pt x="463" y="132"/>
                    <a:pt x="456" y="135"/>
                  </a:cubicBezTo>
                  <a:cubicBezTo>
                    <a:pt x="453" y="139"/>
                    <a:pt x="451" y="141"/>
                    <a:pt x="448" y="144"/>
                  </a:cubicBezTo>
                  <a:close/>
                  <a:moveTo>
                    <a:pt x="553" y="74"/>
                  </a:moveTo>
                  <a:cubicBezTo>
                    <a:pt x="554" y="83"/>
                    <a:pt x="564" y="83"/>
                    <a:pt x="570" y="81"/>
                  </a:cubicBezTo>
                  <a:cubicBezTo>
                    <a:pt x="568" y="84"/>
                    <a:pt x="565" y="84"/>
                    <a:pt x="562" y="84"/>
                  </a:cubicBezTo>
                  <a:cubicBezTo>
                    <a:pt x="560" y="84"/>
                    <a:pt x="560" y="88"/>
                    <a:pt x="563" y="87"/>
                  </a:cubicBezTo>
                  <a:cubicBezTo>
                    <a:pt x="565" y="87"/>
                    <a:pt x="565" y="91"/>
                    <a:pt x="568" y="89"/>
                  </a:cubicBezTo>
                  <a:cubicBezTo>
                    <a:pt x="570" y="88"/>
                    <a:pt x="571" y="86"/>
                    <a:pt x="573" y="87"/>
                  </a:cubicBezTo>
                  <a:cubicBezTo>
                    <a:pt x="573" y="88"/>
                    <a:pt x="573" y="89"/>
                    <a:pt x="573" y="89"/>
                  </a:cubicBezTo>
                  <a:cubicBezTo>
                    <a:pt x="576" y="91"/>
                    <a:pt x="577" y="88"/>
                    <a:pt x="579" y="87"/>
                  </a:cubicBezTo>
                  <a:cubicBezTo>
                    <a:pt x="580" y="87"/>
                    <a:pt x="582" y="90"/>
                    <a:pt x="582" y="86"/>
                  </a:cubicBezTo>
                  <a:cubicBezTo>
                    <a:pt x="586" y="88"/>
                    <a:pt x="593" y="85"/>
                    <a:pt x="596" y="88"/>
                  </a:cubicBezTo>
                  <a:cubicBezTo>
                    <a:pt x="593" y="89"/>
                    <a:pt x="589" y="89"/>
                    <a:pt x="585" y="89"/>
                  </a:cubicBezTo>
                  <a:cubicBezTo>
                    <a:pt x="591" y="92"/>
                    <a:pt x="596" y="91"/>
                    <a:pt x="602" y="90"/>
                  </a:cubicBezTo>
                  <a:cubicBezTo>
                    <a:pt x="592" y="92"/>
                    <a:pt x="582" y="91"/>
                    <a:pt x="572" y="95"/>
                  </a:cubicBezTo>
                  <a:cubicBezTo>
                    <a:pt x="575" y="98"/>
                    <a:pt x="578" y="98"/>
                    <a:pt x="582" y="99"/>
                  </a:cubicBezTo>
                  <a:cubicBezTo>
                    <a:pt x="580" y="99"/>
                    <a:pt x="578" y="99"/>
                    <a:pt x="576" y="99"/>
                  </a:cubicBezTo>
                  <a:cubicBezTo>
                    <a:pt x="579" y="104"/>
                    <a:pt x="587" y="102"/>
                    <a:pt x="592" y="103"/>
                  </a:cubicBezTo>
                  <a:cubicBezTo>
                    <a:pt x="589" y="104"/>
                    <a:pt x="586" y="104"/>
                    <a:pt x="582" y="104"/>
                  </a:cubicBezTo>
                  <a:cubicBezTo>
                    <a:pt x="587" y="111"/>
                    <a:pt x="596" y="110"/>
                    <a:pt x="603" y="111"/>
                  </a:cubicBezTo>
                  <a:cubicBezTo>
                    <a:pt x="603" y="109"/>
                    <a:pt x="601" y="107"/>
                    <a:pt x="600" y="107"/>
                  </a:cubicBezTo>
                  <a:cubicBezTo>
                    <a:pt x="604" y="107"/>
                    <a:pt x="606" y="109"/>
                    <a:pt x="609" y="111"/>
                  </a:cubicBezTo>
                  <a:cubicBezTo>
                    <a:pt x="608" y="108"/>
                    <a:pt x="606" y="105"/>
                    <a:pt x="605" y="102"/>
                  </a:cubicBezTo>
                  <a:cubicBezTo>
                    <a:pt x="608" y="105"/>
                    <a:pt x="611" y="108"/>
                    <a:pt x="614" y="111"/>
                  </a:cubicBezTo>
                  <a:cubicBezTo>
                    <a:pt x="616" y="107"/>
                    <a:pt x="617" y="105"/>
                    <a:pt x="615" y="102"/>
                  </a:cubicBezTo>
                  <a:cubicBezTo>
                    <a:pt x="628" y="109"/>
                    <a:pt x="613" y="96"/>
                    <a:pt x="623" y="93"/>
                  </a:cubicBezTo>
                  <a:cubicBezTo>
                    <a:pt x="622" y="96"/>
                    <a:pt x="623" y="99"/>
                    <a:pt x="624" y="101"/>
                  </a:cubicBezTo>
                  <a:cubicBezTo>
                    <a:pt x="627" y="99"/>
                    <a:pt x="630" y="98"/>
                    <a:pt x="629" y="94"/>
                  </a:cubicBezTo>
                  <a:cubicBezTo>
                    <a:pt x="631" y="96"/>
                    <a:pt x="641" y="91"/>
                    <a:pt x="645" y="90"/>
                  </a:cubicBezTo>
                  <a:cubicBezTo>
                    <a:pt x="643" y="87"/>
                    <a:pt x="641" y="85"/>
                    <a:pt x="638" y="83"/>
                  </a:cubicBezTo>
                  <a:cubicBezTo>
                    <a:pt x="638" y="84"/>
                    <a:pt x="637" y="85"/>
                    <a:pt x="636" y="86"/>
                  </a:cubicBezTo>
                  <a:cubicBezTo>
                    <a:pt x="636" y="79"/>
                    <a:pt x="628" y="83"/>
                    <a:pt x="625" y="85"/>
                  </a:cubicBezTo>
                  <a:cubicBezTo>
                    <a:pt x="629" y="78"/>
                    <a:pt x="631" y="75"/>
                    <a:pt x="622" y="74"/>
                  </a:cubicBezTo>
                  <a:cubicBezTo>
                    <a:pt x="627" y="69"/>
                    <a:pt x="620" y="64"/>
                    <a:pt x="615" y="68"/>
                  </a:cubicBezTo>
                  <a:cubicBezTo>
                    <a:pt x="616" y="69"/>
                    <a:pt x="617" y="71"/>
                    <a:pt x="618" y="73"/>
                  </a:cubicBezTo>
                  <a:cubicBezTo>
                    <a:pt x="616" y="73"/>
                    <a:pt x="613" y="72"/>
                    <a:pt x="611" y="70"/>
                  </a:cubicBezTo>
                  <a:cubicBezTo>
                    <a:pt x="611" y="68"/>
                    <a:pt x="613" y="64"/>
                    <a:pt x="609" y="65"/>
                  </a:cubicBezTo>
                  <a:cubicBezTo>
                    <a:pt x="605" y="66"/>
                    <a:pt x="601" y="64"/>
                    <a:pt x="598" y="61"/>
                  </a:cubicBezTo>
                  <a:cubicBezTo>
                    <a:pt x="593" y="55"/>
                    <a:pt x="591" y="51"/>
                    <a:pt x="584" y="49"/>
                  </a:cubicBezTo>
                  <a:cubicBezTo>
                    <a:pt x="580" y="48"/>
                    <a:pt x="574" y="46"/>
                    <a:pt x="571" y="50"/>
                  </a:cubicBezTo>
                  <a:cubicBezTo>
                    <a:pt x="574" y="52"/>
                    <a:pt x="578" y="50"/>
                    <a:pt x="582" y="52"/>
                  </a:cubicBezTo>
                  <a:cubicBezTo>
                    <a:pt x="578" y="58"/>
                    <a:pt x="566" y="50"/>
                    <a:pt x="563" y="59"/>
                  </a:cubicBezTo>
                  <a:cubicBezTo>
                    <a:pt x="566" y="60"/>
                    <a:pt x="570" y="59"/>
                    <a:pt x="572" y="61"/>
                  </a:cubicBezTo>
                  <a:cubicBezTo>
                    <a:pt x="570" y="62"/>
                    <a:pt x="556" y="63"/>
                    <a:pt x="560" y="67"/>
                  </a:cubicBezTo>
                  <a:cubicBezTo>
                    <a:pt x="558" y="68"/>
                    <a:pt x="556" y="68"/>
                    <a:pt x="554" y="69"/>
                  </a:cubicBezTo>
                  <a:cubicBezTo>
                    <a:pt x="558" y="71"/>
                    <a:pt x="560" y="70"/>
                    <a:pt x="563" y="71"/>
                  </a:cubicBezTo>
                  <a:cubicBezTo>
                    <a:pt x="563" y="71"/>
                    <a:pt x="562" y="72"/>
                    <a:pt x="562" y="72"/>
                  </a:cubicBezTo>
                  <a:cubicBezTo>
                    <a:pt x="565" y="74"/>
                    <a:pt x="569" y="70"/>
                    <a:pt x="572" y="72"/>
                  </a:cubicBezTo>
                  <a:cubicBezTo>
                    <a:pt x="570" y="72"/>
                    <a:pt x="569" y="73"/>
                    <a:pt x="568" y="74"/>
                  </a:cubicBezTo>
                  <a:cubicBezTo>
                    <a:pt x="569" y="74"/>
                    <a:pt x="570" y="75"/>
                    <a:pt x="571" y="76"/>
                  </a:cubicBezTo>
                  <a:cubicBezTo>
                    <a:pt x="569" y="76"/>
                    <a:pt x="568" y="75"/>
                    <a:pt x="567" y="75"/>
                  </a:cubicBezTo>
                  <a:cubicBezTo>
                    <a:pt x="562" y="75"/>
                    <a:pt x="558" y="74"/>
                    <a:pt x="553" y="74"/>
                  </a:cubicBezTo>
                  <a:close/>
                  <a:moveTo>
                    <a:pt x="493" y="147"/>
                  </a:moveTo>
                  <a:cubicBezTo>
                    <a:pt x="496" y="150"/>
                    <a:pt x="509" y="151"/>
                    <a:pt x="507" y="144"/>
                  </a:cubicBezTo>
                  <a:cubicBezTo>
                    <a:pt x="504" y="144"/>
                    <a:pt x="496" y="144"/>
                    <a:pt x="493" y="147"/>
                  </a:cubicBezTo>
                  <a:close/>
                  <a:moveTo>
                    <a:pt x="391" y="147"/>
                  </a:moveTo>
                  <a:cubicBezTo>
                    <a:pt x="389" y="148"/>
                    <a:pt x="377" y="153"/>
                    <a:pt x="378" y="156"/>
                  </a:cubicBezTo>
                  <a:cubicBezTo>
                    <a:pt x="379" y="159"/>
                    <a:pt x="385" y="158"/>
                    <a:pt x="386" y="156"/>
                  </a:cubicBezTo>
                  <a:cubicBezTo>
                    <a:pt x="388" y="154"/>
                    <a:pt x="392" y="151"/>
                    <a:pt x="391" y="147"/>
                  </a:cubicBezTo>
                  <a:close/>
                  <a:moveTo>
                    <a:pt x="1255" y="424"/>
                  </a:moveTo>
                  <a:cubicBezTo>
                    <a:pt x="1254" y="424"/>
                    <a:pt x="1254" y="424"/>
                    <a:pt x="1254" y="424"/>
                  </a:cubicBezTo>
                  <a:cubicBezTo>
                    <a:pt x="1255" y="425"/>
                    <a:pt x="1255" y="425"/>
                    <a:pt x="1255" y="425"/>
                  </a:cubicBezTo>
                  <a:cubicBezTo>
                    <a:pt x="1255" y="425"/>
                    <a:pt x="1255" y="424"/>
                    <a:pt x="1255" y="424"/>
                  </a:cubicBezTo>
                  <a:close/>
                  <a:moveTo>
                    <a:pt x="474" y="193"/>
                  </a:moveTo>
                  <a:cubicBezTo>
                    <a:pt x="478" y="194"/>
                    <a:pt x="478" y="195"/>
                    <a:pt x="481" y="197"/>
                  </a:cubicBezTo>
                  <a:cubicBezTo>
                    <a:pt x="484" y="200"/>
                    <a:pt x="485" y="202"/>
                    <a:pt x="488" y="201"/>
                  </a:cubicBezTo>
                  <a:cubicBezTo>
                    <a:pt x="491" y="200"/>
                    <a:pt x="493" y="196"/>
                    <a:pt x="493" y="193"/>
                  </a:cubicBezTo>
                  <a:cubicBezTo>
                    <a:pt x="493" y="190"/>
                    <a:pt x="490" y="189"/>
                    <a:pt x="487" y="187"/>
                  </a:cubicBezTo>
                  <a:cubicBezTo>
                    <a:pt x="482" y="188"/>
                    <a:pt x="476" y="186"/>
                    <a:pt x="474" y="193"/>
                  </a:cubicBezTo>
                  <a:close/>
                  <a:moveTo>
                    <a:pt x="500" y="164"/>
                  </a:moveTo>
                  <a:cubicBezTo>
                    <a:pt x="498" y="159"/>
                    <a:pt x="496" y="159"/>
                    <a:pt x="491" y="161"/>
                  </a:cubicBezTo>
                  <a:cubicBezTo>
                    <a:pt x="486" y="168"/>
                    <a:pt x="498" y="165"/>
                    <a:pt x="500" y="164"/>
                  </a:cubicBezTo>
                  <a:close/>
                  <a:moveTo>
                    <a:pt x="492" y="139"/>
                  </a:moveTo>
                  <a:cubicBezTo>
                    <a:pt x="493" y="141"/>
                    <a:pt x="493" y="141"/>
                    <a:pt x="494" y="144"/>
                  </a:cubicBezTo>
                  <a:cubicBezTo>
                    <a:pt x="497" y="144"/>
                    <a:pt x="502" y="145"/>
                    <a:pt x="505" y="142"/>
                  </a:cubicBezTo>
                  <a:cubicBezTo>
                    <a:pt x="503" y="141"/>
                    <a:pt x="501" y="140"/>
                    <a:pt x="500" y="139"/>
                  </a:cubicBezTo>
                  <a:cubicBezTo>
                    <a:pt x="497" y="137"/>
                    <a:pt x="494" y="138"/>
                    <a:pt x="492" y="139"/>
                  </a:cubicBezTo>
                  <a:close/>
                  <a:moveTo>
                    <a:pt x="577" y="124"/>
                  </a:moveTo>
                  <a:cubicBezTo>
                    <a:pt x="579" y="122"/>
                    <a:pt x="580" y="120"/>
                    <a:pt x="581" y="119"/>
                  </a:cubicBezTo>
                  <a:cubicBezTo>
                    <a:pt x="573" y="116"/>
                    <a:pt x="564" y="116"/>
                    <a:pt x="557" y="120"/>
                  </a:cubicBezTo>
                  <a:cubicBezTo>
                    <a:pt x="558" y="126"/>
                    <a:pt x="573" y="124"/>
                    <a:pt x="577" y="124"/>
                  </a:cubicBezTo>
                  <a:close/>
                  <a:moveTo>
                    <a:pt x="682" y="201"/>
                  </a:moveTo>
                  <a:cubicBezTo>
                    <a:pt x="683" y="203"/>
                    <a:pt x="685" y="204"/>
                    <a:pt x="687" y="204"/>
                  </a:cubicBezTo>
                  <a:cubicBezTo>
                    <a:pt x="690" y="206"/>
                    <a:pt x="698" y="202"/>
                    <a:pt x="701" y="202"/>
                  </a:cubicBezTo>
                  <a:cubicBezTo>
                    <a:pt x="705" y="201"/>
                    <a:pt x="710" y="202"/>
                    <a:pt x="713" y="202"/>
                  </a:cubicBezTo>
                  <a:cubicBezTo>
                    <a:pt x="708" y="195"/>
                    <a:pt x="705" y="193"/>
                    <a:pt x="697" y="189"/>
                  </a:cubicBezTo>
                  <a:cubicBezTo>
                    <a:pt x="695" y="188"/>
                    <a:pt x="692" y="190"/>
                    <a:pt x="689" y="189"/>
                  </a:cubicBezTo>
                  <a:cubicBezTo>
                    <a:pt x="686" y="188"/>
                    <a:pt x="683" y="187"/>
                    <a:pt x="680" y="186"/>
                  </a:cubicBezTo>
                  <a:cubicBezTo>
                    <a:pt x="675" y="187"/>
                    <a:pt x="674" y="193"/>
                    <a:pt x="679" y="196"/>
                  </a:cubicBezTo>
                  <a:cubicBezTo>
                    <a:pt x="683" y="197"/>
                    <a:pt x="680" y="198"/>
                    <a:pt x="682" y="201"/>
                  </a:cubicBezTo>
                  <a:close/>
                  <a:moveTo>
                    <a:pt x="597" y="122"/>
                  </a:moveTo>
                  <a:cubicBezTo>
                    <a:pt x="594" y="124"/>
                    <a:pt x="600" y="127"/>
                    <a:pt x="601" y="127"/>
                  </a:cubicBezTo>
                  <a:cubicBezTo>
                    <a:pt x="604" y="129"/>
                    <a:pt x="606" y="127"/>
                    <a:pt x="609" y="126"/>
                  </a:cubicBezTo>
                  <a:cubicBezTo>
                    <a:pt x="608" y="120"/>
                    <a:pt x="600" y="119"/>
                    <a:pt x="597" y="122"/>
                  </a:cubicBezTo>
                  <a:close/>
                  <a:moveTo>
                    <a:pt x="602" y="135"/>
                  </a:moveTo>
                  <a:cubicBezTo>
                    <a:pt x="599" y="137"/>
                    <a:pt x="606" y="142"/>
                    <a:pt x="608" y="141"/>
                  </a:cubicBezTo>
                  <a:cubicBezTo>
                    <a:pt x="607" y="140"/>
                    <a:pt x="607" y="138"/>
                    <a:pt x="607" y="138"/>
                  </a:cubicBezTo>
                  <a:cubicBezTo>
                    <a:pt x="610" y="135"/>
                    <a:pt x="604" y="134"/>
                    <a:pt x="602" y="135"/>
                  </a:cubicBezTo>
                  <a:close/>
                  <a:moveTo>
                    <a:pt x="2449" y="172"/>
                  </a:moveTo>
                  <a:cubicBezTo>
                    <a:pt x="2458" y="173"/>
                    <a:pt x="2464" y="172"/>
                    <a:pt x="2473" y="169"/>
                  </a:cubicBezTo>
                  <a:cubicBezTo>
                    <a:pt x="2474" y="169"/>
                    <a:pt x="2474" y="164"/>
                    <a:pt x="2474" y="164"/>
                  </a:cubicBezTo>
                  <a:cubicBezTo>
                    <a:pt x="2473" y="163"/>
                    <a:pt x="2469" y="162"/>
                    <a:pt x="2468" y="162"/>
                  </a:cubicBezTo>
                  <a:cubicBezTo>
                    <a:pt x="2463" y="161"/>
                    <a:pt x="2461" y="161"/>
                    <a:pt x="2457" y="163"/>
                  </a:cubicBezTo>
                  <a:cubicBezTo>
                    <a:pt x="2457" y="162"/>
                    <a:pt x="2456" y="160"/>
                    <a:pt x="2457" y="159"/>
                  </a:cubicBezTo>
                  <a:cubicBezTo>
                    <a:pt x="2453" y="159"/>
                    <a:pt x="2449" y="158"/>
                    <a:pt x="2445" y="161"/>
                  </a:cubicBezTo>
                  <a:cubicBezTo>
                    <a:pt x="2445" y="153"/>
                    <a:pt x="2435" y="158"/>
                    <a:pt x="2436" y="163"/>
                  </a:cubicBezTo>
                  <a:cubicBezTo>
                    <a:pt x="2437" y="166"/>
                    <a:pt x="2447" y="171"/>
                    <a:pt x="2449" y="172"/>
                  </a:cubicBezTo>
                  <a:close/>
                  <a:moveTo>
                    <a:pt x="1709" y="227"/>
                  </a:moveTo>
                  <a:cubicBezTo>
                    <a:pt x="1713" y="233"/>
                    <a:pt x="1719" y="236"/>
                    <a:pt x="1726" y="237"/>
                  </a:cubicBezTo>
                  <a:cubicBezTo>
                    <a:pt x="1732" y="237"/>
                    <a:pt x="1744" y="241"/>
                    <a:pt x="1750" y="236"/>
                  </a:cubicBezTo>
                  <a:cubicBezTo>
                    <a:pt x="1741" y="231"/>
                    <a:pt x="1735" y="226"/>
                    <a:pt x="1734" y="214"/>
                  </a:cubicBezTo>
                  <a:cubicBezTo>
                    <a:pt x="1734" y="205"/>
                    <a:pt x="1743" y="197"/>
                    <a:pt x="1748" y="191"/>
                  </a:cubicBezTo>
                  <a:cubicBezTo>
                    <a:pt x="1751" y="187"/>
                    <a:pt x="1754" y="183"/>
                    <a:pt x="1757" y="179"/>
                  </a:cubicBezTo>
                  <a:cubicBezTo>
                    <a:pt x="1759" y="176"/>
                    <a:pt x="1766" y="174"/>
                    <a:pt x="1769" y="172"/>
                  </a:cubicBezTo>
                  <a:cubicBezTo>
                    <a:pt x="1776" y="167"/>
                    <a:pt x="1781" y="162"/>
                    <a:pt x="1788" y="159"/>
                  </a:cubicBezTo>
                  <a:cubicBezTo>
                    <a:pt x="1797" y="157"/>
                    <a:pt x="1807" y="154"/>
                    <a:pt x="1816" y="151"/>
                  </a:cubicBezTo>
                  <a:cubicBezTo>
                    <a:pt x="1820" y="149"/>
                    <a:pt x="1839" y="146"/>
                    <a:pt x="1839" y="138"/>
                  </a:cubicBezTo>
                  <a:cubicBezTo>
                    <a:pt x="1840" y="128"/>
                    <a:pt x="1821" y="132"/>
                    <a:pt x="1818" y="135"/>
                  </a:cubicBezTo>
                  <a:cubicBezTo>
                    <a:pt x="1811" y="141"/>
                    <a:pt x="1802" y="142"/>
                    <a:pt x="1793" y="145"/>
                  </a:cubicBezTo>
                  <a:cubicBezTo>
                    <a:pt x="1785" y="145"/>
                    <a:pt x="1779" y="146"/>
                    <a:pt x="1771" y="149"/>
                  </a:cubicBezTo>
                  <a:cubicBezTo>
                    <a:pt x="1765" y="151"/>
                    <a:pt x="1755" y="153"/>
                    <a:pt x="1750" y="157"/>
                  </a:cubicBezTo>
                  <a:cubicBezTo>
                    <a:pt x="1745" y="162"/>
                    <a:pt x="1739" y="167"/>
                    <a:pt x="1734" y="173"/>
                  </a:cubicBezTo>
                  <a:cubicBezTo>
                    <a:pt x="1730" y="177"/>
                    <a:pt x="1727" y="181"/>
                    <a:pt x="1723" y="185"/>
                  </a:cubicBezTo>
                  <a:cubicBezTo>
                    <a:pt x="1720" y="188"/>
                    <a:pt x="1722" y="190"/>
                    <a:pt x="1723" y="194"/>
                  </a:cubicBezTo>
                  <a:cubicBezTo>
                    <a:pt x="1723" y="196"/>
                    <a:pt x="1716" y="200"/>
                    <a:pt x="1714" y="201"/>
                  </a:cubicBezTo>
                  <a:cubicBezTo>
                    <a:pt x="1709" y="205"/>
                    <a:pt x="1714" y="205"/>
                    <a:pt x="1711" y="210"/>
                  </a:cubicBezTo>
                  <a:cubicBezTo>
                    <a:pt x="1710" y="213"/>
                    <a:pt x="1704" y="212"/>
                    <a:pt x="1704" y="216"/>
                  </a:cubicBezTo>
                  <a:cubicBezTo>
                    <a:pt x="1704" y="223"/>
                    <a:pt x="1704" y="223"/>
                    <a:pt x="1709" y="227"/>
                  </a:cubicBezTo>
                  <a:close/>
                  <a:moveTo>
                    <a:pt x="1725" y="69"/>
                  </a:moveTo>
                  <a:cubicBezTo>
                    <a:pt x="1717" y="66"/>
                    <a:pt x="1716" y="66"/>
                    <a:pt x="1709" y="72"/>
                  </a:cubicBezTo>
                  <a:cubicBezTo>
                    <a:pt x="1712" y="73"/>
                    <a:pt x="1716" y="73"/>
                    <a:pt x="1719" y="74"/>
                  </a:cubicBezTo>
                  <a:cubicBezTo>
                    <a:pt x="1721" y="72"/>
                    <a:pt x="1723" y="71"/>
                    <a:pt x="1725" y="69"/>
                  </a:cubicBezTo>
                  <a:close/>
                  <a:moveTo>
                    <a:pt x="1758" y="49"/>
                  </a:moveTo>
                  <a:cubicBezTo>
                    <a:pt x="1756" y="47"/>
                    <a:pt x="1754" y="45"/>
                    <a:pt x="1752" y="43"/>
                  </a:cubicBezTo>
                  <a:cubicBezTo>
                    <a:pt x="1756" y="42"/>
                    <a:pt x="1760" y="41"/>
                    <a:pt x="1764" y="40"/>
                  </a:cubicBezTo>
                  <a:cubicBezTo>
                    <a:pt x="1757" y="39"/>
                    <a:pt x="1754" y="38"/>
                    <a:pt x="1749" y="42"/>
                  </a:cubicBezTo>
                  <a:cubicBezTo>
                    <a:pt x="1744" y="45"/>
                    <a:pt x="1740" y="48"/>
                    <a:pt x="1735" y="51"/>
                  </a:cubicBezTo>
                  <a:cubicBezTo>
                    <a:pt x="1739" y="52"/>
                    <a:pt x="1743" y="52"/>
                    <a:pt x="1748" y="53"/>
                  </a:cubicBezTo>
                  <a:cubicBezTo>
                    <a:pt x="1751" y="51"/>
                    <a:pt x="1754" y="50"/>
                    <a:pt x="1758" y="49"/>
                  </a:cubicBezTo>
                  <a:close/>
                  <a:moveTo>
                    <a:pt x="1758" y="243"/>
                  </a:moveTo>
                  <a:cubicBezTo>
                    <a:pt x="1759" y="246"/>
                    <a:pt x="1769" y="255"/>
                    <a:pt x="1772" y="252"/>
                  </a:cubicBezTo>
                  <a:cubicBezTo>
                    <a:pt x="1776" y="248"/>
                    <a:pt x="1764" y="242"/>
                    <a:pt x="1762" y="241"/>
                  </a:cubicBezTo>
                  <a:cubicBezTo>
                    <a:pt x="1760" y="242"/>
                    <a:pt x="1759" y="242"/>
                    <a:pt x="1758" y="243"/>
                  </a:cubicBezTo>
                  <a:close/>
                  <a:moveTo>
                    <a:pt x="1769" y="75"/>
                  </a:moveTo>
                  <a:cubicBezTo>
                    <a:pt x="1767" y="72"/>
                    <a:pt x="1763" y="74"/>
                    <a:pt x="1761" y="75"/>
                  </a:cubicBezTo>
                  <a:cubicBezTo>
                    <a:pt x="1762" y="76"/>
                    <a:pt x="1763" y="77"/>
                    <a:pt x="1764" y="78"/>
                  </a:cubicBezTo>
                  <a:cubicBezTo>
                    <a:pt x="1766" y="77"/>
                    <a:pt x="1767" y="76"/>
                    <a:pt x="1769" y="75"/>
                  </a:cubicBezTo>
                  <a:close/>
                  <a:moveTo>
                    <a:pt x="1754" y="58"/>
                  </a:moveTo>
                  <a:cubicBezTo>
                    <a:pt x="1748" y="56"/>
                    <a:pt x="1743" y="54"/>
                    <a:pt x="1738" y="55"/>
                  </a:cubicBezTo>
                  <a:cubicBezTo>
                    <a:pt x="1730" y="55"/>
                    <a:pt x="1728" y="54"/>
                    <a:pt x="1722" y="60"/>
                  </a:cubicBezTo>
                  <a:cubicBezTo>
                    <a:pt x="1727" y="61"/>
                    <a:pt x="1732" y="63"/>
                    <a:pt x="1738" y="64"/>
                  </a:cubicBezTo>
                  <a:cubicBezTo>
                    <a:pt x="1744" y="63"/>
                    <a:pt x="1748" y="62"/>
                    <a:pt x="1754" y="58"/>
                  </a:cubicBezTo>
                  <a:close/>
                  <a:moveTo>
                    <a:pt x="1677" y="63"/>
                  </a:moveTo>
                  <a:cubicBezTo>
                    <a:pt x="1674" y="65"/>
                    <a:pt x="1670" y="68"/>
                    <a:pt x="1666" y="70"/>
                  </a:cubicBezTo>
                  <a:cubicBezTo>
                    <a:pt x="1673" y="72"/>
                    <a:pt x="1677" y="73"/>
                    <a:pt x="1684" y="73"/>
                  </a:cubicBezTo>
                  <a:cubicBezTo>
                    <a:pt x="1684" y="71"/>
                    <a:pt x="1683" y="69"/>
                    <a:pt x="1683" y="67"/>
                  </a:cubicBezTo>
                  <a:cubicBezTo>
                    <a:pt x="1690" y="65"/>
                    <a:pt x="1697" y="63"/>
                    <a:pt x="1705" y="62"/>
                  </a:cubicBezTo>
                  <a:cubicBezTo>
                    <a:pt x="1701" y="59"/>
                    <a:pt x="1698" y="57"/>
                    <a:pt x="1693" y="58"/>
                  </a:cubicBezTo>
                  <a:cubicBezTo>
                    <a:pt x="1689" y="59"/>
                    <a:pt x="1684" y="61"/>
                    <a:pt x="1679" y="60"/>
                  </a:cubicBezTo>
                  <a:cubicBezTo>
                    <a:pt x="1670" y="58"/>
                    <a:pt x="1663" y="61"/>
                    <a:pt x="1653" y="64"/>
                  </a:cubicBezTo>
                  <a:cubicBezTo>
                    <a:pt x="1657" y="65"/>
                    <a:pt x="1660" y="65"/>
                    <a:pt x="1663" y="66"/>
                  </a:cubicBezTo>
                  <a:cubicBezTo>
                    <a:pt x="1668" y="65"/>
                    <a:pt x="1673" y="64"/>
                    <a:pt x="1677" y="63"/>
                  </a:cubicBezTo>
                  <a:close/>
                  <a:moveTo>
                    <a:pt x="1681" y="266"/>
                  </a:moveTo>
                  <a:cubicBezTo>
                    <a:pt x="1684" y="268"/>
                    <a:pt x="1691" y="262"/>
                    <a:pt x="1693" y="260"/>
                  </a:cubicBezTo>
                  <a:cubicBezTo>
                    <a:pt x="1690" y="257"/>
                    <a:pt x="1688" y="256"/>
                    <a:pt x="1684" y="255"/>
                  </a:cubicBezTo>
                  <a:cubicBezTo>
                    <a:pt x="1678" y="258"/>
                    <a:pt x="1676" y="261"/>
                    <a:pt x="1681" y="266"/>
                  </a:cubicBezTo>
                  <a:close/>
                  <a:moveTo>
                    <a:pt x="1471" y="245"/>
                  </a:moveTo>
                  <a:cubicBezTo>
                    <a:pt x="1479" y="244"/>
                    <a:pt x="1483" y="242"/>
                    <a:pt x="1489" y="236"/>
                  </a:cubicBezTo>
                  <a:cubicBezTo>
                    <a:pt x="1485" y="236"/>
                    <a:pt x="1485" y="239"/>
                    <a:pt x="1482" y="241"/>
                  </a:cubicBezTo>
                  <a:cubicBezTo>
                    <a:pt x="1480" y="242"/>
                    <a:pt x="1476" y="241"/>
                    <a:pt x="1473" y="241"/>
                  </a:cubicBezTo>
                  <a:cubicBezTo>
                    <a:pt x="1475" y="244"/>
                    <a:pt x="1473" y="245"/>
                    <a:pt x="1471" y="245"/>
                  </a:cubicBezTo>
                  <a:close/>
                  <a:moveTo>
                    <a:pt x="435" y="107"/>
                  </a:moveTo>
                  <a:cubicBezTo>
                    <a:pt x="439" y="109"/>
                    <a:pt x="438" y="106"/>
                    <a:pt x="441" y="106"/>
                  </a:cubicBezTo>
                  <a:cubicBezTo>
                    <a:pt x="444" y="106"/>
                    <a:pt x="458" y="111"/>
                    <a:pt x="456" y="104"/>
                  </a:cubicBezTo>
                  <a:cubicBezTo>
                    <a:pt x="455" y="99"/>
                    <a:pt x="444" y="100"/>
                    <a:pt x="441" y="101"/>
                  </a:cubicBezTo>
                  <a:cubicBezTo>
                    <a:pt x="436" y="102"/>
                    <a:pt x="428" y="103"/>
                    <a:pt x="425" y="107"/>
                  </a:cubicBezTo>
                  <a:cubicBezTo>
                    <a:pt x="425" y="108"/>
                    <a:pt x="426" y="108"/>
                    <a:pt x="427" y="109"/>
                  </a:cubicBezTo>
                  <a:cubicBezTo>
                    <a:pt x="429" y="108"/>
                    <a:pt x="433" y="106"/>
                    <a:pt x="435" y="107"/>
                  </a:cubicBezTo>
                  <a:close/>
                  <a:moveTo>
                    <a:pt x="1758" y="66"/>
                  </a:moveTo>
                  <a:cubicBezTo>
                    <a:pt x="1756" y="66"/>
                    <a:pt x="1736" y="67"/>
                    <a:pt x="1738" y="72"/>
                  </a:cubicBezTo>
                  <a:cubicBezTo>
                    <a:pt x="1739" y="78"/>
                    <a:pt x="1753" y="74"/>
                    <a:pt x="1758" y="73"/>
                  </a:cubicBezTo>
                  <a:cubicBezTo>
                    <a:pt x="1757" y="72"/>
                    <a:pt x="1757" y="71"/>
                    <a:pt x="1756" y="70"/>
                  </a:cubicBezTo>
                  <a:cubicBezTo>
                    <a:pt x="1758" y="70"/>
                    <a:pt x="1761" y="69"/>
                    <a:pt x="1763" y="69"/>
                  </a:cubicBezTo>
                  <a:cubicBezTo>
                    <a:pt x="1761" y="68"/>
                    <a:pt x="1759" y="67"/>
                    <a:pt x="1758" y="66"/>
                  </a:cubicBezTo>
                  <a:close/>
                  <a:moveTo>
                    <a:pt x="2372" y="168"/>
                  </a:moveTo>
                  <a:cubicBezTo>
                    <a:pt x="2374" y="170"/>
                    <a:pt x="2377" y="173"/>
                    <a:pt x="2380" y="173"/>
                  </a:cubicBezTo>
                  <a:cubicBezTo>
                    <a:pt x="2386" y="172"/>
                    <a:pt x="2386" y="172"/>
                    <a:pt x="2388" y="167"/>
                  </a:cubicBezTo>
                  <a:cubicBezTo>
                    <a:pt x="2392" y="173"/>
                    <a:pt x="2398" y="168"/>
                    <a:pt x="2404" y="165"/>
                  </a:cubicBezTo>
                  <a:cubicBezTo>
                    <a:pt x="2406" y="165"/>
                    <a:pt x="2408" y="171"/>
                    <a:pt x="2410" y="170"/>
                  </a:cubicBezTo>
                  <a:cubicBezTo>
                    <a:pt x="2413" y="170"/>
                    <a:pt x="2415" y="169"/>
                    <a:pt x="2418" y="168"/>
                  </a:cubicBezTo>
                  <a:cubicBezTo>
                    <a:pt x="2417" y="167"/>
                    <a:pt x="2416" y="165"/>
                    <a:pt x="2415" y="163"/>
                  </a:cubicBezTo>
                  <a:cubicBezTo>
                    <a:pt x="2419" y="165"/>
                    <a:pt x="2420" y="166"/>
                    <a:pt x="2424" y="164"/>
                  </a:cubicBezTo>
                  <a:cubicBezTo>
                    <a:pt x="2427" y="162"/>
                    <a:pt x="2429" y="161"/>
                    <a:pt x="2431" y="158"/>
                  </a:cubicBezTo>
                  <a:cubicBezTo>
                    <a:pt x="2423" y="155"/>
                    <a:pt x="2415" y="152"/>
                    <a:pt x="2407" y="149"/>
                  </a:cubicBezTo>
                  <a:cubicBezTo>
                    <a:pt x="2405" y="148"/>
                    <a:pt x="2402" y="146"/>
                    <a:pt x="2399" y="147"/>
                  </a:cubicBezTo>
                  <a:cubicBezTo>
                    <a:pt x="2395" y="149"/>
                    <a:pt x="2397" y="151"/>
                    <a:pt x="2398" y="156"/>
                  </a:cubicBezTo>
                  <a:cubicBezTo>
                    <a:pt x="2392" y="153"/>
                    <a:pt x="2381" y="143"/>
                    <a:pt x="2376" y="147"/>
                  </a:cubicBezTo>
                  <a:cubicBezTo>
                    <a:pt x="2371" y="151"/>
                    <a:pt x="2368" y="152"/>
                    <a:pt x="2366" y="159"/>
                  </a:cubicBezTo>
                  <a:cubicBezTo>
                    <a:pt x="2365" y="163"/>
                    <a:pt x="2370" y="166"/>
                    <a:pt x="2372" y="168"/>
                  </a:cubicBezTo>
                  <a:close/>
                  <a:moveTo>
                    <a:pt x="1255" y="442"/>
                  </a:moveTo>
                  <a:cubicBezTo>
                    <a:pt x="1257" y="441"/>
                    <a:pt x="1257" y="439"/>
                    <a:pt x="1256" y="437"/>
                  </a:cubicBezTo>
                  <a:cubicBezTo>
                    <a:pt x="1255" y="438"/>
                    <a:pt x="1254" y="438"/>
                    <a:pt x="1253" y="439"/>
                  </a:cubicBezTo>
                  <a:cubicBezTo>
                    <a:pt x="1256" y="440"/>
                    <a:pt x="1254" y="440"/>
                    <a:pt x="1255" y="442"/>
                  </a:cubicBezTo>
                  <a:close/>
                  <a:moveTo>
                    <a:pt x="2402" y="194"/>
                  </a:moveTo>
                  <a:cubicBezTo>
                    <a:pt x="2408" y="198"/>
                    <a:pt x="2411" y="197"/>
                    <a:pt x="2418" y="197"/>
                  </a:cubicBezTo>
                  <a:cubicBezTo>
                    <a:pt x="2416" y="191"/>
                    <a:pt x="2416" y="191"/>
                    <a:pt x="2411" y="188"/>
                  </a:cubicBezTo>
                  <a:cubicBezTo>
                    <a:pt x="2410" y="187"/>
                    <a:pt x="2401" y="183"/>
                    <a:pt x="2401" y="183"/>
                  </a:cubicBezTo>
                  <a:cubicBezTo>
                    <a:pt x="2401" y="179"/>
                    <a:pt x="2398" y="175"/>
                    <a:pt x="2393" y="178"/>
                  </a:cubicBezTo>
                  <a:cubicBezTo>
                    <a:pt x="2387" y="182"/>
                    <a:pt x="2394" y="186"/>
                    <a:pt x="2396" y="187"/>
                  </a:cubicBezTo>
                  <a:cubicBezTo>
                    <a:pt x="2393" y="190"/>
                    <a:pt x="2390" y="192"/>
                    <a:pt x="2387" y="194"/>
                  </a:cubicBezTo>
                  <a:cubicBezTo>
                    <a:pt x="2391" y="194"/>
                    <a:pt x="2399" y="191"/>
                    <a:pt x="2402" y="194"/>
                  </a:cubicBezTo>
                  <a:close/>
                  <a:moveTo>
                    <a:pt x="1808" y="59"/>
                  </a:moveTo>
                  <a:cubicBezTo>
                    <a:pt x="1813" y="58"/>
                    <a:pt x="1811" y="56"/>
                    <a:pt x="1811" y="51"/>
                  </a:cubicBezTo>
                  <a:cubicBezTo>
                    <a:pt x="1809" y="51"/>
                    <a:pt x="1805" y="50"/>
                    <a:pt x="1804" y="51"/>
                  </a:cubicBezTo>
                  <a:cubicBezTo>
                    <a:pt x="1802" y="52"/>
                    <a:pt x="1802" y="56"/>
                    <a:pt x="1801" y="57"/>
                  </a:cubicBezTo>
                  <a:cubicBezTo>
                    <a:pt x="1797" y="59"/>
                    <a:pt x="1793" y="53"/>
                    <a:pt x="1790" y="59"/>
                  </a:cubicBezTo>
                  <a:cubicBezTo>
                    <a:pt x="1791" y="60"/>
                    <a:pt x="1792" y="62"/>
                    <a:pt x="1793" y="62"/>
                  </a:cubicBezTo>
                  <a:cubicBezTo>
                    <a:pt x="1798" y="61"/>
                    <a:pt x="1803" y="60"/>
                    <a:pt x="1808" y="59"/>
                  </a:cubicBezTo>
                  <a:close/>
                  <a:moveTo>
                    <a:pt x="1766" y="66"/>
                  </a:moveTo>
                  <a:cubicBezTo>
                    <a:pt x="1769" y="66"/>
                    <a:pt x="1770" y="65"/>
                    <a:pt x="1772" y="68"/>
                  </a:cubicBezTo>
                  <a:cubicBezTo>
                    <a:pt x="1775" y="72"/>
                    <a:pt x="1783" y="66"/>
                    <a:pt x="1786" y="63"/>
                  </a:cubicBezTo>
                  <a:cubicBezTo>
                    <a:pt x="1789" y="59"/>
                    <a:pt x="1782" y="54"/>
                    <a:pt x="1778" y="55"/>
                  </a:cubicBezTo>
                  <a:cubicBezTo>
                    <a:pt x="1773" y="56"/>
                    <a:pt x="1768" y="58"/>
                    <a:pt x="1762" y="61"/>
                  </a:cubicBezTo>
                  <a:cubicBezTo>
                    <a:pt x="1763" y="63"/>
                    <a:pt x="1763" y="66"/>
                    <a:pt x="1766" y="66"/>
                  </a:cubicBezTo>
                  <a:close/>
                  <a:moveTo>
                    <a:pt x="2074" y="112"/>
                  </a:moveTo>
                  <a:cubicBezTo>
                    <a:pt x="2079" y="118"/>
                    <a:pt x="2089" y="111"/>
                    <a:pt x="2094" y="109"/>
                  </a:cubicBezTo>
                  <a:cubicBezTo>
                    <a:pt x="2096" y="108"/>
                    <a:pt x="2099" y="111"/>
                    <a:pt x="2101" y="111"/>
                  </a:cubicBezTo>
                  <a:cubicBezTo>
                    <a:pt x="2106" y="110"/>
                    <a:pt x="2110" y="109"/>
                    <a:pt x="2115" y="109"/>
                  </a:cubicBezTo>
                  <a:cubicBezTo>
                    <a:pt x="2118" y="108"/>
                    <a:pt x="2119" y="107"/>
                    <a:pt x="2122" y="105"/>
                  </a:cubicBezTo>
                  <a:cubicBezTo>
                    <a:pt x="2124" y="103"/>
                    <a:pt x="2120" y="98"/>
                    <a:pt x="2118" y="98"/>
                  </a:cubicBezTo>
                  <a:cubicBezTo>
                    <a:pt x="2114" y="97"/>
                    <a:pt x="2113" y="96"/>
                    <a:pt x="2110" y="92"/>
                  </a:cubicBezTo>
                  <a:cubicBezTo>
                    <a:pt x="2109" y="90"/>
                    <a:pt x="2103" y="92"/>
                    <a:pt x="2101" y="92"/>
                  </a:cubicBezTo>
                  <a:cubicBezTo>
                    <a:pt x="2102" y="91"/>
                    <a:pt x="2104" y="90"/>
                    <a:pt x="2105" y="89"/>
                  </a:cubicBezTo>
                  <a:cubicBezTo>
                    <a:pt x="2099" y="86"/>
                    <a:pt x="2094" y="86"/>
                    <a:pt x="2090" y="91"/>
                  </a:cubicBezTo>
                  <a:cubicBezTo>
                    <a:pt x="2085" y="96"/>
                    <a:pt x="2082" y="102"/>
                    <a:pt x="2078" y="108"/>
                  </a:cubicBezTo>
                  <a:cubicBezTo>
                    <a:pt x="2077" y="109"/>
                    <a:pt x="2076" y="111"/>
                    <a:pt x="2074" y="112"/>
                  </a:cubicBezTo>
                  <a:close/>
                  <a:moveTo>
                    <a:pt x="2016" y="82"/>
                  </a:moveTo>
                  <a:cubicBezTo>
                    <a:pt x="2020" y="82"/>
                    <a:pt x="2029" y="79"/>
                    <a:pt x="2032" y="83"/>
                  </a:cubicBezTo>
                  <a:cubicBezTo>
                    <a:pt x="2036" y="88"/>
                    <a:pt x="2038" y="95"/>
                    <a:pt x="2044" y="94"/>
                  </a:cubicBezTo>
                  <a:cubicBezTo>
                    <a:pt x="2052" y="94"/>
                    <a:pt x="2056" y="93"/>
                    <a:pt x="2063" y="96"/>
                  </a:cubicBezTo>
                  <a:cubicBezTo>
                    <a:pt x="2069" y="98"/>
                    <a:pt x="2072" y="97"/>
                    <a:pt x="2078" y="95"/>
                  </a:cubicBezTo>
                  <a:cubicBezTo>
                    <a:pt x="2078" y="93"/>
                    <a:pt x="2076" y="89"/>
                    <a:pt x="2076" y="86"/>
                  </a:cubicBezTo>
                  <a:cubicBezTo>
                    <a:pt x="2077" y="84"/>
                    <a:pt x="2080" y="80"/>
                    <a:pt x="2077" y="79"/>
                  </a:cubicBezTo>
                  <a:cubicBezTo>
                    <a:pt x="2071" y="75"/>
                    <a:pt x="2068" y="78"/>
                    <a:pt x="2062" y="81"/>
                  </a:cubicBezTo>
                  <a:cubicBezTo>
                    <a:pt x="2064" y="78"/>
                    <a:pt x="2066" y="76"/>
                    <a:pt x="2068" y="74"/>
                  </a:cubicBezTo>
                  <a:cubicBezTo>
                    <a:pt x="2065" y="73"/>
                    <a:pt x="2058" y="73"/>
                    <a:pt x="2057" y="70"/>
                  </a:cubicBezTo>
                  <a:cubicBezTo>
                    <a:pt x="2056" y="62"/>
                    <a:pt x="2056" y="63"/>
                    <a:pt x="2062" y="61"/>
                  </a:cubicBezTo>
                  <a:cubicBezTo>
                    <a:pt x="2058" y="58"/>
                    <a:pt x="2050" y="49"/>
                    <a:pt x="2045" y="49"/>
                  </a:cubicBezTo>
                  <a:cubicBezTo>
                    <a:pt x="2039" y="49"/>
                    <a:pt x="2043" y="52"/>
                    <a:pt x="2040" y="54"/>
                  </a:cubicBezTo>
                  <a:cubicBezTo>
                    <a:pt x="2036" y="55"/>
                    <a:pt x="2032" y="56"/>
                    <a:pt x="2028" y="57"/>
                  </a:cubicBezTo>
                  <a:cubicBezTo>
                    <a:pt x="2023" y="59"/>
                    <a:pt x="2024" y="60"/>
                    <a:pt x="2023" y="65"/>
                  </a:cubicBezTo>
                  <a:cubicBezTo>
                    <a:pt x="2022" y="67"/>
                    <a:pt x="2015" y="67"/>
                    <a:pt x="2014" y="68"/>
                  </a:cubicBezTo>
                  <a:cubicBezTo>
                    <a:pt x="2012" y="68"/>
                    <a:pt x="2010" y="75"/>
                    <a:pt x="2009" y="77"/>
                  </a:cubicBezTo>
                  <a:cubicBezTo>
                    <a:pt x="2009" y="78"/>
                    <a:pt x="2015" y="82"/>
                    <a:pt x="2016" y="82"/>
                  </a:cubicBezTo>
                  <a:close/>
                  <a:moveTo>
                    <a:pt x="2700" y="234"/>
                  </a:moveTo>
                  <a:cubicBezTo>
                    <a:pt x="2702" y="234"/>
                    <a:pt x="2703" y="235"/>
                    <a:pt x="2705" y="235"/>
                  </a:cubicBezTo>
                  <a:cubicBezTo>
                    <a:pt x="2712" y="233"/>
                    <a:pt x="2717" y="234"/>
                    <a:pt x="2722" y="228"/>
                  </a:cubicBezTo>
                  <a:cubicBezTo>
                    <a:pt x="2719" y="226"/>
                    <a:pt x="2717" y="223"/>
                    <a:pt x="2714" y="223"/>
                  </a:cubicBezTo>
                  <a:cubicBezTo>
                    <a:pt x="2709" y="222"/>
                    <a:pt x="2704" y="222"/>
                    <a:pt x="2699" y="222"/>
                  </a:cubicBezTo>
                  <a:cubicBezTo>
                    <a:pt x="2696" y="222"/>
                    <a:pt x="2691" y="225"/>
                    <a:pt x="2688" y="227"/>
                  </a:cubicBezTo>
                  <a:cubicBezTo>
                    <a:pt x="2687" y="227"/>
                    <a:pt x="2690" y="236"/>
                    <a:pt x="2690" y="237"/>
                  </a:cubicBezTo>
                  <a:cubicBezTo>
                    <a:pt x="2693" y="236"/>
                    <a:pt x="2696" y="235"/>
                    <a:pt x="2700" y="234"/>
                  </a:cubicBezTo>
                  <a:close/>
                  <a:moveTo>
                    <a:pt x="1429" y="259"/>
                  </a:moveTo>
                  <a:cubicBezTo>
                    <a:pt x="1427" y="260"/>
                    <a:pt x="1423" y="260"/>
                    <a:pt x="1424" y="264"/>
                  </a:cubicBezTo>
                  <a:cubicBezTo>
                    <a:pt x="1426" y="263"/>
                    <a:pt x="1427" y="262"/>
                    <a:pt x="1429" y="260"/>
                  </a:cubicBezTo>
                  <a:cubicBezTo>
                    <a:pt x="1429" y="260"/>
                    <a:pt x="1429" y="259"/>
                    <a:pt x="1429" y="259"/>
                  </a:cubicBezTo>
                  <a:close/>
                  <a:moveTo>
                    <a:pt x="1409" y="276"/>
                  </a:moveTo>
                  <a:cubicBezTo>
                    <a:pt x="1411" y="276"/>
                    <a:pt x="1413" y="275"/>
                    <a:pt x="1414" y="273"/>
                  </a:cubicBezTo>
                  <a:cubicBezTo>
                    <a:pt x="1412" y="272"/>
                    <a:pt x="1411" y="272"/>
                    <a:pt x="1409" y="274"/>
                  </a:cubicBezTo>
                  <a:cubicBezTo>
                    <a:pt x="1409" y="274"/>
                    <a:pt x="1409" y="275"/>
                    <a:pt x="1409" y="276"/>
                  </a:cubicBezTo>
                  <a:close/>
                  <a:moveTo>
                    <a:pt x="1420" y="262"/>
                  </a:moveTo>
                  <a:cubicBezTo>
                    <a:pt x="1419" y="264"/>
                    <a:pt x="1417" y="266"/>
                    <a:pt x="1415" y="268"/>
                  </a:cubicBezTo>
                  <a:cubicBezTo>
                    <a:pt x="1417" y="268"/>
                    <a:pt x="1419" y="269"/>
                    <a:pt x="1420" y="269"/>
                  </a:cubicBezTo>
                  <a:cubicBezTo>
                    <a:pt x="1424" y="267"/>
                    <a:pt x="1423" y="265"/>
                    <a:pt x="1420" y="262"/>
                  </a:cubicBezTo>
                  <a:close/>
                  <a:moveTo>
                    <a:pt x="1279" y="401"/>
                  </a:moveTo>
                  <a:cubicBezTo>
                    <a:pt x="1281" y="401"/>
                    <a:pt x="1281" y="401"/>
                    <a:pt x="1283" y="400"/>
                  </a:cubicBezTo>
                  <a:cubicBezTo>
                    <a:pt x="1281" y="400"/>
                    <a:pt x="1281" y="399"/>
                    <a:pt x="1279" y="400"/>
                  </a:cubicBezTo>
                  <a:cubicBezTo>
                    <a:pt x="1280" y="399"/>
                    <a:pt x="1280" y="399"/>
                    <a:pt x="1281" y="399"/>
                  </a:cubicBezTo>
                  <a:cubicBezTo>
                    <a:pt x="1278" y="397"/>
                    <a:pt x="1277" y="400"/>
                    <a:pt x="1277" y="401"/>
                  </a:cubicBezTo>
                  <a:cubicBezTo>
                    <a:pt x="1278" y="401"/>
                    <a:pt x="1278" y="402"/>
                    <a:pt x="1278" y="402"/>
                  </a:cubicBezTo>
                  <a:cubicBezTo>
                    <a:pt x="1279" y="402"/>
                    <a:pt x="1279" y="401"/>
                    <a:pt x="1279" y="401"/>
                  </a:cubicBezTo>
                  <a:close/>
                  <a:moveTo>
                    <a:pt x="1482" y="240"/>
                  </a:moveTo>
                  <a:cubicBezTo>
                    <a:pt x="1483" y="238"/>
                    <a:pt x="1485" y="237"/>
                    <a:pt x="1486" y="235"/>
                  </a:cubicBezTo>
                  <a:cubicBezTo>
                    <a:pt x="1483" y="236"/>
                    <a:pt x="1483" y="238"/>
                    <a:pt x="1480" y="237"/>
                  </a:cubicBezTo>
                  <a:cubicBezTo>
                    <a:pt x="1478" y="236"/>
                    <a:pt x="1476" y="236"/>
                    <a:pt x="1474" y="236"/>
                  </a:cubicBezTo>
                  <a:cubicBezTo>
                    <a:pt x="1475" y="241"/>
                    <a:pt x="1478" y="240"/>
                    <a:pt x="1482" y="240"/>
                  </a:cubicBezTo>
                  <a:close/>
                  <a:moveTo>
                    <a:pt x="1257" y="439"/>
                  </a:moveTo>
                  <a:cubicBezTo>
                    <a:pt x="1258" y="438"/>
                    <a:pt x="1259" y="437"/>
                    <a:pt x="1259" y="435"/>
                  </a:cubicBezTo>
                  <a:cubicBezTo>
                    <a:pt x="1258" y="435"/>
                    <a:pt x="1256" y="436"/>
                    <a:pt x="1257" y="439"/>
                  </a:cubicBezTo>
                  <a:close/>
                  <a:moveTo>
                    <a:pt x="1421" y="270"/>
                  </a:moveTo>
                  <a:cubicBezTo>
                    <a:pt x="1418" y="270"/>
                    <a:pt x="1415" y="269"/>
                    <a:pt x="1415" y="274"/>
                  </a:cubicBezTo>
                  <a:cubicBezTo>
                    <a:pt x="1417" y="273"/>
                    <a:pt x="1419" y="272"/>
                    <a:pt x="1421" y="270"/>
                  </a:cubicBezTo>
                  <a:close/>
                  <a:moveTo>
                    <a:pt x="1262" y="440"/>
                  </a:moveTo>
                  <a:cubicBezTo>
                    <a:pt x="1262" y="441"/>
                    <a:pt x="1263" y="442"/>
                    <a:pt x="1264" y="443"/>
                  </a:cubicBezTo>
                  <a:cubicBezTo>
                    <a:pt x="1265" y="442"/>
                    <a:pt x="1264" y="440"/>
                    <a:pt x="1262" y="440"/>
                  </a:cubicBezTo>
                  <a:close/>
                  <a:moveTo>
                    <a:pt x="1260" y="420"/>
                  </a:moveTo>
                  <a:cubicBezTo>
                    <a:pt x="1260" y="420"/>
                    <a:pt x="1260" y="420"/>
                    <a:pt x="1259" y="420"/>
                  </a:cubicBezTo>
                  <a:cubicBezTo>
                    <a:pt x="1260" y="421"/>
                    <a:pt x="1260" y="421"/>
                    <a:pt x="1261" y="421"/>
                  </a:cubicBezTo>
                  <a:cubicBezTo>
                    <a:pt x="1259" y="422"/>
                    <a:pt x="1259" y="424"/>
                    <a:pt x="1258" y="426"/>
                  </a:cubicBezTo>
                  <a:cubicBezTo>
                    <a:pt x="1258" y="427"/>
                    <a:pt x="1255" y="428"/>
                    <a:pt x="1254" y="430"/>
                  </a:cubicBezTo>
                  <a:cubicBezTo>
                    <a:pt x="1258" y="430"/>
                    <a:pt x="1258" y="432"/>
                    <a:pt x="1255" y="432"/>
                  </a:cubicBezTo>
                  <a:cubicBezTo>
                    <a:pt x="1257" y="434"/>
                    <a:pt x="1262" y="432"/>
                    <a:pt x="1257" y="429"/>
                  </a:cubicBezTo>
                  <a:cubicBezTo>
                    <a:pt x="1260" y="431"/>
                    <a:pt x="1262" y="429"/>
                    <a:pt x="1264" y="427"/>
                  </a:cubicBezTo>
                  <a:cubicBezTo>
                    <a:pt x="1264" y="427"/>
                    <a:pt x="1264" y="427"/>
                    <a:pt x="1264" y="428"/>
                  </a:cubicBezTo>
                  <a:cubicBezTo>
                    <a:pt x="1261" y="429"/>
                    <a:pt x="1261" y="433"/>
                    <a:pt x="1260" y="436"/>
                  </a:cubicBezTo>
                  <a:cubicBezTo>
                    <a:pt x="1259" y="439"/>
                    <a:pt x="1261" y="439"/>
                    <a:pt x="1260" y="442"/>
                  </a:cubicBezTo>
                  <a:cubicBezTo>
                    <a:pt x="1259" y="443"/>
                    <a:pt x="1258" y="444"/>
                    <a:pt x="1259" y="445"/>
                  </a:cubicBezTo>
                  <a:cubicBezTo>
                    <a:pt x="1262" y="447"/>
                    <a:pt x="1261" y="442"/>
                    <a:pt x="1261" y="440"/>
                  </a:cubicBezTo>
                  <a:cubicBezTo>
                    <a:pt x="1262" y="438"/>
                    <a:pt x="1261" y="435"/>
                    <a:pt x="1265" y="433"/>
                  </a:cubicBezTo>
                  <a:cubicBezTo>
                    <a:pt x="1261" y="436"/>
                    <a:pt x="1264" y="440"/>
                    <a:pt x="1267" y="434"/>
                  </a:cubicBezTo>
                  <a:cubicBezTo>
                    <a:pt x="1267" y="435"/>
                    <a:pt x="1267" y="436"/>
                    <a:pt x="1268" y="437"/>
                  </a:cubicBezTo>
                  <a:cubicBezTo>
                    <a:pt x="1265" y="437"/>
                    <a:pt x="1266" y="438"/>
                    <a:pt x="1266" y="440"/>
                  </a:cubicBezTo>
                  <a:cubicBezTo>
                    <a:pt x="1267" y="443"/>
                    <a:pt x="1267" y="442"/>
                    <a:pt x="1266" y="446"/>
                  </a:cubicBezTo>
                  <a:cubicBezTo>
                    <a:pt x="1265" y="449"/>
                    <a:pt x="1262" y="450"/>
                    <a:pt x="1266" y="453"/>
                  </a:cubicBezTo>
                  <a:cubicBezTo>
                    <a:pt x="1266" y="452"/>
                    <a:pt x="1266" y="451"/>
                    <a:pt x="1266" y="450"/>
                  </a:cubicBezTo>
                  <a:cubicBezTo>
                    <a:pt x="1268" y="451"/>
                    <a:pt x="1271" y="453"/>
                    <a:pt x="1269" y="450"/>
                  </a:cubicBezTo>
                  <a:cubicBezTo>
                    <a:pt x="1272" y="452"/>
                    <a:pt x="1276" y="448"/>
                    <a:pt x="1280" y="449"/>
                  </a:cubicBezTo>
                  <a:cubicBezTo>
                    <a:pt x="1273" y="450"/>
                    <a:pt x="1277" y="461"/>
                    <a:pt x="1281" y="458"/>
                  </a:cubicBezTo>
                  <a:cubicBezTo>
                    <a:pt x="1279" y="461"/>
                    <a:pt x="1280" y="467"/>
                    <a:pt x="1282" y="468"/>
                  </a:cubicBezTo>
                  <a:cubicBezTo>
                    <a:pt x="1281" y="469"/>
                    <a:pt x="1281" y="469"/>
                    <a:pt x="1281" y="469"/>
                  </a:cubicBezTo>
                  <a:cubicBezTo>
                    <a:pt x="1280" y="467"/>
                    <a:pt x="1280" y="468"/>
                    <a:pt x="1279" y="467"/>
                  </a:cubicBezTo>
                  <a:cubicBezTo>
                    <a:pt x="1279" y="468"/>
                    <a:pt x="1279" y="468"/>
                    <a:pt x="1279" y="469"/>
                  </a:cubicBezTo>
                  <a:cubicBezTo>
                    <a:pt x="1277" y="469"/>
                    <a:pt x="1274" y="467"/>
                    <a:pt x="1272" y="469"/>
                  </a:cubicBezTo>
                  <a:cubicBezTo>
                    <a:pt x="1272" y="467"/>
                    <a:pt x="1270" y="467"/>
                    <a:pt x="1268" y="467"/>
                  </a:cubicBezTo>
                  <a:cubicBezTo>
                    <a:pt x="1271" y="470"/>
                    <a:pt x="1269" y="472"/>
                    <a:pt x="1267" y="474"/>
                  </a:cubicBezTo>
                  <a:cubicBezTo>
                    <a:pt x="1268" y="474"/>
                    <a:pt x="1270" y="473"/>
                    <a:pt x="1272" y="473"/>
                  </a:cubicBezTo>
                  <a:cubicBezTo>
                    <a:pt x="1271" y="476"/>
                    <a:pt x="1274" y="477"/>
                    <a:pt x="1271" y="481"/>
                  </a:cubicBezTo>
                  <a:cubicBezTo>
                    <a:pt x="1270" y="482"/>
                    <a:pt x="1265" y="483"/>
                    <a:pt x="1263" y="484"/>
                  </a:cubicBezTo>
                  <a:cubicBezTo>
                    <a:pt x="1263" y="485"/>
                    <a:pt x="1263" y="487"/>
                    <a:pt x="1263" y="486"/>
                  </a:cubicBezTo>
                  <a:cubicBezTo>
                    <a:pt x="1265" y="490"/>
                    <a:pt x="1268" y="485"/>
                    <a:pt x="1272" y="487"/>
                  </a:cubicBezTo>
                  <a:cubicBezTo>
                    <a:pt x="1271" y="487"/>
                    <a:pt x="1271" y="488"/>
                    <a:pt x="1270" y="488"/>
                  </a:cubicBezTo>
                  <a:cubicBezTo>
                    <a:pt x="1272" y="488"/>
                    <a:pt x="1276" y="490"/>
                    <a:pt x="1276" y="490"/>
                  </a:cubicBezTo>
                  <a:cubicBezTo>
                    <a:pt x="1279" y="489"/>
                    <a:pt x="1281" y="488"/>
                    <a:pt x="1284" y="487"/>
                  </a:cubicBezTo>
                  <a:cubicBezTo>
                    <a:pt x="1282" y="489"/>
                    <a:pt x="1281" y="491"/>
                    <a:pt x="1280" y="493"/>
                  </a:cubicBezTo>
                  <a:cubicBezTo>
                    <a:pt x="1275" y="492"/>
                    <a:pt x="1270" y="490"/>
                    <a:pt x="1269" y="496"/>
                  </a:cubicBezTo>
                  <a:cubicBezTo>
                    <a:pt x="1268" y="500"/>
                    <a:pt x="1262" y="502"/>
                    <a:pt x="1260" y="505"/>
                  </a:cubicBezTo>
                  <a:cubicBezTo>
                    <a:pt x="1264" y="508"/>
                    <a:pt x="1269" y="499"/>
                    <a:pt x="1275" y="504"/>
                  </a:cubicBezTo>
                  <a:cubicBezTo>
                    <a:pt x="1278" y="495"/>
                    <a:pt x="1280" y="502"/>
                    <a:pt x="1286" y="499"/>
                  </a:cubicBezTo>
                  <a:cubicBezTo>
                    <a:pt x="1288" y="498"/>
                    <a:pt x="1291" y="495"/>
                    <a:pt x="1293" y="495"/>
                  </a:cubicBezTo>
                  <a:cubicBezTo>
                    <a:pt x="1296" y="496"/>
                    <a:pt x="1297" y="498"/>
                    <a:pt x="1299" y="498"/>
                  </a:cubicBezTo>
                  <a:cubicBezTo>
                    <a:pt x="1305" y="496"/>
                    <a:pt x="1308" y="497"/>
                    <a:pt x="1313" y="494"/>
                  </a:cubicBezTo>
                  <a:cubicBezTo>
                    <a:pt x="1320" y="492"/>
                    <a:pt x="1310" y="489"/>
                    <a:pt x="1308" y="489"/>
                  </a:cubicBezTo>
                  <a:cubicBezTo>
                    <a:pt x="1313" y="485"/>
                    <a:pt x="1316" y="483"/>
                    <a:pt x="1317" y="476"/>
                  </a:cubicBezTo>
                  <a:cubicBezTo>
                    <a:pt x="1318" y="469"/>
                    <a:pt x="1306" y="474"/>
                    <a:pt x="1305" y="473"/>
                  </a:cubicBezTo>
                  <a:cubicBezTo>
                    <a:pt x="1309" y="469"/>
                    <a:pt x="1302" y="463"/>
                    <a:pt x="1299" y="463"/>
                  </a:cubicBezTo>
                  <a:cubicBezTo>
                    <a:pt x="1301" y="463"/>
                    <a:pt x="1303" y="463"/>
                    <a:pt x="1304" y="465"/>
                  </a:cubicBezTo>
                  <a:cubicBezTo>
                    <a:pt x="1303" y="456"/>
                    <a:pt x="1295" y="455"/>
                    <a:pt x="1293" y="448"/>
                  </a:cubicBezTo>
                  <a:cubicBezTo>
                    <a:pt x="1290" y="438"/>
                    <a:pt x="1286" y="437"/>
                    <a:pt x="1277" y="436"/>
                  </a:cubicBezTo>
                  <a:cubicBezTo>
                    <a:pt x="1279" y="434"/>
                    <a:pt x="1281" y="433"/>
                    <a:pt x="1283" y="434"/>
                  </a:cubicBezTo>
                  <a:cubicBezTo>
                    <a:pt x="1280" y="428"/>
                    <a:pt x="1292" y="422"/>
                    <a:pt x="1289" y="417"/>
                  </a:cubicBezTo>
                  <a:cubicBezTo>
                    <a:pt x="1287" y="414"/>
                    <a:pt x="1273" y="415"/>
                    <a:pt x="1271" y="419"/>
                  </a:cubicBezTo>
                  <a:cubicBezTo>
                    <a:pt x="1271" y="418"/>
                    <a:pt x="1271" y="418"/>
                    <a:pt x="1271" y="418"/>
                  </a:cubicBezTo>
                  <a:cubicBezTo>
                    <a:pt x="1272" y="417"/>
                    <a:pt x="1272" y="415"/>
                    <a:pt x="1273" y="415"/>
                  </a:cubicBezTo>
                  <a:cubicBezTo>
                    <a:pt x="1272" y="414"/>
                    <a:pt x="1271" y="414"/>
                    <a:pt x="1270" y="413"/>
                  </a:cubicBezTo>
                  <a:cubicBezTo>
                    <a:pt x="1271" y="414"/>
                    <a:pt x="1271" y="413"/>
                    <a:pt x="1272" y="414"/>
                  </a:cubicBezTo>
                  <a:cubicBezTo>
                    <a:pt x="1273" y="410"/>
                    <a:pt x="1279" y="409"/>
                    <a:pt x="1280" y="404"/>
                  </a:cubicBezTo>
                  <a:cubicBezTo>
                    <a:pt x="1277" y="403"/>
                    <a:pt x="1272" y="404"/>
                    <a:pt x="1269" y="406"/>
                  </a:cubicBezTo>
                  <a:cubicBezTo>
                    <a:pt x="1268" y="405"/>
                    <a:pt x="1269" y="405"/>
                    <a:pt x="1267" y="406"/>
                  </a:cubicBezTo>
                  <a:cubicBezTo>
                    <a:pt x="1266" y="403"/>
                    <a:pt x="1263" y="406"/>
                    <a:pt x="1265" y="409"/>
                  </a:cubicBezTo>
                  <a:cubicBezTo>
                    <a:pt x="1264" y="409"/>
                    <a:pt x="1263" y="409"/>
                    <a:pt x="1262" y="409"/>
                  </a:cubicBezTo>
                  <a:cubicBezTo>
                    <a:pt x="1262" y="410"/>
                    <a:pt x="1262" y="410"/>
                    <a:pt x="1261" y="411"/>
                  </a:cubicBezTo>
                  <a:cubicBezTo>
                    <a:pt x="1263" y="412"/>
                    <a:pt x="1263" y="413"/>
                    <a:pt x="1264" y="414"/>
                  </a:cubicBezTo>
                  <a:cubicBezTo>
                    <a:pt x="1263" y="413"/>
                    <a:pt x="1261" y="413"/>
                    <a:pt x="1259" y="414"/>
                  </a:cubicBezTo>
                  <a:cubicBezTo>
                    <a:pt x="1260" y="415"/>
                    <a:pt x="1260" y="417"/>
                    <a:pt x="1260" y="418"/>
                  </a:cubicBezTo>
                  <a:cubicBezTo>
                    <a:pt x="1260" y="418"/>
                    <a:pt x="1259" y="418"/>
                    <a:pt x="1258" y="417"/>
                  </a:cubicBezTo>
                  <a:cubicBezTo>
                    <a:pt x="1258" y="419"/>
                    <a:pt x="1259" y="419"/>
                    <a:pt x="1260" y="420"/>
                  </a:cubicBezTo>
                  <a:close/>
                  <a:moveTo>
                    <a:pt x="1270" y="455"/>
                  </a:moveTo>
                  <a:cubicBezTo>
                    <a:pt x="1268" y="456"/>
                    <a:pt x="1267" y="457"/>
                    <a:pt x="1267" y="459"/>
                  </a:cubicBezTo>
                  <a:cubicBezTo>
                    <a:pt x="1267" y="459"/>
                    <a:pt x="1268" y="460"/>
                    <a:pt x="1268" y="460"/>
                  </a:cubicBezTo>
                  <a:cubicBezTo>
                    <a:pt x="1270" y="458"/>
                    <a:pt x="1271" y="457"/>
                    <a:pt x="1270" y="455"/>
                  </a:cubicBezTo>
                  <a:close/>
                  <a:moveTo>
                    <a:pt x="1434" y="268"/>
                  </a:moveTo>
                  <a:cubicBezTo>
                    <a:pt x="1437" y="264"/>
                    <a:pt x="1440" y="261"/>
                    <a:pt x="1443" y="258"/>
                  </a:cubicBezTo>
                  <a:cubicBezTo>
                    <a:pt x="1440" y="260"/>
                    <a:pt x="1438" y="262"/>
                    <a:pt x="1436" y="263"/>
                  </a:cubicBezTo>
                  <a:cubicBezTo>
                    <a:pt x="1434" y="263"/>
                    <a:pt x="1433" y="265"/>
                    <a:pt x="1434" y="268"/>
                  </a:cubicBezTo>
                  <a:close/>
                  <a:moveTo>
                    <a:pt x="1449" y="249"/>
                  </a:moveTo>
                  <a:cubicBezTo>
                    <a:pt x="1448" y="251"/>
                    <a:pt x="1446" y="252"/>
                    <a:pt x="1444" y="254"/>
                  </a:cubicBezTo>
                  <a:cubicBezTo>
                    <a:pt x="1446" y="254"/>
                    <a:pt x="1448" y="254"/>
                    <a:pt x="1449" y="254"/>
                  </a:cubicBezTo>
                  <a:cubicBezTo>
                    <a:pt x="1451" y="252"/>
                    <a:pt x="1453" y="250"/>
                    <a:pt x="1449" y="249"/>
                  </a:cubicBezTo>
                  <a:close/>
                  <a:moveTo>
                    <a:pt x="1439" y="254"/>
                  </a:moveTo>
                  <a:cubicBezTo>
                    <a:pt x="1435" y="256"/>
                    <a:pt x="1435" y="255"/>
                    <a:pt x="1435" y="259"/>
                  </a:cubicBezTo>
                  <a:cubicBezTo>
                    <a:pt x="1434" y="265"/>
                    <a:pt x="1443" y="257"/>
                    <a:pt x="1445" y="256"/>
                  </a:cubicBezTo>
                  <a:cubicBezTo>
                    <a:pt x="1443" y="253"/>
                    <a:pt x="1441" y="254"/>
                    <a:pt x="1439" y="254"/>
                  </a:cubicBezTo>
                  <a:close/>
                  <a:moveTo>
                    <a:pt x="1457" y="247"/>
                  </a:moveTo>
                  <a:cubicBezTo>
                    <a:pt x="1454" y="246"/>
                    <a:pt x="1451" y="246"/>
                    <a:pt x="1450" y="249"/>
                  </a:cubicBezTo>
                  <a:cubicBezTo>
                    <a:pt x="1451" y="249"/>
                    <a:pt x="1452" y="250"/>
                    <a:pt x="1453" y="250"/>
                  </a:cubicBezTo>
                  <a:cubicBezTo>
                    <a:pt x="1454" y="250"/>
                    <a:pt x="1456" y="249"/>
                    <a:pt x="1457" y="247"/>
                  </a:cubicBezTo>
                  <a:close/>
                  <a:moveTo>
                    <a:pt x="1430" y="264"/>
                  </a:moveTo>
                  <a:cubicBezTo>
                    <a:pt x="1428" y="265"/>
                    <a:pt x="1429" y="268"/>
                    <a:pt x="1427" y="269"/>
                  </a:cubicBezTo>
                  <a:cubicBezTo>
                    <a:pt x="1427" y="267"/>
                    <a:pt x="1427" y="265"/>
                    <a:pt x="1428" y="263"/>
                  </a:cubicBezTo>
                  <a:cubicBezTo>
                    <a:pt x="1425" y="263"/>
                    <a:pt x="1424" y="265"/>
                    <a:pt x="1425" y="268"/>
                  </a:cubicBezTo>
                  <a:cubicBezTo>
                    <a:pt x="1424" y="268"/>
                    <a:pt x="1423" y="268"/>
                    <a:pt x="1423" y="268"/>
                  </a:cubicBezTo>
                  <a:cubicBezTo>
                    <a:pt x="1422" y="271"/>
                    <a:pt x="1423" y="270"/>
                    <a:pt x="1421" y="272"/>
                  </a:cubicBezTo>
                  <a:cubicBezTo>
                    <a:pt x="1424" y="272"/>
                    <a:pt x="1425" y="273"/>
                    <a:pt x="1427" y="271"/>
                  </a:cubicBezTo>
                  <a:cubicBezTo>
                    <a:pt x="1429" y="269"/>
                    <a:pt x="1430" y="268"/>
                    <a:pt x="1432" y="269"/>
                  </a:cubicBezTo>
                  <a:cubicBezTo>
                    <a:pt x="1433" y="267"/>
                    <a:pt x="1433" y="262"/>
                    <a:pt x="1430" y="264"/>
                  </a:cubicBezTo>
                  <a:close/>
                  <a:moveTo>
                    <a:pt x="1423" y="275"/>
                  </a:moveTo>
                  <a:cubicBezTo>
                    <a:pt x="1423" y="279"/>
                    <a:pt x="1421" y="280"/>
                    <a:pt x="1418" y="280"/>
                  </a:cubicBezTo>
                  <a:cubicBezTo>
                    <a:pt x="1419" y="281"/>
                    <a:pt x="1419" y="281"/>
                    <a:pt x="1420" y="282"/>
                  </a:cubicBezTo>
                  <a:cubicBezTo>
                    <a:pt x="1420" y="283"/>
                    <a:pt x="1419" y="284"/>
                    <a:pt x="1419" y="285"/>
                  </a:cubicBezTo>
                  <a:cubicBezTo>
                    <a:pt x="1422" y="281"/>
                    <a:pt x="1424" y="280"/>
                    <a:pt x="1423" y="275"/>
                  </a:cubicBezTo>
                  <a:close/>
                  <a:moveTo>
                    <a:pt x="1426" y="274"/>
                  </a:moveTo>
                  <a:cubicBezTo>
                    <a:pt x="1426" y="274"/>
                    <a:pt x="1425" y="274"/>
                    <a:pt x="1424" y="274"/>
                  </a:cubicBezTo>
                  <a:cubicBezTo>
                    <a:pt x="1424" y="275"/>
                    <a:pt x="1424" y="277"/>
                    <a:pt x="1424" y="278"/>
                  </a:cubicBezTo>
                  <a:cubicBezTo>
                    <a:pt x="1427" y="275"/>
                    <a:pt x="1429" y="273"/>
                    <a:pt x="1431" y="270"/>
                  </a:cubicBezTo>
                  <a:cubicBezTo>
                    <a:pt x="1429" y="270"/>
                    <a:pt x="1427" y="272"/>
                    <a:pt x="1426" y="274"/>
                  </a:cubicBezTo>
                  <a:close/>
                  <a:moveTo>
                    <a:pt x="1462" y="249"/>
                  </a:moveTo>
                  <a:cubicBezTo>
                    <a:pt x="1459" y="246"/>
                    <a:pt x="1453" y="250"/>
                    <a:pt x="1451" y="253"/>
                  </a:cubicBezTo>
                  <a:cubicBezTo>
                    <a:pt x="1452" y="253"/>
                    <a:pt x="1454" y="252"/>
                    <a:pt x="1456" y="252"/>
                  </a:cubicBezTo>
                  <a:cubicBezTo>
                    <a:pt x="1458" y="251"/>
                    <a:pt x="1460" y="250"/>
                    <a:pt x="1462" y="249"/>
                  </a:cubicBezTo>
                  <a:close/>
                  <a:moveTo>
                    <a:pt x="1465" y="244"/>
                  </a:moveTo>
                  <a:cubicBezTo>
                    <a:pt x="1464" y="244"/>
                    <a:pt x="1463" y="244"/>
                    <a:pt x="1462" y="244"/>
                  </a:cubicBezTo>
                  <a:cubicBezTo>
                    <a:pt x="1462" y="245"/>
                    <a:pt x="1462" y="246"/>
                    <a:pt x="1462" y="247"/>
                  </a:cubicBezTo>
                  <a:cubicBezTo>
                    <a:pt x="1465" y="248"/>
                    <a:pt x="1466" y="247"/>
                    <a:pt x="1465" y="244"/>
                  </a:cubicBezTo>
                  <a:close/>
                  <a:moveTo>
                    <a:pt x="1850" y="192"/>
                  </a:moveTo>
                  <a:cubicBezTo>
                    <a:pt x="1845" y="193"/>
                    <a:pt x="1847" y="195"/>
                    <a:pt x="1846" y="200"/>
                  </a:cubicBezTo>
                  <a:cubicBezTo>
                    <a:pt x="1850" y="199"/>
                    <a:pt x="1855" y="198"/>
                    <a:pt x="1859" y="198"/>
                  </a:cubicBezTo>
                  <a:cubicBezTo>
                    <a:pt x="1858" y="193"/>
                    <a:pt x="1854" y="192"/>
                    <a:pt x="1850" y="192"/>
                  </a:cubicBezTo>
                  <a:close/>
                  <a:moveTo>
                    <a:pt x="2309" y="678"/>
                  </a:moveTo>
                  <a:cubicBezTo>
                    <a:pt x="2309" y="680"/>
                    <a:pt x="2309" y="682"/>
                    <a:pt x="2310" y="684"/>
                  </a:cubicBezTo>
                  <a:cubicBezTo>
                    <a:pt x="2315" y="685"/>
                    <a:pt x="2311" y="679"/>
                    <a:pt x="2314" y="679"/>
                  </a:cubicBezTo>
                  <a:cubicBezTo>
                    <a:pt x="2319" y="680"/>
                    <a:pt x="2316" y="685"/>
                    <a:pt x="2315" y="687"/>
                  </a:cubicBezTo>
                  <a:cubicBezTo>
                    <a:pt x="2313" y="691"/>
                    <a:pt x="2313" y="702"/>
                    <a:pt x="2319" y="698"/>
                  </a:cubicBezTo>
                  <a:cubicBezTo>
                    <a:pt x="2324" y="694"/>
                    <a:pt x="2325" y="688"/>
                    <a:pt x="2328" y="682"/>
                  </a:cubicBezTo>
                  <a:cubicBezTo>
                    <a:pt x="2329" y="680"/>
                    <a:pt x="2326" y="677"/>
                    <a:pt x="2326" y="676"/>
                  </a:cubicBezTo>
                  <a:cubicBezTo>
                    <a:pt x="2324" y="673"/>
                    <a:pt x="2322" y="676"/>
                    <a:pt x="2320" y="673"/>
                  </a:cubicBezTo>
                  <a:cubicBezTo>
                    <a:pt x="2324" y="669"/>
                    <a:pt x="2328" y="675"/>
                    <a:pt x="2330" y="667"/>
                  </a:cubicBezTo>
                  <a:cubicBezTo>
                    <a:pt x="2332" y="671"/>
                    <a:pt x="2334" y="669"/>
                    <a:pt x="2336" y="668"/>
                  </a:cubicBezTo>
                  <a:cubicBezTo>
                    <a:pt x="2338" y="667"/>
                    <a:pt x="2342" y="666"/>
                    <a:pt x="2342" y="665"/>
                  </a:cubicBezTo>
                  <a:cubicBezTo>
                    <a:pt x="2345" y="662"/>
                    <a:pt x="2351" y="664"/>
                    <a:pt x="2355" y="665"/>
                  </a:cubicBezTo>
                  <a:cubicBezTo>
                    <a:pt x="2349" y="670"/>
                    <a:pt x="2352" y="673"/>
                    <a:pt x="2357" y="677"/>
                  </a:cubicBezTo>
                  <a:cubicBezTo>
                    <a:pt x="2359" y="674"/>
                    <a:pt x="2361" y="668"/>
                    <a:pt x="2366" y="669"/>
                  </a:cubicBezTo>
                  <a:cubicBezTo>
                    <a:pt x="2363" y="666"/>
                    <a:pt x="2362" y="664"/>
                    <a:pt x="2365" y="661"/>
                  </a:cubicBezTo>
                  <a:cubicBezTo>
                    <a:pt x="2369" y="667"/>
                    <a:pt x="2376" y="665"/>
                    <a:pt x="2380" y="660"/>
                  </a:cubicBezTo>
                  <a:cubicBezTo>
                    <a:pt x="2381" y="661"/>
                    <a:pt x="2382" y="663"/>
                    <a:pt x="2382" y="665"/>
                  </a:cubicBezTo>
                  <a:cubicBezTo>
                    <a:pt x="2384" y="662"/>
                    <a:pt x="2386" y="659"/>
                    <a:pt x="2389" y="656"/>
                  </a:cubicBezTo>
                  <a:cubicBezTo>
                    <a:pt x="2388" y="658"/>
                    <a:pt x="2388" y="660"/>
                    <a:pt x="2388" y="662"/>
                  </a:cubicBezTo>
                  <a:cubicBezTo>
                    <a:pt x="2391" y="660"/>
                    <a:pt x="2392" y="657"/>
                    <a:pt x="2395" y="655"/>
                  </a:cubicBezTo>
                  <a:cubicBezTo>
                    <a:pt x="2396" y="655"/>
                    <a:pt x="2395" y="647"/>
                    <a:pt x="2395" y="645"/>
                  </a:cubicBezTo>
                  <a:cubicBezTo>
                    <a:pt x="2396" y="641"/>
                    <a:pt x="2398" y="641"/>
                    <a:pt x="2398" y="636"/>
                  </a:cubicBezTo>
                  <a:cubicBezTo>
                    <a:pt x="2398" y="632"/>
                    <a:pt x="2397" y="627"/>
                    <a:pt x="2402" y="629"/>
                  </a:cubicBezTo>
                  <a:cubicBezTo>
                    <a:pt x="2402" y="626"/>
                    <a:pt x="2401" y="624"/>
                    <a:pt x="2403" y="622"/>
                  </a:cubicBezTo>
                  <a:cubicBezTo>
                    <a:pt x="2406" y="620"/>
                    <a:pt x="2405" y="616"/>
                    <a:pt x="2405" y="613"/>
                  </a:cubicBezTo>
                  <a:cubicBezTo>
                    <a:pt x="2405" y="610"/>
                    <a:pt x="2403" y="607"/>
                    <a:pt x="2402" y="605"/>
                  </a:cubicBezTo>
                  <a:cubicBezTo>
                    <a:pt x="2400" y="602"/>
                    <a:pt x="2402" y="600"/>
                    <a:pt x="2402" y="597"/>
                  </a:cubicBezTo>
                  <a:cubicBezTo>
                    <a:pt x="2398" y="595"/>
                    <a:pt x="2396" y="598"/>
                    <a:pt x="2397" y="603"/>
                  </a:cubicBezTo>
                  <a:cubicBezTo>
                    <a:pt x="2394" y="594"/>
                    <a:pt x="2389" y="606"/>
                    <a:pt x="2388" y="609"/>
                  </a:cubicBezTo>
                  <a:cubicBezTo>
                    <a:pt x="2387" y="612"/>
                    <a:pt x="2390" y="613"/>
                    <a:pt x="2390" y="615"/>
                  </a:cubicBezTo>
                  <a:cubicBezTo>
                    <a:pt x="2389" y="619"/>
                    <a:pt x="2388" y="622"/>
                    <a:pt x="2386" y="626"/>
                  </a:cubicBezTo>
                  <a:cubicBezTo>
                    <a:pt x="2385" y="631"/>
                    <a:pt x="2381" y="636"/>
                    <a:pt x="2377" y="639"/>
                  </a:cubicBezTo>
                  <a:cubicBezTo>
                    <a:pt x="2374" y="640"/>
                    <a:pt x="2372" y="642"/>
                    <a:pt x="2368" y="642"/>
                  </a:cubicBezTo>
                  <a:cubicBezTo>
                    <a:pt x="2366" y="642"/>
                    <a:pt x="2369" y="637"/>
                    <a:pt x="2370" y="636"/>
                  </a:cubicBezTo>
                  <a:cubicBezTo>
                    <a:pt x="2366" y="637"/>
                    <a:pt x="2364" y="637"/>
                    <a:pt x="2364" y="642"/>
                  </a:cubicBezTo>
                  <a:cubicBezTo>
                    <a:pt x="2364" y="644"/>
                    <a:pt x="2360" y="647"/>
                    <a:pt x="2359" y="649"/>
                  </a:cubicBezTo>
                  <a:cubicBezTo>
                    <a:pt x="2357" y="652"/>
                    <a:pt x="2360" y="654"/>
                    <a:pt x="2357" y="655"/>
                  </a:cubicBezTo>
                  <a:cubicBezTo>
                    <a:pt x="2352" y="657"/>
                    <a:pt x="2354" y="653"/>
                    <a:pt x="2351" y="654"/>
                  </a:cubicBezTo>
                  <a:cubicBezTo>
                    <a:pt x="2346" y="654"/>
                    <a:pt x="2336" y="653"/>
                    <a:pt x="2333" y="658"/>
                  </a:cubicBezTo>
                  <a:cubicBezTo>
                    <a:pt x="2330" y="663"/>
                    <a:pt x="2325" y="666"/>
                    <a:pt x="2319" y="666"/>
                  </a:cubicBezTo>
                  <a:cubicBezTo>
                    <a:pt x="2321" y="673"/>
                    <a:pt x="2313" y="675"/>
                    <a:pt x="2309" y="678"/>
                  </a:cubicBezTo>
                  <a:close/>
                  <a:moveTo>
                    <a:pt x="2301" y="950"/>
                  </a:moveTo>
                  <a:cubicBezTo>
                    <a:pt x="2299" y="952"/>
                    <a:pt x="2295" y="955"/>
                    <a:pt x="2294" y="958"/>
                  </a:cubicBezTo>
                  <a:cubicBezTo>
                    <a:pt x="2291" y="962"/>
                    <a:pt x="2293" y="962"/>
                    <a:pt x="2293" y="966"/>
                  </a:cubicBezTo>
                  <a:cubicBezTo>
                    <a:pt x="2294" y="969"/>
                    <a:pt x="2294" y="972"/>
                    <a:pt x="2294" y="975"/>
                  </a:cubicBezTo>
                  <a:cubicBezTo>
                    <a:pt x="2294" y="977"/>
                    <a:pt x="2298" y="980"/>
                    <a:pt x="2300" y="981"/>
                  </a:cubicBezTo>
                  <a:cubicBezTo>
                    <a:pt x="2299" y="977"/>
                    <a:pt x="2298" y="969"/>
                    <a:pt x="2304" y="971"/>
                  </a:cubicBezTo>
                  <a:cubicBezTo>
                    <a:pt x="2303" y="971"/>
                    <a:pt x="2297" y="966"/>
                    <a:pt x="2300" y="965"/>
                  </a:cubicBezTo>
                  <a:cubicBezTo>
                    <a:pt x="2303" y="964"/>
                    <a:pt x="2304" y="960"/>
                    <a:pt x="2300" y="959"/>
                  </a:cubicBezTo>
                  <a:cubicBezTo>
                    <a:pt x="2300" y="958"/>
                    <a:pt x="2301" y="956"/>
                    <a:pt x="2302" y="955"/>
                  </a:cubicBezTo>
                  <a:cubicBezTo>
                    <a:pt x="2302" y="954"/>
                    <a:pt x="2301" y="952"/>
                    <a:pt x="2301" y="950"/>
                  </a:cubicBezTo>
                  <a:close/>
                  <a:moveTo>
                    <a:pt x="2475" y="1179"/>
                  </a:moveTo>
                  <a:cubicBezTo>
                    <a:pt x="2470" y="1175"/>
                    <a:pt x="2476" y="1170"/>
                    <a:pt x="2469" y="1167"/>
                  </a:cubicBezTo>
                  <a:cubicBezTo>
                    <a:pt x="2468" y="1167"/>
                    <a:pt x="2465" y="1172"/>
                    <a:pt x="2464" y="1169"/>
                  </a:cubicBezTo>
                  <a:cubicBezTo>
                    <a:pt x="2463" y="1166"/>
                    <a:pt x="2462" y="1162"/>
                    <a:pt x="2461" y="1159"/>
                  </a:cubicBezTo>
                  <a:cubicBezTo>
                    <a:pt x="2459" y="1153"/>
                    <a:pt x="2459" y="1150"/>
                    <a:pt x="2454" y="1147"/>
                  </a:cubicBezTo>
                  <a:cubicBezTo>
                    <a:pt x="2452" y="1145"/>
                    <a:pt x="2438" y="1139"/>
                    <a:pt x="2438" y="1137"/>
                  </a:cubicBezTo>
                  <a:cubicBezTo>
                    <a:pt x="2438" y="1131"/>
                    <a:pt x="2439" y="1124"/>
                    <a:pt x="2436" y="1120"/>
                  </a:cubicBezTo>
                  <a:cubicBezTo>
                    <a:pt x="2430" y="1114"/>
                    <a:pt x="2431" y="1111"/>
                    <a:pt x="2430" y="1103"/>
                  </a:cubicBezTo>
                  <a:cubicBezTo>
                    <a:pt x="2430" y="1098"/>
                    <a:pt x="2423" y="1095"/>
                    <a:pt x="2420" y="1098"/>
                  </a:cubicBezTo>
                  <a:cubicBezTo>
                    <a:pt x="2418" y="1085"/>
                    <a:pt x="2414" y="1076"/>
                    <a:pt x="2410" y="1065"/>
                  </a:cubicBezTo>
                  <a:cubicBezTo>
                    <a:pt x="2404" y="1066"/>
                    <a:pt x="2403" y="1077"/>
                    <a:pt x="2402" y="1082"/>
                  </a:cubicBezTo>
                  <a:cubicBezTo>
                    <a:pt x="2400" y="1088"/>
                    <a:pt x="2402" y="1094"/>
                    <a:pt x="2402" y="1100"/>
                  </a:cubicBezTo>
                  <a:cubicBezTo>
                    <a:pt x="2402" y="1107"/>
                    <a:pt x="2398" y="1130"/>
                    <a:pt x="2388" y="1126"/>
                  </a:cubicBezTo>
                  <a:cubicBezTo>
                    <a:pt x="2385" y="1125"/>
                    <a:pt x="2382" y="1119"/>
                    <a:pt x="2378" y="1117"/>
                  </a:cubicBezTo>
                  <a:cubicBezTo>
                    <a:pt x="2372" y="1113"/>
                    <a:pt x="2365" y="1109"/>
                    <a:pt x="2359" y="1105"/>
                  </a:cubicBezTo>
                  <a:cubicBezTo>
                    <a:pt x="2353" y="1102"/>
                    <a:pt x="2356" y="1100"/>
                    <a:pt x="2357" y="1092"/>
                  </a:cubicBezTo>
                  <a:cubicBezTo>
                    <a:pt x="2359" y="1086"/>
                    <a:pt x="2362" y="1083"/>
                    <a:pt x="2366" y="1079"/>
                  </a:cubicBezTo>
                  <a:cubicBezTo>
                    <a:pt x="2360" y="1073"/>
                    <a:pt x="2358" y="1073"/>
                    <a:pt x="2350" y="1072"/>
                  </a:cubicBezTo>
                  <a:cubicBezTo>
                    <a:pt x="2344" y="1071"/>
                    <a:pt x="2337" y="1070"/>
                    <a:pt x="2331" y="1070"/>
                  </a:cubicBezTo>
                  <a:cubicBezTo>
                    <a:pt x="2331" y="1073"/>
                    <a:pt x="2332" y="1076"/>
                    <a:pt x="2332" y="1079"/>
                  </a:cubicBezTo>
                  <a:cubicBezTo>
                    <a:pt x="2325" y="1078"/>
                    <a:pt x="2319" y="1074"/>
                    <a:pt x="2314" y="1081"/>
                  </a:cubicBezTo>
                  <a:cubicBezTo>
                    <a:pt x="2310" y="1087"/>
                    <a:pt x="2309" y="1093"/>
                    <a:pt x="2307" y="1101"/>
                  </a:cubicBezTo>
                  <a:cubicBezTo>
                    <a:pt x="2301" y="1098"/>
                    <a:pt x="2295" y="1095"/>
                    <a:pt x="2289" y="1092"/>
                  </a:cubicBezTo>
                  <a:cubicBezTo>
                    <a:pt x="2287" y="1090"/>
                    <a:pt x="2279" y="1099"/>
                    <a:pt x="2277" y="1100"/>
                  </a:cubicBezTo>
                  <a:cubicBezTo>
                    <a:pt x="2268" y="1109"/>
                    <a:pt x="2254" y="1116"/>
                    <a:pt x="2250" y="1129"/>
                  </a:cubicBezTo>
                  <a:cubicBezTo>
                    <a:pt x="2247" y="1135"/>
                    <a:pt x="2247" y="1141"/>
                    <a:pt x="2241" y="1142"/>
                  </a:cubicBezTo>
                  <a:cubicBezTo>
                    <a:pt x="2232" y="1144"/>
                    <a:pt x="2224" y="1146"/>
                    <a:pt x="2216" y="1148"/>
                  </a:cubicBezTo>
                  <a:cubicBezTo>
                    <a:pt x="2210" y="1149"/>
                    <a:pt x="2207" y="1152"/>
                    <a:pt x="2202" y="1155"/>
                  </a:cubicBezTo>
                  <a:cubicBezTo>
                    <a:pt x="2196" y="1160"/>
                    <a:pt x="2194" y="1161"/>
                    <a:pt x="2192" y="1169"/>
                  </a:cubicBezTo>
                  <a:cubicBezTo>
                    <a:pt x="2190" y="1167"/>
                    <a:pt x="2189" y="1164"/>
                    <a:pt x="2188" y="1161"/>
                  </a:cubicBezTo>
                  <a:cubicBezTo>
                    <a:pt x="2184" y="1172"/>
                    <a:pt x="2182" y="1180"/>
                    <a:pt x="2186" y="1191"/>
                  </a:cubicBezTo>
                  <a:cubicBezTo>
                    <a:pt x="2188" y="1197"/>
                    <a:pt x="2188" y="1198"/>
                    <a:pt x="2185" y="1204"/>
                  </a:cubicBezTo>
                  <a:cubicBezTo>
                    <a:pt x="2184" y="1209"/>
                    <a:pt x="2187" y="1212"/>
                    <a:pt x="2189" y="1216"/>
                  </a:cubicBezTo>
                  <a:cubicBezTo>
                    <a:pt x="2194" y="1227"/>
                    <a:pt x="2197" y="1237"/>
                    <a:pt x="2199" y="1248"/>
                  </a:cubicBezTo>
                  <a:cubicBezTo>
                    <a:pt x="2199" y="1252"/>
                    <a:pt x="2203" y="1264"/>
                    <a:pt x="2201" y="1267"/>
                  </a:cubicBezTo>
                  <a:cubicBezTo>
                    <a:pt x="2201" y="1269"/>
                    <a:pt x="2191" y="1274"/>
                    <a:pt x="2196" y="1278"/>
                  </a:cubicBezTo>
                  <a:cubicBezTo>
                    <a:pt x="2200" y="1280"/>
                    <a:pt x="2204" y="1286"/>
                    <a:pt x="2209" y="1286"/>
                  </a:cubicBezTo>
                  <a:cubicBezTo>
                    <a:pt x="2213" y="1286"/>
                    <a:pt x="2219" y="1287"/>
                    <a:pt x="2223" y="1284"/>
                  </a:cubicBezTo>
                  <a:cubicBezTo>
                    <a:pt x="2228" y="1279"/>
                    <a:pt x="2230" y="1277"/>
                    <a:pt x="2236" y="1276"/>
                  </a:cubicBezTo>
                  <a:cubicBezTo>
                    <a:pt x="2241" y="1275"/>
                    <a:pt x="2246" y="1275"/>
                    <a:pt x="2251" y="1275"/>
                  </a:cubicBezTo>
                  <a:cubicBezTo>
                    <a:pt x="2255" y="1274"/>
                    <a:pt x="2258" y="1274"/>
                    <a:pt x="2262" y="1274"/>
                  </a:cubicBezTo>
                  <a:cubicBezTo>
                    <a:pt x="2263" y="1274"/>
                    <a:pt x="2265" y="1269"/>
                    <a:pt x="2266" y="1268"/>
                  </a:cubicBezTo>
                  <a:cubicBezTo>
                    <a:pt x="2268" y="1264"/>
                    <a:pt x="2275" y="1262"/>
                    <a:pt x="2279" y="1260"/>
                  </a:cubicBezTo>
                  <a:cubicBezTo>
                    <a:pt x="2283" y="1258"/>
                    <a:pt x="2289" y="1261"/>
                    <a:pt x="2292" y="1259"/>
                  </a:cubicBezTo>
                  <a:cubicBezTo>
                    <a:pt x="2295" y="1257"/>
                    <a:pt x="2301" y="1252"/>
                    <a:pt x="2304" y="1252"/>
                  </a:cubicBezTo>
                  <a:cubicBezTo>
                    <a:pt x="2316" y="1254"/>
                    <a:pt x="2326" y="1255"/>
                    <a:pt x="2337" y="1259"/>
                  </a:cubicBezTo>
                  <a:cubicBezTo>
                    <a:pt x="2344" y="1262"/>
                    <a:pt x="2345" y="1263"/>
                    <a:pt x="2349" y="1270"/>
                  </a:cubicBezTo>
                  <a:cubicBezTo>
                    <a:pt x="2351" y="1275"/>
                    <a:pt x="2354" y="1279"/>
                    <a:pt x="2357" y="1283"/>
                  </a:cubicBezTo>
                  <a:cubicBezTo>
                    <a:pt x="2363" y="1276"/>
                    <a:pt x="2368" y="1270"/>
                    <a:pt x="2373" y="1262"/>
                  </a:cubicBezTo>
                  <a:cubicBezTo>
                    <a:pt x="2376" y="1271"/>
                    <a:pt x="2370" y="1278"/>
                    <a:pt x="2366" y="1285"/>
                  </a:cubicBezTo>
                  <a:cubicBezTo>
                    <a:pt x="2373" y="1287"/>
                    <a:pt x="2373" y="1282"/>
                    <a:pt x="2376" y="1275"/>
                  </a:cubicBezTo>
                  <a:cubicBezTo>
                    <a:pt x="2377" y="1280"/>
                    <a:pt x="2375" y="1291"/>
                    <a:pt x="2380" y="1291"/>
                  </a:cubicBezTo>
                  <a:cubicBezTo>
                    <a:pt x="2384" y="1291"/>
                    <a:pt x="2387" y="1299"/>
                    <a:pt x="2388" y="1303"/>
                  </a:cubicBezTo>
                  <a:cubicBezTo>
                    <a:pt x="2390" y="1315"/>
                    <a:pt x="2399" y="1319"/>
                    <a:pt x="2410" y="1320"/>
                  </a:cubicBezTo>
                  <a:cubicBezTo>
                    <a:pt x="2417" y="1322"/>
                    <a:pt x="2418" y="1322"/>
                    <a:pt x="2423" y="1318"/>
                  </a:cubicBezTo>
                  <a:cubicBezTo>
                    <a:pt x="2429" y="1313"/>
                    <a:pt x="2429" y="1315"/>
                    <a:pt x="2434" y="1321"/>
                  </a:cubicBezTo>
                  <a:cubicBezTo>
                    <a:pt x="2436" y="1324"/>
                    <a:pt x="2443" y="1322"/>
                    <a:pt x="2445" y="1319"/>
                  </a:cubicBezTo>
                  <a:cubicBezTo>
                    <a:pt x="2450" y="1314"/>
                    <a:pt x="2451" y="1313"/>
                    <a:pt x="2459" y="1313"/>
                  </a:cubicBezTo>
                  <a:cubicBezTo>
                    <a:pt x="2471" y="1313"/>
                    <a:pt x="2470" y="1296"/>
                    <a:pt x="2472" y="1285"/>
                  </a:cubicBezTo>
                  <a:cubicBezTo>
                    <a:pt x="2473" y="1276"/>
                    <a:pt x="2483" y="1270"/>
                    <a:pt x="2486" y="1261"/>
                  </a:cubicBezTo>
                  <a:cubicBezTo>
                    <a:pt x="2488" y="1250"/>
                    <a:pt x="2494" y="1237"/>
                    <a:pt x="2494" y="1226"/>
                  </a:cubicBezTo>
                  <a:cubicBezTo>
                    <a:pt x="2494" y="1215"/>
                    <a:pt x="2491" y="1203"/>
                    <a:pt x="2489" y="1193"/>
                  </a:cubicBezTo>
                  <a:cubicBezTo>
                    <a:pt x="2484" y="1188"/>
                    <a:pt x="2479" y="1184"/>
                    <a:pt x="2475" y="1179"/>
                  </a:cubicBezTo>
                  <a:close/>
                  <a:moveTo>
                    <a:pt x="2281" y="1001"/>
                  </a:moveTo>
                  <a:cubicBezTo>
                    <a:pt x="2278" y="1008"/>
                    <a:pt x="2290" y="1005"/>
                    <a:pt x="2291" y="1004"/>
                  </a:cubicBezTo>
                  <a:cubicBezTo>
                    <a:pt x="2291" y="1000"/>
                    <a:pt x="2282" y="996"/>
                    <a:pt x="2281" y="1001"/>
                  </a:cubicBezTo>
                  <a:close/>
                  <a:moveTo>
                    <a:pt x="2321" y="1070"/>
                  </a:moveTo>
                  <a:cubicBezTo>
                    <a:pt x="2317" y="1072"/>
                    <a:pt x="2313" y="1067"/>
                    <a:pt x="2312" y="1074"/>
                  </a:cubicBezTo>
                  <a:cubicBezTo>
                    <a:pt x="2316" y="1074"/>
                    <a:pt x="2319" y="1076"/>
                    <a:pt x="2322" y="1074"/>
                  </a:cubicBezTo>
                  <a:cubicBezTo>
                    <a:pt x="2324" y="1073"/>
                    <a:pt x="2325" y="1069"/>
                    <a:pt x="2321" y="1070"/>
                  </a:cubicBezTo>
                  <a:close/>
                  <a:moveTo>
                    <a:pt x="2490" y="1015"/>
                  </a:moveTo>
                  <a:cubicBezTo>
                    <a:pt x="2492" y="1010"/>
                    <a:pt x="2492" y="1010"/>
                    <a:pt x="2490" y="1006"/>
                  </a:cubicBezTo>
                  <a:cubicBezTo>
                    <a:pt x="2490" y="1006"/>
                    <a:pt x="2488" y="1007"/>
                    <a:pt x="2488" y="1006"/>
                  </a:cubicBezTo>
                  <a:cubicBezTo>
                    <a:pt x="2487" y="1005"/>
                    <a:pt x="2486" y="1003"/>
                    <a:pt x="2486" y="1003"/>
                  </a:cubicBezTo>
                  <a:cubicBezTo>
                    <a:pt x="2482" y="1000"/>
                    <a:pt x="2477" y="997"/>
                    <a:pt x="2473" y="995"/>
                  </a:cubicBezTo>
                  <a:cubicBezTo>
                    <a:pt x="2472" y="1000"/>
                    <a:pt x="2490" y="1002"/>
                    <a:pt x="2488" y="1011"/>
                  </a:cubicBezTo>
                  <a:cubicBezTo>
                    <a:pt x="2488" y="1012"/>
                    <a:pt x="2489" y="1013"/>
                    <a:pt x="2490" y="1015"/>
                  </a:cubicBezTo>
                  <a:close/>
                  <a:moveTo>
                    <a:pt x="2451" y="1341"/>
                  </a:moveTo>
                  <a:cubicBezTo>
                    <a:pt x="2448" y="1342"/>
                    <a:pt x="2441" y="1347"/>
                    <a:pt x="2439" y="1346"/>
                  </a:cubicBezTo>
                  <a:cubicBezTo>
                    <a:pt x="2435" y="1344"/>
                    <a:pt x="2430" y="1342"/>
                    <a:pt x="2426" y="1340"/>
                  </a:cubicBezTo>
                  <a:cubicBezTo>
                    <a:pt x="2425" y="1347"/>
                    <a:pt x="2426" y="1355"/>
                    <a:pt x="2429" y="1361"/>
                  </a:cubicBezTo>
                  <a:cubicBezTo>
                    <a:pt x="2432" y="1368"/>
                    <a:pt x="2436" y="1370"/>
                    <a:pt x="2443" y="1371"/>
                  </a:cubicBezTo>
                  <a:cubicBezTo>
                    <a:pt x="2451" y="1373"/>
                    <a:pt x="2459" y="1344"/>
                    <a:pt x="2451" y="1341"/>
                  </a:cubicBezTo>
                  <a:close/>
                  <a:moveTo>
                    <a:pt x="2463" y="1020"/>
                  </a:moveTo>
                  <a:cubicBezTo>
                    <a:pt x="2460" y="1021"/>
                    <a:pt x="2457" y="1020"/>
                    <a:pt x="2454" y="1021"/>
                  </a:cubicBezTo>
                  <a:cubicBezTo>
                    <a:pt x="2456" y="1026"/>
                    <a:pt x="2465" y="1028"/>
                    <a:pt x="2470" y="1027"/>
                  </a:cubicBezTo>
                  <a:cubicBezTo>
                    <a:pt x="2473" y="1026"/>
                    <a:pt x="2478" y="1025"/>
                    <a:pt x="2479" y="1021"/>
                  </a:cubicBezTo>
                  <a:cubicBezTo>
                    <a:pt x="2480" y="1020"/>
                    <a:pt x="2487" y="1021"/>
                    <a:pt x="2482" y="1016"/>
                  </a:cubicBezTo>
                  <a:cubicBezTo>
                    <a:pt x="2488" y="1015"/>
                    <a:pt x="2486" y="1010"/>
                    <a:pt x="2482" y="1008"/>
                  </a:cubicBezTo>
                  <a:cubicBezTo>
                    <a:pt x="2478" y="1005"/>
                    <a:pt x="2479" y="1013"/>
                    <a:pt x="2479" y="1015"/>
                  </a:cubicBezTo>
                  <a:cubicBezTo>
                    <a:pt x="2479" y="1015"/>
                    <a:pt x="2465" y="1025"/>
                    <a:pt x="2468" y="1017"/>
                  </a:cubicBezTo>
                  <a:cubicBezTo>
                    <a:pt x="2468" y="1016"/>
                    <a:pt x="2466" y="1020"/>
                    <a:pt x="2463" y="1020"/>
                  </a:cubicBezTo>
                  <a:close/>
                  <a:moveTo>
                    <a:pt x="2434" y="1020"/>
                  </a:moveTo>
                  <a:cubicBezTo>
                    <a:pt x="2432" y="1017"/>
                    <a:pt x="2434" y="1013"/>
                    <a:pt x="2430" y="1010"/>
                  </a:cubicBezTo>
                  <a:cubicBezTo>
                    <a:pt x="2427" y="1008"/>
                    <a:pt x="2423" y="1006"/>
                    <a:pt x="2420" y="1004"/>
                  </a:cubicBezTo>
                  <a:cubicBezTo>
                    <a:pt x="2415" y="1001"/>
                    <a:pt x="2408" y="999"/>
                    <a:pt x="2402" y="997"/>
                  </a:cubicBezTo>
                  <a:cubicBezTo>
                    <a:pt x="2393" y="994"/>
                    <a:pt x="2384" y="990"/>
                    <a:pt x="2376" y="987"/>
                  </a:cubicBezTo>
                  <a:cubicBezTo>
                    <a:pt x="2371" y="985"/>
                    <a:pt x="2364" y="989"/>
                    <a:pt x="2361" y="992"/>
                  </a:cubicBezTo>
                  <a:cubicBezTo>
                    <a:pt x="2360" y="994"/>
                    <a:pt x="2356" y="1002"/>
                    <a:pt x="2354" y="1001"/>
                  </a:cubicBezTo>
                  <a:cubicBezTo>
                    <a:pt x="2351" y="999"/>
                    <a:pt x="2349" y="999"/>
                    <a:pt x="2347" y="995"/>
                  </a:cubicBezTo>
                  <a:cubicBezTo>
                    <a:pt x="2345" y="990"/>
                    <a:pt x="2344" y="987"/>
                    <a:pt x="2344" y="982"/>
                  </a:cubicBezTo>
                  <a:cubicBezTo>
                    <a:pt x="2343" y="977"/>
                    <a:pt x="2342" y="978"/>
                    <a:pt x="2337" y="977"/>
                  </a:cubicBezTo>
                  <a:cubicBezTo>
                    <a:pt x="2330" y="975"/>
                    <a:pt x="2323" y="977"/>
                    <a:pt x="2319" y="984"/>
                  </a:cubicBezTo>
                  <a:cubicBezTo>
                    <a:pt x="2322" y="985"/>
                    <a:pt x="2324" y="985"/>
                    <a:pt x="2327" y="986"/>
                  </a:cubicBezTo>
                  <a:cubicBezTo>
                    <a:pt x="2328" y="986"/>
                    <a:pt x="2327" y="990"/>
                    <a:pt x="2328" y="991"/>
                  </a:cubicBezTo>
                  <a:cubicBezTo>
                    <a:pt x="2332" y="993"/>
                    <a:pt x="2338" y="992"/>
                    <a:pt x="2342" y="991"/>
                  </a:cubicBezTo>
                  <a:cubicBezTo>
                    <a:pt x="2342" y="992"/>
                    <a:pt x="2342" y="994"/>
                    <a:pt x="2342" y="995"/>
                  </a:cubicBezTo>
                  <a:cubicBezTo>
                    <a:pt x="2336" y="993"/>
                    <a:pt x="2333" y="994"/>
                    <a:pt x="2327" y="996"/>
                  </a:cubicBezTo>
                  <a:cubicBezTo>
                    <a:pt x="2330" y="1000"/>
                    <a:pt x="2332" y="1004"/>
                    <a:pt x="2334" y="1008"/>
                  </a:cubicBezTo>
                  <a:cubicBezTo>
                    <a:pt x="2337" y="1005"/>
                    <a:pt x="2339" y="1003"/>
                    <a:pt x="2341" y="1000"/>
                  </a:cubicBezTo>
                  <a:cubicBezTo>
                    <a:pt x="2342" y="1006"/>
                    <a:pt x="2342" y="1006"/>
                    <a:pt x="2347" y="1008"/>
                  </a:cubicBezTo>
                  <a:cubicBezTo>
                    <a:pt x="2353" y="1011"/>
                    <a:pt x="2359" y="1014"/>
                    <a:pt x="2366" y="1016"/>
                  </a:cubicBezTo>
                  <a:cubicBezTo>
                    <a:pt x="2368" y="1017"/>
                    <a:pt x="2374" y="1018"/>
                    <a:pt x="2376" y="1021"/>
                  </a:cubicBezTo>
                  <a:cubicBezTo>
                    <a:pt x="2378" y="1026"/>
                    <a:pt x="2380" y="1031"/>
                    <a:pt x="2382" y="1036"/>
                  </a:cubicBezTo>
                  <a:cubicBezTo>
                    <a:pt x="2375" y="1038"/>
                    <a:pt x="2374" y="1037"/>
                    <a:pt x="2373" y="1045"/>
                  </a:cubicBezTo>
                  <a:cubicBezTo>
                    <a:pt x="2378" y="1045"/>
                    <a:pt x="2384" y="1044"/>
                    <a:pt x="2389" y="1044"/>
                  </a:cubicBezTo>
                  <a:cubicBezTo>
                    <a:pt x="2392" y="1044"/>
                    <a:pt x="2394" y="1052"/>
                    <a:pt x="2398" y="1052"/>
                  </a:cubicBezTo>
                  <a:cubicBezTo>
                    <a:pt x="2404" y="1053"/>
                    <a:pt x="2409" y="1054"/>
                    <a:pt x="2414" y="1051"/>
                  </a:cubicBezTo>
                  <a:cubicBezTo>
                    <a:pt x="2417" y="1049"/>
                    <a:pt x="2418" y="1040"/>
                    <a:pt x="2421" y="1041"/>
                  </a:cubicBezTo>
                  <a:cubicBezTo>
                    <a:pt x="2424" y="1041"/>
                    <a:pt x="2433" y="1041"/>
                    <a:pt x="2435" y="1043"/>
                  </a:cubicBezTo>
                  <a:cubicBezTo>
                    <a:pt x="2440" y="1048"/>
                    <a:pt x="2444" y="1052"/>
                    <a:pt x="2448" y="1057"/>
                  </a:cubicBezTo>
                  <a:cubicBezTo>
                    <a:pt x="2452" y="1060"/>
                    <a:pt x="2457" y="1060"/>
                    <a:pt x="2461" y="1061"/>
                  </a:cubicBezTo>
                  <a:cubicBezTo>
                    <a:pt x="2465" y="1061"/>
                    <a:pt x="2470" y="1065"/>
                    <a:pt x="2472" y="1064"/>
                  </a:cubicBezTo>
                  <a:cubicBezTo>
                    <a:pt x="2470" y="1062"/>
                    <a:pt x="2464" y="1058"/>
                    <a:pt x="2467" y="1055"/>
                  </a:cubicBezTo>
                  <a:cubicBezTo>
                    <a:pt x="2464" y="1055"/>
                    <a:pt x="2460" y="1055"/>
                    <a:pt x="2462" y="1051"/>
                  </a:cubicBezTo>
                  <a:cubicBezTo>
                    <a:pt x="2455" y="1050"/>
                    <a:pt x="2455" y="1049"/>
                    <a:pt x="2452" y="1042"/>
                  </a:cubicBezTo>
                  <a:cubicBezTo>
                    <a:pt x="2451" y="1040"/>
                    <a:pt x="2448" y="1039"/>
                    <a:pt x="2446" y="1038"/>
                  </a:cubicBezTo>
                  <a:cubicBezTo>
                    <a:pt x="2445" y="1037"/>
                    <a:pt x="2444" y="1033"/>
                    <a:pt x="2443" y="1031"/>
                  </a:cubicBezTo>
                  <a:cubicBezTo>
                    <a:pt x="2446" y="1031"/>
                    <a:pt x="2448" y="1031"/>
                    <a:pt x="2450" y="1030"/>
                  </a:cubicBezTo>
                  <a:cubicBezTo>
                    <a:pt x="2451" y="1021"/>
                    <a:pt x="2438" y="1024"/>
                    <a:pt x="2434" y="1020"/>
                  </a:cubicBezTo>
                  <a:close/>
                  <a:moveTo>
                    <a:pt x="2406" y="496"/>
                  </a:moveTo>
                  <a:cubicBezTo>
                    <a:pt x="2406" y="501"/>
                    <a:pt x="2407" y="506"/>
                    <a:pt x="2405" y="511"/>
                  </a:cubicBezTo>
                  <a:cubicBezTo>
                    <a:pt x="2402" y="517"/>
                    <a:pt x="2404" y="518"/>
                    <a:pt x="2405" y="524"/>
                  </a:cubicBezTo>
                  <a:cubicBezTo>
                    <a:pt x="2406" y="528"/>
                    <a:pt x="2406" y="528"/>
                    <a:pt x="2404" y="531"/>
                  </a:cubicBezTo>
                  <a:cubicBezTo>
                    <a:pt x="2403" y="533"/>
                    <a:pt x="2404" y="536"/>
                    <a:pt x="2404" y="538"/>
                  </a:cubicBezTo>
                  <a:cubicBezTo>
                    <a:pt x="2404" y="544"/>
                    <a:pt x="2403" y="545"/>
                    <a:pt x="2406" y="551"/>
                  </a:cubicBezTo>
                  <a:cubicBezTo>
                    <a:pt x="2406" y="548"/>
                    <a:pt x="2406" y="543"/>
                    <a:pt x="2410" y="542"/>
                  </a:cubicBezTo>
                  <a:cubicBezTo>
                    <a:pt x="2414" y="541"/>
                    <a:pt x="2416" y="546"/>
                    <a:pt x="2416" y="550"/>
                  </a:cubicBezTo>
                  <a:cubicBezTo>
                    <a:pt x="2420" y="546"/>
                    <a:pt x="2415" y="540"/>
                    <a:pt x="2413" y="536"/>
                  </a:cubicBezTo>
                  <a:cubicBezTo>
                    <a:pt x="2410" y="531"/>
                    <a:pt x="2409" y="530"/>
                    <a:pt x="2410" y="525"/>
                  </a:cubicBezTo>
                  <a:cubicBezTo>
                    <a:pt x="2413" y="518"/>
                    <a:pt x="2412" y="516"/>
                    <a:pt x="2419" y="514"/>
                  </a:cubicBezTo>
                  <a:cubicBezTo>
                    <a:pt x="2423" y="513"/>
                    <a:pt x="2423" y="521"/>
                    <a:pt x="2427" y="521"/>
                  </a:cubicBezTo>
                  <a:cubicBezTo>
                    <a:pt x="2424" y="515"/>
                    <a:pt x="2422" y="509"/>
                    <a:pt x="2420" y="502"/>
                  </a:cubicBezTo>
                  <a:cubicBezTo>
                    <a:pt x="2419" y="498"/>
                    <a:pt x="2418" y="495"/>
                    <a:pt x="2418" y="491"/>
                  </a:cubicBezTo>
                  <a:cubicBezTo>
                    <a:pt x="2417" y="489"/>
                    <a:pt x="2414" y="487"/>
                    <a:pt x="2414" y="485"/>
                  </a:cubicBezTo>
                  <a:cubicBezTo>
                    <a:pt x="2413" y="477"/>
                    <a:pt x="2419" y="473"/>
                    <a:pt x="2415" y="466"/>
                  </a:cubicBezTo>
                  <a:cubicBezTo>
                    <a:pt x="2413" y="462"/>
                    <a:pt x="2415" y="451"/>
                    <a:pt x="2408" y="457"/>
                  </a:cubicBezTo>
                  <a:cubicBezTo>
                    <a:pt x="2411" y="459"/>
                    <a:pt x="2412" y="464"/>
                    <a:pt x="2409" y="466"/>
                  </a:cubicBezTo>
                  <a:cubicBezTo>
                    <a:pt x="2408" y="467"/>
                    <a:pt x="2408" y="465"/>
                    <a:pt x="2406" y="467"/>
                  </a:cubicBezTo>
                  <a:cubicBezTo>
                    <a:pt x="2403" y="469"/>
                    <a:pt x="2404" y="469"/>
                    <a:pt x="2405" y="472"/>
                  </a:cubicBezTo>
                  <a:cubicBezTo>
                    <a:pt x="2406" y="476"/>
                    <a:pt x="2404" y="482"/>
                    <a:pt x="2403" y="486"/>
                  </a:cubicBezTo>
                  <a:cubicBezTo>
                    <a:pt x="2402" y="489"/>
                    <a:pt x="2410" y="492"/>
                    <a:pt x="2406" y="496"/>
                  </a:cubicBezTo>
                  <a:close/>
                  <a:moveTo>
                    <a:pt x="2266" y="891"/>
                  </a:moveTo>
                  <a:cubicBezTo>
                    <a:pt x="2270" y="892"/>
                    <a:pt x="2272" y="886"/>
                    <a:pt x="2267" y="886"/>
                  </a:cubicBezTo>
                  <a:cubicBezTo>
                    <a:pt x="2266" y="887"/>
                    <a:pt x="2262" y="890"/>
                    <a:pt x="2266" y="891"/>
                  </a:cubicBezTo>
                  <a:close/>
                  <a:moveTo>
                    <a:pt x="2260" y="892"/>
                  </a:moveTo>
                  <a:cubicBezTo>
                    <a:pt x="2261" y="889"/>
                    <a:pt x="2263" y="886"/>
                    <a:pt x="2265" y="884"/>
                  </a:cubicBezTo>
                  <a:cubicBezTo>
                    <a:pt x="2267" y="883"/>
                    <a:pt x="2266" y="878"/>
                    <a:pt x="2267" y="876"/>
                  </a:cubicBezTo>
                  <a:cubicBezTo>
                    <a:pt x="2266" y="876"/>
                    <a:pt x="2266" y="876"/>
                    <a:pt x="2265" y="876"/>
                  </a:cubicBezTo>
                  <a:cubicBezTo>
                    <a:pt x="2264" y="881"/>
                    <a:pt x="2260" y="887"/>
                    <a:pt x="2260" y="892"/>
                  </a:cubicBezTo>
                  <a:close/>
                  <a:moveTo>
                    <a:pt x="2273" y="875"/>
                  </a:moveTo>
                  <a:cubicBezTo>
                    <a:pt x="2271" y="876"/>
                    <a:pt x="2269" y="876"/>
                    <a:pt x="2268" y="874"/>
                  </a:cubicBezTo>
                  <a:cubicBezTo>
                    <a:pt x="2268" y="876"/>
                    <a:pt x="2268" y="878"/>
                    <a:pt x="2269" y="880"/>
                  </a:cubicBezTo>
                  <a:cubicBezTo>
                    <a:pt x="2272" y="877"/>
                    <a:pt x="2270" y="885"/>
                    <a:pt x="2273" y="887"/>
                  </a:cubicBezTo>
                  <a:cubicBezTo>
                    <a:pt x="2273" y="886"/>
                    <a:pt x="2273" y="885"/>
                    <a:pt x="2273" y="884"/>
                  </a:cubicBezTo>
                  <a:cubicBezTo>
                    <a:pt x="2274" y="885"/>
                    <a:pt x="2274" y="886"/>
                    <a:pt x="2275" y="887"/>
                  </a:cubicBezTo>
                  <a:cubicBezTo>
                    <a:pt x="2277" y="884"/>
                    <a:pt x="2273" y="879"/>
                    <a:pt x="2273" y="875"/>
                  </a:cubicBezTo>
                  <a:close/>
                  <a:moveTo>
                    <a:pt x="2262" y="868"/>
                  </a:moveTo>
                  <a:cubicBezTo>
                    <a:pt x="2263" y="870"/>
                    <a:pt x="2264" y="872"/>
                    <a:pt x="2266" y="873"/>
                  </a:cubicBezTo>
                  <a:cubicBezTo>
                    <a:pt x="2266" y="872"/>
                    <a:pt x="2266" y="869"/>
                    <a:pt x="2266" y="868"/>
                  </a:cubicBezTo>
                  <a:cubicBezTo>
                    <a:pt x="2263" y="868"/>
                    <a:pt x="2264" y="864"/>
                    <a:pt x="2259" y="865"/>
                  </a:cubicBezTo>
                  <a:cubicBezTo>
                    <a:pt x="2261" y="867"/>
                    <a:pt x="2260" y="869"/>
                    <a:pt x="2258" y="871"/>
                  </a:cubicBezTo>
                  <a:cubicBezTo>
                    <a:pt x="2259" y="870"/>
                    <a:pt x="2261" y="869"/>
                    <a:pt x="2262" y="868"/>
                  </a:cubicBezTo>
                  <a:close/>
                  <a:moveTo>
                    <a:pt x="2268" y="865"/>
                  </a:moveTo>
                  <a:cubicBezTo>
                    <a:pt x="2268" y="868"/>
                    <a:pt x="2270" y="869"/>
                    <a:pt x="2272" y="871"/>
                  </a:cubicBezTo>
                  <a:cubicBezTo>
                    <a:pt x="2274" y="873"/>
                    <a:pt x="2272" y="873"/>
                    <a:pt x="2273" y="875"/>
                  </a:cubicBezTo>
                  <a:cubicBezTo>
                    <a:pt x="2279" y="882"/>
                    <a:pt x="2278" y="873"/>
                    <a:pt x="2277" y="869"/>
                  </a:cubicBezTo>
                  <a:cubicBezTo>
                    <a:pt x="2276" y="864"/>
                    <a:pt x="2271" y="865"/>
                    <a:pt x="2268" y="865"/>
                  </a:cubicBezTo>
                  <a:close/>
                  <a:moveTo>
                    <a:pt x="2249" y="872"/>
                  </a:moveTo>
                  <a:cubicBezTo>
                    <a:pt x="2250" y="881"/>
                    <a:pt x="2248" y="887"/>
                    <a:pt x="2258" y="883"/>
                  </a:cubicBezTo>
                  <a:cubicBezTo>
                    <a:pt x="2255" y="886"/>
                    <a:pt x="2250" y="891"/>
                    <a:pt x="2255" y="893"/>
                  </a:cubicBezTo>
                  <a:cubicBezTo>
                    <a:pt x="2257" y="894"/>
                    <a:pt x="2256" y="897"/>
                    <a:pt x="2259" y="896"/>
                  </a:cubicBezTo>
                  <a:cubicBezTo>
                    <a:pt x="2261" y="896"/>
                    <a:pt x="2260" y="892"/>
                    <a:pt x="2260" y="890"/>
                  </a:cubicBezTo>
                  <a:cubicBezTo>
                    <a:pt x="2260" y="887"/>
                    <a:pt x="2263" y="881"/>
                    <a:pt x="2262" y="879"/>
                  </a:cubicBezTo>
                  <a:cubicBezTo>
                    <a:pt x="2259" y="874"/>
                    <a:pt x="2258" y="874"/>
                    <a:pt x="2253" y="872"/>
                  </a:cubicBezTo>
                  <a:cubicBezTo>
                    <a:pt x="2252" y="871"/>
                    <a:pt x="2250" y="872"/>
                    <a:pt x="2249" y="872"/>
                  </a:cubicBezTo>
                  <a:close/>
                  <a:moveTo>
                    <a:pt x="2229" y="984"/>
                  </a:moveTo>
                  <a:cubicBezTo>
                    <a:pt x="2228" y="987"/>
                    <a:pt x="2229" y="989"/>
                    <a:pt x="2227" y="993"/>
                  </a:cubicBezTo>
                  <a:cubicBezTo>
                    <a:pt x="2225" y="998"/>
                    <a:pt x="2223" y="998"/>
                    <a:pt x="2226" y="1003"/>
                  </a:cubicBezTo>
                  <a:cubicBezTo>
                    <a:pt x="2228" y="1005"/>
                    <a:pt x="2232" y="1002"/>
                    <a:pt x="2231" y="1008"/>
                  </a:cubicBezTo>
                  <a:cubicBezTo>
                    <a:pt x="2231" y="1010"/>
                    <a:pt x="2228" y="1019"/>
                    <a:pt x="2229" y="1021"/>
                  </a:cubicBezTo>
                  <a:cubicBezTo>
                    <a:pt x="2231" y="1023"/>
                    <a:pt x="2237" y="1023"/>
                    <a:pt x="2238" y="1021"/>
                  </a:cubicBezTo>
                  <a:cubicBezTo>
                    <a:pt x="2238" y="1020"/>
                    <a:pt x="2237" y="1017"/>
                    <a:pt x="2237" y="1016"/>
                  </a:cubicBezTo>
                  <a:cubicBezTo>
                    <a:pt x="2237" y="1015"/>
                    <a:pt x="2238" y="1013"/>
                    <a:pt x="2238" y="1012"/>
                  </a:cubicBezTo>
                  <a:cubicBezTo>
                    <a:pt x="2239" y="1009"/>
                    <a:pt x="2238" y="1005"/>
                    <a:pt x="2238" y="1002"/>
                  </a:cubicBezTo>
                  <a:cubicBezTo>
                    <a:pt x="2239" y="999"/>
                    <a:pt x="2234" y="997"/>
                    <a:pt x="2241" y="996"/>
                  </a:cubicBezTo>
                  <a:cubicBezTo>
                    <a:pt x="2244" y="995"/>
                    <a:pt x="2241" y="1002"/>
                    <a:pt x="2242" y="1004"/>
                  </a:cubicBezTo>
                  <a:cubicBezTo>
                    <a:pt x="2243" y="1007"/>
                    <a:pt x="2247" y="1007"/>
                    <a:pt x="2246" y="1010"/>
                  </a:cubicBezTo>
                  <a:cubicBezTo>
                    <a:pt x="2245" y="1014"/>
                    <a:pt x="2248" y="1015"/>
                    <a:pt x="2251" y="1014"/>
                  </a:cubicBezTo>
                  <a:cubicBezTo>
                    <a:pt x="2249" y="1015"/>
                    <a:pt x="2257" y="1008"/>
                    <a:pt x="2256" y="1010"/>
                  </a:cubicBezTo>
                  <a:cubicBezTo>
                    <a:pt x="2259" y="1005"/>
                    <a:pt x="2253" y="1008"/>
                    <a:pt x="2252" y="1004"/>
                  </a:cubicBezTo>
                  <a:cubicBezTo>
                    <a:pt x="2251" y="1003"/>
                    <a:pt x="2254" y="1001"/>
                    <a:pt x="2253" y="1000"/>
                  </a:cubicBezTo>
                  <a:cubicBezTo>
                    <a:pt x="2252" y="998"/>
                    <a:pt x="2251" y="996"/>
                    <a:pt x="2250" y="994"/>
                  </a:cubicBezTo>
                  <a:cubicBezTo>
                    <a:pt x="2249" y="991"/>
                    <a:pt x="2247" y="992"/>
                    <a:pt x="2245" y="989"/>
                  </a:cubicBezTo>
                  <a:cubicBezTo>
                    <a:pt x="2252" y="992"/>
                    <a:pt x="2255" y="978"/>
                    <a:pt x="2261" y="982"/>
                  </a:cubicBezTo>
                  <a:cubicBezTo>
                    <a:pt x="2263" y="976"/>
                    <a:pt x="2257" y="979"/>
                    <a:pt x="2255" y="979"/>
                  </a:cubicBezTo>
                  <a:cubicBezTo>
                    <a:pt x="2252" y="979"/>
                    <a:pt x="2252" y="981"/>
                    <a:pt x="2250" y="981"/>
                  </a:cubicBezTo>
                  <a:cubicBezTo>
                    <a:pt x="2247" y="982"/>
                    <a:pt x="2248" y="979"/>
                    <a:pt x="2246" y="982"/>
                  </a:cubicBezTo>
                  <a:cubicBezTo>
                    <a:pt x="2239" y="989"/>
                    <a:pt x="2232" y="976"/>
                    <a:pt x="2237" y="970"/>
                  </a:cubicBezTo>
                  <a:cubicBezTo>
                    <a:pt x="2240" y="967"/>
                    <a:pt x="2243" y="970"/>
                    <a:pt x="2246" y="970"/>
                  </a:cubicBezTo>
                  <a:cubicBezTo>
                    <a:pt x="2250" y="970"/>
                    <a:pt x="2255" y="968"/>
                    <a:pt x="2259" y="970"/>
                  </a:cubicBezTo>
                  <a:cubicBezTo>
                    <a:pt x="2267" y="975"/>
                    <a:pt x="2272" y="965"/>
                    <a:pt x="2275" y="958"/>
                  </a:cubicBezTo>
                  <a:cubicBezTo>
                    <a:pt x="2271" y="958"/>
                    <a:pt x="2268" y="964"/>
                    <a:pt x="2265" y="966"/>
                  </a:cubicBezTo>
                  <a:cubicBezTo>
                    <a:pt x="2263" y="967"/>
                    <a:pt x="2260" y="965"/>
                    <a:pt x="2258" y="965"/>
                  </a:cubicBezTo>
                  <a:cubicBezTo>
                    <a:pt x="2256" y="965"/>
                    <a:pt x="2257" y="966"/>
                    <a:pt x="2254" y="965"/>
                  </a:cubicBezTo>
                  <a:cubicBezTo>
                    <a:pt x="2250" y="964"/>
                    <a:pt x="2244" y="960"/>
                    <a:pt x="2240" y="962"/>
                  </a:cubicBezTo>
                  <a:cubicBezTo>
                    <a:pt x="2236" y="965"/>
                    <a:pt x="2235" y="968"/>
                    <a:pt x="2232" y="973"/>
                  </a:cubicBezTo>
                  <a:cubicBezTo>
                    <a:pt x="2235" y="978"/>
                    <a:pt x="2230" y="980"/>
                    <a:pt x="2229" y="984"/>
                  </a:cubicBezTo>
                  <a:close/>
                  <a:moveTo>
                    <a:pt x="2237" y="857"/>
                  </a:moveTo>
                  <a:cubicBezTo>
                    <a:pt x="2239" y="861"/>
                    <a:pt x="2242" y="865"/>
                    <a:pt x="2244" y="869"/>
                  </a:cubicBezTo>
                  <a:cubicBezTo>
                    <a:pt x="2248" y="864"/>
                    <a:pt x="2248" y="861"/>
                    <a:pt x="2243" y="857"/>
                  </a:cubicBezTo>
                  <a:cubicBezTo>
                    <a:pt x="2241" y="857"/>
                    <a:pt x="2239" y="857"/>
                    <a:pt x="2237" y="857"/>
                  </a:cubicBezTo>
                  <a:close/>
                  <a:moveTo>
                    <a:pt x="2194" y="1043"/>
                  </a:moveTo>
                  <a:cubicBezTo>
                    <a:pt x="2194" y="1047"/>
                    <a:pt x="2197" y="1051"/>
                    <a:pt x="2200" y="1047"/>
                  </a:cubicBezTo>
                  <a:cubicBezTo>
                    <a:pt x="2203" y="1043"/>
                    <a:pt x="2196" y="1042"/>
                    <a:pt x="2194" y="1043"/>
                  </a:cubicBezTo>
                  <a:close/>
                  <a:moveTo>
                    <a:pt x="2393" y="576"/>
                  </a:moveTo>
                  <a:cubicBezTo>
                    <a:pt x="2393" y="578"/>
                    <a:pt x="2393" y="582"/>
                    <a:pt x="2392" y="582"/>
                  </a:cubicBezTo>
                  <a:cubicBezTo>
                    <a:pt x="2389" y="584"/>
                    <a:pt x="2388" y="584"/>
                    <a:pt x="2388" y="587"/>
                  </a:cubicBezTo>
                  <a:cubicBezTo>
                    <a:pt x="2387" y="588"/>
                    <a:pt x="2390" y="597"/>
                    <a:pt x="2391" y="597"/>
                  </a:cubicBezTo>
                  <a:cubicBezTo>
                    <a:pt x="2392" y="598"/>
                    <a:pt x="2394" y="594"/>
                    <a:pt x="2395" y="594"/>
                  </a:cubicBezTo>
                  <a:cubicBezTo>
                    <a:pt x="2396" y="594"/>
                    <a:pt x="2399" y="595"/>
                    <a:pt x="2398" y="592"/>
                  </a:cubicBezTo>
                  <a:cubicBezTo>
                    <a:pt x="2396" y="590"/>
                    <a:pt x="2391" y="591"/>
                    <a:pt x="2392" y="586"/>
                  </a:cubicBezTo>
                  <a:cubicBezTo>
                    <a:pt x="2394" y="586"/>
                    <a:pt x="2397" y="588"/>
                    <a:pt x="2398" y="587"/>
                  </a:cubicBezTo>
                  <a:cubicBezTo>
                    <a:pt x="2400" y="587"/>
                    <a:pt x="2403" y="585"/>
                    <a:pt x="2404" y="586"/>
                  </a:cubicBezTo>
                  <a:cubicBezTo>
                    <a:pt x="2406" y="588"/>
                    <a:pt x="2413" y="593"/>
                    <a:pt x="2415" y="592"/>
                  </a:cubicBezTo>
                  <a:cubicBezTo>
                    <a:pt x="2415" y="592"/>
                    <a:pt x="2417" y="586"/>
                    <a:pt x="2417" y="585"/>
                  </a:cubicBezTo>
                  <a:cubicBezTo>
                    <a:pt x="2418" y="584"/>
                    <a:pt x="2422" y="582"/>
                    <a:pt x="2423" y="582"/>
                  </a:cubicBezTo>
                  <a:cubicBezTo>
                    <a:pt x="2428" y="582"/>
                    <a:pt x="2431" y="581"/>
                    <a:pt x="2434" y="578"/>
                  </a:cubicBezTo>
                  <a:cubicBezTo>
                    <a:pt x="2426" y="578"/>
                    <a:pt x="2432" y="571"/>
                    <a:pt x="2431" y="567"/>
                  </a:cubicBezTo>
                  <a:cubicBezTo>
                    <a:pt x="2425" y="573"/>
                    <a:pt x="2425" y="572"/>
                    <a:pt x="2418" y="568"/>
                  </a:cubicBezTo>
                  <a:cubicBezTo>
                    <a:pt x="2412" y="565"/>
                    <a:pt x="2410" y="560"/>
                    <a:pt x="2406" y="555"/>
                  </a:cubicBezTo>
                  <a:cubicBezTo>
                    <a:pt x="2402" y="549"/>
                    <a:pt x="2404" y="563"/>
                    <a:pt x="2404" y="565"/>
                  </a:cubicBezTo>
                  <a:cubicBezTo>
                    <a:pt x="2405" y="567"/>
                    <a:pt x="2401" y="570"/>
                    <a:pt x="2401" y="572"/>
                  </a:cubicBezTo>
                  <a:cubicBezTo>
                    <a:pt x="2401" y="575"/>
                    <a:pt x="2402" y="576"/>
                    <a:pt x="2400" y="578"/>
                  </a:cubicBezTo>
                  <a:cubicBezTo>
                    <a:pt x="2398" y="578"/>
                    <a:pt x="2396" y="577"/>
                    <a:pt x="2393" y="576"/>
                  </a:cubicBezTo>
                  <a:close/>
                  <a:moveTo>
                    <a:pt x="1380" y="442"/>
                  </a:moveTo>
                  <a:cubicBezTo>
                    <a:pt x="1380" y="444"/>
                    <a:pt x="1383" y="449"/>
                    <a:pt x="1385" y="448"/>
                  </a:cubicBezTo>
                  <a:cubicBezTo>
                    <a:pt x="1388" y="448"/>
                    <a:pt x="1388" y="444"/>
                    <a:pt x="1385" y="443"/>
                  </a:cubicBezTo>
                  <a:cubicBezTo>
                    <a:pt x="1384" y="440"/>
                    <a:pt x="1382" y="441"/>
                    <a:pt x="1380" y="442"/>
                  </a:cubicBezTo>
                  <a:close/>
                  <a:moveTo>
                    <a:pt x="1572" y="654"/>
                  </a:moveTo>
                  <a:cubicBezTo>
                    <a:pt x="1570" y="656"/>
                    <a:pt x="1566" y="658"/>
                    <a:pt x="1563" y="658"/>
                  </a:cubicBezTo>
                  <a:cubicBezTo>
                    <a:pt x="1561" y="658"/>
                    <a:pt x="1555" y="657"/>
                    <a:pt x="1554" y="659"/>
                  </a:cubicBezTo>
                  <a:cubicBezTo>
                    <a:pt x="1550" y="667"/>
                    <a:pt x="1567" y="662"/>
                    <a:pt x="1568" y="662"/>
                  </a:cubicBezTo>
                  <a:cubicBezTo>
                    <a:pt x="1566" y="658"/>
                    <a:pt x="1570" y="657"/>
                    <a:pt x="1572" y="654"/>
                  </a:cubicBezTo>
                  <a:close/>
                  <a:moveTo>
                    <a:pt x="1508" y="661"/>
                  </a:moveTo>
                  <a:cubicBezTo>
                    <a:pt x="1508" y="658"/>
                    <a:pt x="1502" y="657"/>
                    <a:pt x="1500" y="657"/>
                  </a:cubicBezTo>
                  <a:cubicBezTo>
                    <a:pt x="1494" y="658"/>
                    <a:pt x="1493" y="657"/>
                    <a:pt x="1488" y="654"/>
                  </a:cubicBezTo>
                  <a:cubicBezTo>
                    <a:pt x="1488" y="655"/>
                    <a:pt x="1487" y="657"/>
                    <a:pt x="1486" y="658"/>
                  </a:cubicBezTo>
                  <a:cubicBezTo>
                    <a:pt x="1494" y="661"/>
                    <a:pt x="1500" y="661"/>
                    <a:pt x="1508" y="661"/>
                  </a:cubicBezTo>
                  <a:close/>
                  <a:moveTo>
                    <a:pt x="1390" y="441"/>
                  </a:moveTo>
                  <a:cubicBezTo>
                    <a:pt x="1389" y="443"/>
                    <a:pt x="1390" y="447"/>
                    <a:pt x="1393" y="447"/>
                  </a:cubicBezTo>
                  <a:cubicBezTo>
                    <a:pt x="1396" y="447"/>
                    <a:pt x="1395" y="449"/>
                    <a:pt x="1396" y="453"/>
                  </a:cubicBezTo>
                  <a:cubicBezTo>
                    <a:pt x="1397" y="449"/>
                    <a:pt x="1396" y="445"/>
                    <a:pt x="1401" y="445"/>
                  </a:cubicBezTo>
                  <a:cubicBezTo>
                    <a:pt x="1400" y="444"/>
                    <a:pt x="1399" y="443"/>
                    <a:pt x="1398" y="442"/>
                  </a:cubicBezTo>
                  <a:cubicBezTo>
                    <a:pt x="1409" y="440"/>
                    <a:pt x="1391" y="430"/>
                    <a:pt x="1397" y="440"/>
                  </a:cubicBezTo>
                  <a:cubicBezTo>
                    <a:pt x="1394" y="440"/>
                    <a:pt x="1393" y="439"/>
                    <a:pt x="1395" y="437"/>
                  </a:cubicBezTo>
                  <a:cubicBezTo>
                    <a:pt x="1394" y="437"/>
                    <a:pt x="1393" y="437"/>
                    <a:pt x="1392" y="437"/>
                  </a:cubicBezTo>
                  <a:cubicBezTo>
                    <a:pt x="1393" y="439"/>
                    <a:pt x="1392" y="440"/>
                    <a:pt x="1390" y="441"/>
                  </a:cubicBezTo>
                  <a:close/>
                  <a:moveTo>
                    <a:pt x="1485" y="406"/>
                  </a:moveTo>
                  <a:cubicBezTo>
                    <a:pt x="1480" y="404"/>
                    <a:pt x="1478" y="405"/>
                    <a:pt x="1473" y="406"/>
                  </a:cubicBezTo>
                  <a:cubicBezTo>
                    <a:pt x="1474" y="408"/>
                    <a:pt x="1476" y="410"/>
                    <a:pt x="1474" y="413"/>
                  </a:cubicBezTo>
                  <a:cubicBezTo>
                    <a:pt x="1477" y="409"/>
                    <a:pt x="1482" y="408"/>
                    <a:pt x="1485" y="406"/>
                  </a:cubicBezTo>
                  <a:close/>
                  <a:moveTo>
                    <a:pt x="1370" y="608"/>
                  </a:moveTo>
                  <a:cubicBezTo>
                    <a:pt x="1371" y="610"/>
                    <a:pt x="1369" y="612"/>
                    <a:pt x="1368" y="613"/>
                  </a:cubicBezTo>
                  <a:cubicBezTo>
                    <a:pt x="1368" y="614"/>
                    <a:pt x="1370" y="615"/>
                    <a:pt x="1370" y="615"/>
                  </a:cubicBezTo>
                  <a:cubicBezTo>
                    <a:pt x="1370" y="619"/>
                    <a:pt x="1366" y="619"/>
                    <a:pt x="1369" y="622"/>
                  </a:cubicBezTo>
                  <a:cubicBezTo>
                    <a:pt x="1372" y="624"/>
                    <a:pt x="1374" y="625"/>
                    <a:pt x="1374" y="621"/>
                  </a:cubicBezTo>
                  <a:cubicBezTo>
                    <a:pt x="1375" y="619"/>
                    <a:pt x="1378" y="621"/>
                    <a:pt x="1378" y="617"/>
                  </a:cubicBezTo>
                  <a:cubicBezTo>
                    <a:pt x="1379" y="613"/>
                    <a:pt x="1379" y="609"/>
                    <a:pt x="1380" y="605"/>
                  </a:cubicBezTo>
                  <a:cubicBezTo>
                    <a:pt x="1381" y="597"/>
                    <a:pt x="1372" y="602"/>
                    <a:pt x="1369" y="603"/>
                  </a:cubicBezTo>
                  <a:cubicBezTo>
                    <a:pt x="1369" y="603"/>
                    <a:pt x="1368" y="603"/>
                    <a:pt x="1367" y="602"/>
                  </a:cubicBezTo>
                  <a:cubicBezTo>
                    <a:pt x="1365" y="607"/>
                    <a:pt x="1370" y="605"/>
                    <a:pt x="1370" y="608"/>
                  </a:cubicBezTo>
                  <a:close/>
                  <a:moveTo>
                    <a:pt x="2773" y="338"/>
                  </a:moveTo>
                  <a:cubicBezTo>
                    <a:pt x="2771" y="338"/>
                    <a:pt x="2764" y="336"/>
                    <a:pt x="2763" y="337"/>
                  </a:cubicBezTo>
                  <a:cubicBezTo>
                    <a:pt x="2761" y="339"/>
                    <a:pt x="2763" y="343"/>
                    <a:pt x="2764" y="344"/>
                  </a:cubicBezTo>
                  <a:cubicBezTo>
                    <a:pt x="2768" y="347"/>
                    <a:pt x="2774" y="342"/>
                    <a:pt x="2777" y="345"/>
                  </a:cubicBezTo>
                  <a:cubicBezTo>
                    <a:pt x="2780" y="350"/>
                    <a:pt x="2785" y="351"/>
                    <a:pt x="2788" y="344"/>
                  </a:cubicBezTo>
                  <a:cubicBezTo>
                    <a:pt x="2783" y="342"/>
                    <a:pt x="2778" y="338"/>
                    <a:pt x="2773" y="338"/>
                  </a:cubicBezTo>
                  <a:close/>
                  <a:moveTo>
                    <a:pt x="1444" y="425"/>
                  </a:moveTo>
                  <a:cubicBezTo>
                    <a:pt x="1446" y="423"/>
                    <a:pt x="1448" y="421"/>
                    <a:pt x="1451" y="420"/>
                  </a:cubicBezTo>
                  <a:cubicBezTo>
                    <a:pt x="1448" y="417"/>
                    <a:pt x="1450" y="416"/>
                    <a:pt x="1452" y="413"/>
                  </a:cubicBezTo>
                  <a:cubicBezTo>
                    <a:pt x="1444" y="411"/>
                    <a:pt x="1444" y="419"/>
                    <a:pt x="1444" y="425"/>
                  </a:cubicBezTo>
                  <a:close/>
                  <a:moveTo>
                    <a:pt x="1460" y="387"/>
                  </a:moveTo>
                  <a:cubicBezTo>
                    <a:pt x="1460" y="386"/>
                    <a:pt x="1460" y="385"/>
                    <a:pt x="1460" y="384"/>
                  </a:cubicBezTo>
                  <a:cubicBezTo>
                    <a:pt x="1460" y="384"/>
                    <a:pt x="1461" y="384"/>
                    <a:pt x="1461" y="384"/>
                  </a:cubicBezTo>
                  <a:cubicBezTo>
                    <a:pt x="1460" y="379"/>
                    <a:pt x="1454" y="383"/>
                    <a:pt x="1460" y="387"/>
                  </a:cubicBezTo>
                  <a:close/>
                  <a:moveTo>
                    <a:pt x="1370" y="589"/>
                  </a:moveTo>
                  <a:cubicBezTo>
                    <a:pt x="1367" y="592"/>
                    <a:pt x="1372" y="597"/>
                    <a:pt x="1375" y="597"/>
                  </a:cubicBezTo>
                  <a:cubicBezTo>
                    <a:pt x="1377" y="590"/>
                    <a:pt x="1377" y="588"/>
                    <a:pt x="1377" y="581"/>
                  </a:cubicBezTo>
                  <a:cubicBezTo>
                    <a:pt x="1374" y="582"/>
                    <a:pt x="1376" y="583"/>
                    <a:pt x="1375" y="585"/>
                  </a:cubicBezTo>
                  <a:cubicBezTo>
                    <a:pt x="1374" y="587"/>
                    <a:pt x="1372" y="588"/>
                    <a:pt x="1370" y="589"/>
                  </a:cubicBezTo>
                  <a:close/>
                  <a:moveTo>
                    <a:pt x="2508" y="1024"/>
                  </a:moveTo>
                  <a:cubicBezTo>
                    <a:pt x="2506" y="1023"/>
                    <a:pt x="2506" y="1020"/>
                    <a:pt x="2503" y="1019"/>
                  </a:cubicBezTo>
                  <a:cubicBezTo>
                    <a:pt x="2503" y="1021"/>
                    <a:pt x="2503" y="1023"/>
                    <a:pt x="2505" y="1025"/>
                  </a:cubicBezTo>
                  <a:cubicBezTo>
                    <a:pt x="2506" y="1026"/>
                    <a:pt x="2505" y="1028"/>
                    <a:pt x="2506" y="1029"/>
                  </a:cubicBezTo>
                  <a:cubicBezTo>
                    <a:pt x="2508" y="1031"/>
                    <a:pt x="2515" y="1034"/>
                    <a:pt x="2513" y="1028"/>
                  </a:cubicBezTo>
                  <a:cubicBezTo>
                    <a:pt x="2512" y="1027"/>
                    <a:pt x="2510" y="1025"/>
                    <a:pt x="2508" y="1024"/>
                  </a:cubicBezTo>
                  <a:close/>
                  <a:moveTo>
                    <a:pt x="2341" y="676"/>
                  </a:moveTo>
                  <a:cubicBezTo>
                    <a:pt x="2342" y="675"/>
                    <a:pt x="2344" y="679"/>
                    <a:pt x="2345" y="678"/>
                  </a:cubicBezTo>
                  <a:cubicBezTo>
                    <a:pt x="2346" y="677"/>
                    <a:pt x="2349" y="674"/>
                    <a:pt x="2349" y="673"/>
                  </a:cubicBezTo>
                  <a:cubicBezTo>
                    <a:pt x="2349" y="663"/>
                    <a:pt x="2337" y="671"/>
                    <a:pt x="2335" y="670"/>
                  </a:cubicBezTo>
                  <a:cubicBezTo>
                    <a:pt x="2332" y="676"/>
                    <a:pt x="2330" y="675"/>
                    <a:pt x="2332" y="682"/>
                  </a:cubicBezTo>
                  <a:cubicBezTo>
                    <a:pt x="2337" y="685"/>
                    <a:pt x="2338" y="678"/>
                    <a:pt x="2341" y="676"/>
                  </a:cubicBezTo>
                  <a:close/>
                  <a:moveTo>
                    <a:pt x="2296" y="1000"/>
                  </a:moveTo>
                  <a:cubicBezTo>
                    <a:pt x="2292" y="1005"/>
                    <a:pt x="2299" y="1005"/>
                    <a:pt x="2301" y="1005"/>
                  </a:cubicBezTo>
                  <a:cubicBezTo>
                    <a:pt x="2302" y="1004"/>
                    <a:pt x="2302" y="1001"/>
                    <a:pt x="2303" y="1002"/>
                  </a:cubicBezTo>
                  <a:cubicBezTo>
                    <a:pt x="2305" y="1002"/>
                    <a:pt x="2307" y="1004"/>
                    <a:pt x="2309" y="1003"/>
                  </a:cubicBezTo>
                  <a:cubicBezTo>
                    <a:pt x="2313" y="1002"/>
                    <a:pt x="2315" y="1004"/>
                    <a:pt x="2319" y="1007"/>
                  </a:cubicBezTo>
                  <a:cubicBezTo>
                    <a:pt x="2320" y="998"/>
                    <a:pt x="2312" y="998"/>
                    <a:pt x="2307" y="996"/>
                  </a:cubicBezTo>
                  <a:cubicBezTo>
                    <a:pt x="2302" y="997"/>
                    <a:pt x="2298" y="997"/>
                    <a:pt x="2296" y="1000"/>
                  </a:cubicBezTo>
                  <a:close/>
                  <a:moveTo>
                    <a:pt x="2647" y="1348"/>
                  </a:moveTo>
                  <a:cubicBezTo>
                    <a:pt x="2647" y="1345"/>
                    <a:pt x="2646" y="1342"/>
                    <a:pt x="2645" y="1340"/>
                  </a:cubicBezTo>
                  <a:cubicBezTo>
                    <a:pt x="2641" y="1342"/>
                    <a:pt x="2640" y="1342"/>
                    <a:pt x="2639" y="1346"/>
                  </a:cubicBezTo>
                  <a:cubicBezTo>
                    <a:pt x="2638" y="1350"/>
                    <a:pt x="2636" y="1348"/>
                    <a:pt x="2634" y="1352"/>
                  </a:cubicBezTo>
                  <a:cubicBezTo>
                    <a:pt x="2632" y="1354"/>
                    <a:pt x="2633" y="1358"/>
                    <a:pt x="2631" y="1360"/>
                  </a:cubicBezTo>
                  <a:cubicBezTo>
                    <a:pt x="2629" y="1363"/>
                    <a:pt x="2626" y="1365"/>
                    <a:pt x="2624" y="1367"/>
                  </a:cubicBezTo>
                  <a:cubicBezTo>
                    <a:pt x="2622" y="1369"/>
                    <a:pt x="2620" y="1371"/>
                    <a:pt x="2617" y="1372"/>
                  </a:cubicBezTo>
                  <a:cubicBezTo>
                    <a:pt x="2615" y="1373"/>
                    <a:pt x="2610" y="1374"/>
                    <a:pt x="2609" y="1376"/>
                  </a:cubicBezTo>
                  <a:cubicBezTo>
                    <a:pt x="2605" y="1382"/>
                    <a:pt x="2600" y="1388"/>
                    <a:pt x="2596" y="1394"/>
                  </a:cubicBezTo>
                  <a:cubicBezTo>
                    <a:pt x="2591" y="1400"/>
                    <a:pt x="2605" y="1398"/>
                    <a:pt x="2606" y="1400"/>
                  </a:cubicBezTo>
                  <a:cubicBezTo>
                    <a:pt x="2609" y="1403"/>
                    <a:pt x="2618" y="1406"/>
                    <a:pt x="2621" y="1402"/>
                  </a:cubicBezTo>
                  <a:cubicBezTo>
                    <a:pt x="2624" y="1397"/>
                    <a:pt x="2630" y="1391"/>
                    <a:pt x="2631" y="1385"/>
                  </a:cubicBezTo>
                  <a:cubicBezTo>
                    <a:pt x="2633" y="1377"/>
                    <a:pt x="2636" y="1376"/>
                    <a:pt x="2642" y="1372"/>
                  </a:cubicBezTo>
                  <a:cubicBezTo>
                    <a:pt x="2643" y="1373"/>
                    <a:pt x="2644" y="1375"/>
                    <a:pt x="2646" y="1375"/>
                  </a:cubicBezTo>
                  <a:cubicBezTo>
                    <a:pt x="2643" y="1370"/>
                    <a:pt x="2643" y="1369"/>
                    <a:pt x="2646" y="1365"/>
                  </a:cubicBezTo>
                  <a:cubicBezTo>
                    <a:pt x="2649" y="1361"/>
                    <a:pt x="2653" y="1357"/>
                    <a:pt x="2656" y="1353"/>
                  </a:cubicBezTo>
                  <a:cubicBezTo>
                    <a:pt x="2655" y="1350"/>
                    <a:pt x="2654" y="1347"/>
                    <a:pt x="2653" y="1344"/>
                  </a:cubicBezTo>
                  <a:cubicBezTo>
                    <a:pt x="2651" y="1345"/>
                    <a:pt x="2649" y="1347"/>
                    <a:pt x="2647" y="1348"/>
                  </a:cubicBezTo>
                  <a:close/>
                  <a:moveTo>
                    <a:pt x="2606" y="1403"/>
                  </a:moveTo>
                  <a:cubicBezTo>
                    <a:pt x="2604" y="1404"/>
                    <a:pt x="2605" y="1408"/>
                    <a:pt x="2603" y="1410"/>
                  </a:cubicBezTo>
                  <a:cubicBezTo>
                    <a:pt x="2606" y="1408"/>
                    <a:pt x="2613" y="1409"/>
                    <a:pt x="2606" y="1403"/>
                  </a:cubicBezTo>
                  <a:close/>
                  <a:moveTo>
                    <a:pt x="2685" y="1310"/>
                  </a:moveTo>
                  <a:cubicBezTo>
                    <a:pt x="2679" y="1314"/>
                    <a:pt x="2678" y="1314"/>
                    <a:pt x="2671" y="1312"/>
                  </a:cubicBezTo>
                  <a:cubicBezTo>
                    <a:pt x="2667" y="1311"/>
                    <a:pt x="2669" y="1303"/>
                    <a:pt x="2665" y="1300"/>
                  </a:cubicBezTo>
                  <a:cubicBezTo>
                    <a:pt x="2665" y="1305"/>
                    <a:pt x="2662" y="1309"/>
                    <a:pt x="2660" y="1303"/>
                  </a:cubicBezTo>
                  <a:cubicBezTo>
                    <a:pt x="2659" y="1301"/>
                    <a:pt x="2660" y="1299"/>
                    <a:pt x="2659" y="1297"/>
                  </a:cubicBezTo>
                  <a:cubicBezTo>
                    <a:pt x="2658" y="1296"/>
                    <a:pt x="2657" y="1294"/>
                    <a:pt x="2656" y="1293"/>
                  </a:cubicBezTo>
                  <a:cubicBezTo>
                    <a:pt x="2654" y="1287"/>
                    <a:pt x="2658" y="1288"/>
                    <a:pt x="2651" y="1285"/>
                  </a:cubicBezTo>
                  <a:cubicBezTo>
                    <a:pt x="2648" y="1284"/>
                    <a:pt x="2646" y="1281"/>
                    <a:pt x="2643" y="1280"/>
                  </a:cubicBezTo>
                  <a:cubicBezTo>
                    <a:pt x="2645" y="1283"/>
                    <a:pt x="2646" y="1287"/>
                    <a:pt x="2648" y="1290"/>
                  </a:cubicBezTo>
                  <a:cubicBezTo>
                    <a:pt x="2649" y="1290"/>
                    <a:pt x="2649" y="1289"/>
                    <a:pt x="2650" y="1289"/>
                  </a:cubicBezTo>
                  <a:cubicBezTo>
                    <a:pt x="2652" y="1292"/>
                    <a:pt x="2655" y="1306"/>
                    <a:pt x="2659" y="1304"/>
                  </a:cubicBezTo>
                  <a:cubicBezTo>
                    <a:pt x="2658" y="1309"/>
                    <a:pt x="2661" y="1313"/>
                    <a:pt x="2659" y="1317"/>
                  </a:cubicBezTo>
                  <a:cubicBezTo>
                    <a:pt x="2657" y="1323"/>
                    <a:pt x="2656" y="1324"/>
                    <a:pt x="2652" y="1328"/>
                  </a:cubicBezTo>
                  <a:cubicBezTo>
                    <a:pt x="2654" y="1329"/>
                    <a:pt x="2655" y="1331"/>
                    <a:pt x="2657" y="1333"/>
                  </a:cubicBezTo>
                  <a:cubicBezTo>
                    <a:pt x="2659" y="1333"/>
                    <a:pt x="2663" y="1333"/>
                    <a:pt x="2663" y="1335"/>
                  </a:cubicBezTo>
                  <a:cubicBezTo>
                    <a:pt x="2666" y="1339"/>
                    <a:pt x="2660" y="1345"/>
                    <a:pt x="2658" y="1347"/>
                  </a:cubicBezTo>
                  <a:cubicBezTo>
                    <a:pt x="2662" y="1349"/>
                    <a:pt x="2667" y="1352"/>
                    <a:pt x="2670" y="1346"/>
                  </a:cubicBezTo>
                  <a:cubicBezTo>
                    <a:pt x="2672" y="1341"/>
                    <a:pt x="2677" y="1334"/>
                    <a:pt x="2677" y="1329"/>
                  </a:cubicBezTo>
                  <a:cubicBezTo>
                    <a:pt x="2676" y="1325"/>
                    <a:pt x="2681" y="1325"/>
                    <a:pt x="2683" y="1326"/>
                  </a:cubicBezTo>
                  <a:cubicBezTo>
                    <a:pt x="2685" y="1327"/>
                    <a:pt x="2683" y="1324"/>
                    <a:pt x="2684" y="1323"/>
                  </a:cubicBezTo>
                  <a:cubicBezTo>
                    <a:pt x="2687" y="1320"/>
                    <a:pt x="2692" y="1311"/>
                    <a:pt x="2685" y="1310"/>
                  </a:cubicBezTo>
                  <a:close/>
                  <a:moveTo>
                    <a:pt x="1323" y="615"/>
                  </a:moveTo>
                  <a:cubicBezTo>
                    <a:pt x="1324" y="617"/>
                    <a:pt x="1326" y="618"/>
                    <a:pt x="1327" y="619"/>
                  </a:cubicBezTo>
                  <a:cubicBezTo>
                    <a:pt x="1329" y="618"/>
                    <a:pt x="1330" y="617"/>
                    <a:pt x="1331" y="616"/>
                  </a:cubicBezTo>
                  <a:cubicBezTo>
                    <a:pt x="1329" y="610"/>
                    <a:pt x="1327" y="613"/>
                    <a:pt x="1323" y="615"/>
                  </a:cubicBezTo>
                  <a:close/>
                  <a:moveTo>
                    <a:pt x="2759" y="312"/>
                  </a:moveTo>
                  <a:cubicBezTo>
                    <a:pt x="2759" y="317"/>
                    <a:pt x="2760" y="319"/>
                    <a:pt x="2756" y="321"/>
                  </a:cubicBezTo>
                  <a:cubicBezTo>
                    <a:pt x="2753" y="322"/>
                    <a:pt x="2755" y="327"/>
                    <a:pt x="2756" y="330"/>
                  </a:cubicBezTo>
                  <a:cubicBezTo>
                    <a:pt x="2750" y="329"/>
                    <a:pt x="2748" y="329"/>
                    <a:pt x="2744" y="325"/>
                  </a:cubicBezTo>
                  <a:cubicBezTo>
                    <a:pt x="2741" y="323"/>
                    <a:pt x="2734" y="327"/>
                    <a:pt x="2733" y="323"/>
                  </a:cubicBezTo>
                  <a:cubicBezTo>
                    <a:pt x="2732" y="318"/>
                    <a:pt x="2733" y="313"/>
                    <a:pt x="2728" y="313"/>
                  </a:cubicBezTo>
                  <a:cubicBezTo>
                    <a:pt x="2722" y="312"/>
                    <a:pt x="2717" y="312"/>
                    <a:pt x="2711" y="312"/>
                  </a:cubicBezTo>
                  <a:cubicBezTo>
                    <a:pt x="2708" y="311"/>
                    <a:pt x="2714" y="301"/>
                    <a:pt x="2706" y="303"/>
                  </a:cubicBezTo>
                  <a:cubicBezTo>
                    <a:pt x="2703" y="303"/>
                    <a:pt x="2704" y="313"/>
                    <a:pt x="2704" y="316"/>
                  </a:cubicBezTo>
                  <a:cubicBezTo>
                    <a:pt x="2704" y="322"/>
                    <a:pt x="2685" y="324"/>
                    <a:pt x="2680" y="325"/>
                  </a:cubicBezTo>
                  <a:cubicBezTo>
                    <a:pt x="2685" y="328"/>
                    <a:pt x="2690" y="330"/>
                    <a:pt x="2690" y="335"/>
                  </a:cubicBezTo>
                  <a:cubicBezTo>
                    <a:pt x="2690" y="342"/>
                    <a:pt x="2693" y="345"/>
                    <a:pt x="2697" y="350"/>
                  </a:cubicBezTo>
                  <a:cubicBezTo>
                    <a:pt x="2697" y="351"/>
                    <a:pt x="2694" y="355"/>
                    <a:pt x="2693" y="355"/>
                  </a:cubicBezTo>
                  <a:cubicBezTo>
                    <a:pt x="2692" y="356"/>
                    <a:pt x="2688" y="354"/>
                    <a:pt x="2686" y="354"/>
                  </a:cubicBezTo>
                  <a:cubicBezTo>
                    <a:pt x="2684" y="353"/>
                    <a:pt x="2678" y="351"/>
                    <a:pt x="2675" y="352"/>
                  </a:cubicBezTo>
                  <a:cubicBezTo>
                    <a:pt x="2665" y="358"/>
                    <a:pt x="2655" y="365"/>
                    <a:pt x="2645" y="371"/>
                  </a:cubicBezTo>
                  <a:cubicBezTo>
                    <a:pt x="2637" y="376"/>
                    <a:pt x="2628" y="378"/>
                    <a:pt x="2625" y="387"/>
                  </a:cubicBezTo>
                  <a:cubicBezTo>
                    <a:pt x="2618" y="380"/>
                    <a:pt x="2617" y="379"/>
                    <a:pt x="2608" y="381"/>
                  </a:cubicBezTo>
                  <a:cubicBezTo>
                    <a:pt x="2599" y="382"/>
                    <a:pt x="2599" y="382"/>
                    <a:pt x="2593" y="390"/>
                  </a:cubicBezTo>
                  <a:cubicBezTo>
                    <a:pt x="2593" y="387"/>
                    <a:pt x="2593" y="385"/>
                    <a:pt x="2593" y="382"/>
                  </a:cubicBezTo>
                  <a:cubicBezTo>
                    <a:pt x="2590" y="383"/>
                    <a:pt x="2585" y="387"/>
                    <a:pt x="2582" y="387"/>
                  </a:cubicBezTo>
                  <a:cubicBezTo>
                    <a:pt x="2579" y="386"/>
                    <a:pt x="2575" y="384"/>
                    <a:pt x="2573" y="388"/>
                  </a:cubicBezTo>
                  <a:cubicBezTo>
                    <a:pt x="2568" y="396"/>
                    <a:pt x="2563" y="404"/>
                    <a:pt x="2558" y="412"/>
                  </a:cubicBezTo>
                  <a:cubicBezTo>
                    <a:pt x="2561" y="413"/>
                    <a:pt x="2570" y="414"/>
                    <a:pt x="2569" y="417"/>
                  </a:cubicBezTo>
                  <a:cubicBezTo>
                    <a:pt x="2567" y="425"/>
                    <a:pt x="2567" y="426"/>
                    <a:pt x="2571" y="432"/>
                  </a:cubicBezTo>
                  <a:cubicBezTo>
                    <a:pt x="2564" y="435"/>
                    <a:pt x="2556" y="439"/>
                    <a:pt x="2561" y="449"/>
                  </a:cubicBezTo>
                  <a:cubicBezTo>
                    <a:pt x="2561" y="451"/>
                    <a:pt x="2555" y="454"/>
                    <a:pt x="2553" y="454"/>
                  </a:cubicBezTo>
                  <a:cubicBezTo>
                    <a:pt x="2549" y="455"/>
                    <a:pt x="2546" y="455"/>
                    <a:pt x="2545" y="460"/>
                  </a:cubicBezTo>
                  <a:cubicBezTo>
                    <a:pt x="2545" y="465"/>
                    <a:pt x="2546" y="469"/>
                    <a:pt x="2541" y="471"/>
                  </a:cubicBezTo>
                  <a:cubicBezTo>
                    <a:pt x="2535" y="472"/>
                    <a:pt x="2535" y="472"/>
                    <a:pt x="2534" y="479"/>
                  </a:cubicBezTo>
                  <a:cubicBezTo>
                    <a:pt x="2533" y="486"/>
                    <a:pt x="2524" y="493"/>
                    <a:pt x="2520" y="498"/>
                  </a:cubicBezTo>
                  <a:cubicBezTo>
                    <a:pt x="2514" y="474"/>
                    <a:pt x="2497" y="427"/>
                    <a:pt x="2526" y="413"/>
                  </a:cubicBezTo>
                  <a:cubicBezTo>
                    <a:pt x="2534" y="409"/>
                    <a:pt x="2539" y="408"/>
                    <a:pt x="2544" y="400"/>
                  </a:cubicBezTo>
                  <a:cubicBezTo>
                    <a:pt x="2548" y="392"/>
                    <a:pt x="2554" y="388"/>
                    <a:pt x="2561" y="383"/>
                  </a:cubicBezTo>
                  <a:cubicBezTo>
                    <a:pt x="2566" y="379"/>
                    <a:pt x="2572" y="377"/>
                    <a:pt x="2574" y="371"/>
                  </a:cubicBezTo>
                  <a:cubicBezTo>
                    <a:pt x="2575" y="366"/>
                    <a:pt x="2576" y="361"/>
                    <a:pt x="2577" y="356"/>
                  </a:cubicBezTo>
                  <a:cubicBezTo>
                    <a:pt x="2578" y="355"/>
                    <a:pt x="2584" y="355"/>
                    <a:pt x="2586" y="354"/>
                  </a:cubicBezTo>
                  <a:cubicBezTo>
                    <a:pt x="2581" y="353"/>
                    <a:pt x="2578" y="353"/>
                    <a:pt x="2573" y="353"/>
                  </a:cubicBezTo>
                  <a:cubicBezTo>
                    <a:pt x="2570" y="354"/>
                    <a:pt x="2568" y="360"/>
                    <a:pt x="2566" y="363"/>
                  </a:cubicBezTo>
                  <a:cubicBezTo>
                    <a:pt x="2562" y="369"/>
                    <a:pt x="2553" y="374"/>
                    <a:pt x="2548" y="378"/>
                  </a:cubicBezTo>
                  <a:cubicBezTo>
                    <a:pt x="2545" y="371"/>
                    <a:pt x="2546" y="368"/>
                    <a:pt x="2547" y="361"/>
                  </a:cubicBezTo>
                  <a:cubicBezTo>
                    <a:pt x="2542" y="364"/>
                    <a:pt x="2540" y="365"/>
                    <a:pt x="2534" y="365"/>
                  </a:cubicBezTo>
                  <a:cubicBezTo>
                    <a:pt x="2528" y="365"/>
                    <a:pt x="2526" y="364"/>
                    <a:pt x="2521" y="368"/>
                  </a:cubicBezTo>
                  <a:cubicBezTo>
                    <a:pt x="2514" y="374"/>
                    <a:pt x="2507" y="381"/>
                    <a:pt x="2501" y="389"/>
                  </a:cubicBezTo>
                  <a:cubicBezTo>
                    <a:pt x="2503" y="391"/>
                    <a:pt x="2508" y="393"/>
                    <a:pt x="2506" y="396"/>
                  </a:cubicBezTo>
                  <a:cubicBezTo>
                    <a:pt x="2506" y="397"/>
                    <a:pt x="2499" y="398"/>
                    <a:pt x="2498" y="398"/>
                  </a:cubicBezTo>
                  <a:cubicBezTo>
                    <a:pt x="2490" y="399"/>
                    <a:pt x="2483" y="399"/>
                    <a:pt x="2476" y="400"/>
                  </a:cubicBezTo>
                  <a:cubicBezTo>
                    <a:pt x="2479" y="398"/>
                    <a:pt x="2481" y="397"/>
                    <a:pt x="2484" y="395"/>
                  </a:cubicBezTo>
                  <a:cubicBezTo>
                    <a:pt x="2477" y="393"/>
                    <a:pt x="2470" y="392"/>
                    <a:pt x="2464" y="391"/>
                  </a:cubicBezTo>
                  <a:cubicBezTo>
                    <a:pt x="2462" y="390"/>
                    <a:pt x="2457" y="395"/>
                    <a:pt x="2456" y="396"/>
                  </a:cubicBezTo>
                  <a:cubicBezTo>
                    <a:pt x="2453" y="397"/>
                    <a:pt x="2451" y="396"/>
                    <a:pt x="2448" y="395"/>
                  </a:cubicBezTo>
                  <a:cubicBezTo>
                    <a:pt x="2442" y="394"/>
                    <a:pt x="2437" y="394"/>
                    <a:pt x="2430" y="394"/>
                  </a:cubicBezTo>
                  <a:cubicBezTo>
                    <a:pt x="2427" y="395"/>
                    <a:pt x="2415" y="393"/>
                    <a:pt x="2412" y="396"/>
                  </a:cubicBezTo>
                  <a:cubicBezTo>
                    <a:pt x="2402" y="405"/>
                    <a:pt x="2392" y="415"/>
                    <a:pt x="2382" y="425"/>
                  </a:cubicBezTo>
                  <a:cubicBezTo>
                    <a:pt x="2372" y="435"/>
                    <a:pt x="2362" y="442"/>
                    <a:pt x="2351" y="450"/>
                  </a:cubicBezTo>
                  <a:cubicBezTo>
                    <a:pt x="2353" y="453"/>
                    <a:pt x="2355" y="453"/>
                    <a:pt x="2358" y="453"/>
                  </a:cubicBezTo>
                  <a:cubicBezTo>
                    <a:pt x="2362" y="453"/>
                    <a:pt x="2363" y="453"/>
                    <a:pt x="2364" y="457"/>
                  </a:cubicBezTo>
                  <a:cubicBezTo>
                    <a:pt x="2365" y="458"/>
                    <a:pt x="2366" y="464"/>
                    <a:pt x="2367" y="464"/>
                  </a:cubicBezTo>
                  <a:cubicBezTo>
                    <a:pt x="2375" y="465"/>
                    <a:pt x="2376" y="466"/>
                    <a:pt x="2380" y="458"/>
                  </a:cubicBezTo>
                  <a:cubicBezTo>
                    <a:pt x="2383" y="451"/>
                    <a:pt x="2402" y="467"/>
                    <a:pt x="2401" y="472"/>
                  </a:cubicBezTo>
                  <a:cubicBezTo>
                    <a:pt x="2399" y="485"/>
                    <a:pt x="2396" y="497"/>
                    <a:pt x="2393" y="510"/>
                  </a:cubicBezTo>
                  <a:cubicBezTo>
                    <a:pt x="2391" y="522"/>
                    <a:pt x="2387" y="528"/>
                    <a:pt x="2380" y="538"/>
                  </a:cubicBezTo>
                  <a:cubicBezTo>
                    <a:pt x="2374" y="548"/>
                    <a:pt x="2369" y="557"/>
                    <a:pt x="2361" y="564"/>
                  </a:cubicBezTo>
                  <a:cubicBezTo>
                    <a:pt x="2356" y="570"/>
                    <a:pt x="2351" y="575"/>
                    <a:pt x="2346" y="580"/>
                  </a:cubicBezTo>
                  <a:cubicBezTo>
                    <a:pt x="2343" y="583"/>
                    <a:pt x="2337" y="583"/>
                    <a:pt x="2333" y="584"/>
                  </a:cubicBezTo>
                  <a:cubicBezTo>
                    <a:pt x="2331" y="584"/>
                    <a:pt x="2329" y="579"/>
                    <a:pt x="2328" y="578"/>
                  </a:cubicBezTo>
                  <a:cubicBezTo>
                    <a:pt x="2326" y="578"/>
                    <a:pt x="2322" y="582"/>
                    <a:pt x="2321" y="583"/>
                  </a:cubicBezTo>
                  <a:cubicBezTo>
                    <a:pt x="2315" y="586"/>
                    <a:pt x="2315" y="588"/>
                    <a:pt x="2312" y="595"/>
                  </a:cubicBezTo>
                  <a:cubicBezTo>
                    <a:pt x="2309" y="606"/>
                    <a:pt x="2300" y="612"/>
                    <a:pt x="2292" y="620"/>
                  </a:cubicBezTo>
                  <a:cubicBezTo>
                    <a:pt x="2301" y="627"/>
                    <a:pt x="2309" y="636"/>
                    <a:pt x="2307" y="649"/>
                  </a:cubicBezTo>
                  <a:cubicBezTo>
                    <a:pt x="2306" y="658"/>
                    <a:pt x="2307" y="659"/>
                    <a:pt x="2299" y="663"/>
                  </a:cubicBezTo>
                  <a:cubicBezTo>
                    <a:pt x="2294" y="666"/>
                    <a:pt x="2290" y="666"/>
                    <a:pt x="2284" y="666"/>
                  </a:cubicBezTo>
                  <a:cubicBezTo>
                    <a:pt x="2284" y="661"/>
                    <a:pt x="2285" y="656"/>
                    <a:pt x="2286" y="651"/>
                  </a:cubicBezTo>
                  <a:cubicBezTo>
                    <a:pt x="2286" y="645"/>
                    <a:pt x="2281" y="646"/>
                    <a:pt x="2286" y="641"/>
                  </a:cubicBezTo>
                  <a:cubicBezTo>
                    <a:pt x="2288" y="637"/>
                    <a:pt x="2287" y="633"/>
                    <a:pt x="2283" y="633"/>
                  </a:cubicBezTo>
                  <a:cubicBezTo>
                    <a:pt x="2279" y="634"/>
                    <a:pt x="2273" y="636"/>
                    <a:pt x="2272" y="630"/>
                  </a:cubicBezTo>
                  <a:cubicBezTo>
                    <a:pt x="2271" y="627"/>
                    <a:pt x="2275" y="620"/>
                    <a:pt x="2276" y="617"/>
                  </a:cubicBezTo>
                  <a:cubicBezTo>
                    <a:pt x="2276" y="617"/>
                    <a:pt x="2268" y="611"/>
                    <a:pt x="2267" y="611"/>
                  </a:cubicBezTo>
                  <a:cubicBezTo>
                    <a:pt x="2264" y="611"/>
                    <a:pt x="2258" y="616"/>
                    <a:pt x="2256" y="618"/>
                  </a:cubicBezTo>
                  <a:cubicBezTo>
                    <a:pt x="2252" y="620"/>
                    <a:pt x="2248" y="623"/>
                    <a:pt x="2244" y="625"/>
                  </a:cubicBezTo>
                  <a:cubicBezTo>
                    <a:pt x="2241" y="617"/>
                    <a:pt x="2248" y="612"/>
                    <a:pt x="2253" y="607"/>
                  </a:cubicBezTo>
                  <a:cubicBezTo>
                    <a:pt x="2248" y="604"/>
                    <a:pt x="2248" y="603"/>
                    <a:pt x="2243" y="605"/>
                  </a:cubicBezTo>
                  <a:cubicBezTo>
                    <a:pt x="2239" y="607"/>
                    <a:pt x="2237" y="609"/>
                    <a:pt x="2234" y="612"/>
                  </a:cubicBezTo>
                  <a:cubicBezTo>
                    <a:pt x="2230" y="615"/>
                    <a:pt x="2228" y="617"/>
                    <a:pt x="2223" y="618"/>
                  </a:cubicBezTo>
                  <a:cubicBezTo>
                    <a:pt x="2222" y="619"/>
                    <a:pt x="2214" y="621"/>
                    <a:pt x="2216" y="624"/>
                  </a:cubicBezTo>
                  <a:cubicBezTo>
                    <a:pt x="2219" y="627"/>
                    <a:pt x="2222" y="630"/>
                    <a:pt x="2225" y="634"/>
                  </a:cubicBezTo>
                  <a:cubicBezTo>
                    <a:pt x="2228" y="640"/>
                    <a:pt x="2228" y="639"/>
                    <a:pt x="2233" y="636"/>
                  </a:cubicBezTo>
                  <a:cubicBezTo>
                    <a:pt x="2241" y="632"/>
                    <a:pt x="2247" y="636"/>
                    <a:pt x="2256" y="638"/>
                  </a:cubicBezTo>
                  <a:cubicBezTo>
                    <a:pt x="2247" y="645"/>
                    <a:pt x="2237" y="653"/>
                    <a:pt x="2228" y="661"/>
                  </a:cubicBezTo>
                  <a:cubicBezTo>
                    <a:pt x="2232" y="664"/>
                    <a:pt x="2237" y="667"/>
                    <a:pt x="2239" y="672"/>
                  </a:cubicBezTo>
                  <a:cubicBezTo>
                    <a:pt x="2242" y="678"/>
                    <a:pt x="2245" y="684"/>
                    <a:pt x="2248" y="691"/>
                  </a:cubicBezTo>
                  <a:cubicBezTo>
                    <a:pt x="2243" y="690"/>
                    <a:pt x="2239" y="689"/>
                    <a:pt x="2234" y="688"/>
                  </a:cubicBezTo>
                  <a:cubicBezTo>
                    <a:pt x="2239" y="692"/>
                    <a:pt x="2244" y="695"/>
                    <a:pt x="2249" y="699"/>
                  </a:cubicBezTo>
                  <a:cubicBezTo>
                    <a:pt x="2245" y="702"/>
                    <a:pt x="2241" y="704"/>
                    <a:pt x="2238" y="707"/>
                  </a:cubicBezTo>
                  <a:cubicBezTo>
                    <a:pt x="2242" y="708"/>
                    <a:pt x="2247" y="710"/>
                    <a:pt x="2251" y="711"/>
                  </a:cubicBezTo>
                  <a:cubicBezTo>
                    <a:pt x="2246" y="721"/>
                    <a:pt x="2241" y="734"/>
                    <a:pt x="2234" y="744"/>
                  </a:cubicBezTo>
                  <a:cubicBezTo>
                    <a:pt x="2226" y="753"/>
                    <a:pt x="2220" y="764"/>
                    <a:pt x="2209" y="769"/>
                  </a:cubicBezTo>
                  <a:cubicBezTo>
                    <a:pt x="2197" y="774"/>
                    <a:pt x="2185" y="779"/>
                    <a:pt x="2173" y="783"/>
                  </a:cubicBezTo>
                  <a:cubicBezTo>
                    <a:pt x="2170" y="784"/>
                    <a:pt x="2166" y="786"/>
                    <a:pt x="2162" y="787"/>
                  </a:cubicBezTo>
                  <a:cubicBezTo>
                    <a:pt x="2159" y="788"/>
                    <a:pt x="2160" y="788"/>
                    <a:pt x="2161" y="792"/>
                  </a:cubicBezTo>
                  <a:cubicBezTo>
                    <a:pt x="2161" y="794"/>
                    <a:pt x="2161" y="799"/>
                    <a:pt x="2157" y="797"/>
                  </a:cubicBezTo>
                  <a:cubicBezTo>
                    <a:pt x="2156" y="796"/>
                    <a:pt x="2155" y="791"/>
                    <a:pt x="2154" y="789"/>
                  </a:cubicBezTo>
                  <a:cubicBezTo>
                    <a:pt x="2155" y="789"/>
                    <a:pt x="2157" y="788"/>
                    <a:pt x="2158" y="788"/>
                  </a:cubicBezTo>
                  <a:cubicBezTo>
                    <a:pt x="2154" y="785"/>
                    <a:pt x="2146" y="782"/>
                    <a:pt x="2142" y="786"/>
                  </a:cubicBezTo>
                  <a:cubicBezTo>
                    <a:pt x="2138" y="789"/>
                    <a:pt x="2128" y="794"/>
                    <a:pt x="2126" y="799"/>
                  </a:cubicBezTo>
                  <a:cubicBezTo>
                    <a:pt x="2126" y="801"/>
                    <a:pt x="2123" y="807"/>
                    <a:pt x="2124" y="809"/>
                  </a:cubicBezTo>
                  <a:cubicBezTo>
                    <a:pt x="2126" y="813"/>
                    <a:pt x="2128" y="816"/>
                    <a:pt x="2131" y="820"/>
                  </a:cubicBezTo>
                  <a:cubicBezTo>
                    <a:pt x="2134" y="826"/>
                    <a:pt x="2138" y="830"/>
                    <a:pt x="2142" y="835"/>
                  </a:cubicBezTo>
                  <a:cubicBezTo>
                    <a:pt x="2147" y="842"/>
                    <a:pt x="2150" y="844"/>
                    <a:pt x="2150" y="852"/>
                  </a:cubicBezTo>
                  <a:cubicBezTo>
                    <a:pt x="2150" y="857"/>
                    <a:pt x="2153" y="868"/>
                    <a:pt x="2149" y="872"/>
                  </a:cubicBezTo>
                  <a:cubicBezTo>
                    <a:pt x="2139" y="881"/>
                    <a:pt x="2129" y="890"/>
                    <a:pt x="2118" y="899"/>
                  </a:cubicBezTo>
                  <a:cubicBezTo>
                    <a:pt x="2114" y="895"/>
                    <a:pt x="2119" y="889"/>
                    <a:pt x="2116" y="886"/>
                  </a:cubicBezTo>
                  <a:cubicBezTo>
                    <a:pt x="2113" y="882"/>
                    <a:pt x="2109" y="879"/>
                    <a:pt x="2106" y="875"/>
                  </a:cubicBezTo>
                  <a:cubicBezTo>
                    <a:pt x="2099" y="868"/>
                    <a:pt x="2094" y="864"/>
                    <a:pt x="2086" y="864"/>
                  </a:cubicBezTo>
                  <a:cubicBezTo>
                    <a:pt x="2086" y="862"/>
                    <a:pt x="2086" y="859"/>
                    <a:pt x="2087" y="857"/>
                  </a:cubicBezTo>
                  <a:cubicBezTo>
                    <a:pt x="2078" y="858"/>
                    <a:pt x="2080" y="859"/>
                    <a:pt x="2079" y="868"/>
                  </a:cubicBezTo>
                  <a:cubicBezTo>
                    <a:pt x="2079" y="874"/>
                    <a:pt x="2076" y="879"/>
                    <a:pt x="2074" y="884"/>
                  </a:cubicBezTo>
                  <a:cubicBezTo>
                    <a:pt x="2073" y="886"/>
                    <a:pt x="2074" y="888"/>
                    <a:pt x="2074" y="891"/>
                  </a:cubicBezTo>
                  <a:cubicBezTo>
                    <a:pt x="2074" y="895"/>
                    <a:pt x="2074" y="895"/>
                    <a:pt x="2078" y="894"/>
                  </a:cubicBezTo>
                  <a:cubicBezTo>
                    <a:pt x="2081" y="894"/>
                    <a:pt x="2083" y="908"/>
                    <a:pt x="2084" y="910"/>
                  </a:cubicBezTo>
                  <a:cubicBezTo>
                    <a:pt x="2085" y="914"/>
                    <a:pt x="2093" y="918"/>
                    <a:pt x="2096" y="920"/>
                  </a:cubicBezTo>
                  <a:cubicBezTo>
                    <a:pt x="2099" y="923"/>
                    <a:pt x="2104" y="927"/>
                    <a:pt x="2105" y="931"/>
                  </a:cubicBezTo>
                  <a:cubicBezTo>
                    <a:pt x="2107" y="936"/>
                    <a:pt x="2105" y="942"/>
                    <a:pt x="2106" y="948"/>
                  </a:cubicBezTo>
                  <a:cubicBezTo>
                    <a:pt x="2108" y="952"/>
                    <a:pt x="2110" y="957"/>
                    <a:pt x="2112" y="962"/>
                  </a:cubicBezTo>
                  <a:cubicBezTo>
                    <a:pt x="2105" y="961"/>
                    <a:pt x="2101" y="956"/>
                    <a:pt x="2095" y="952"/>
                  </a:cubicBezTo>
                  <a:cubicBezTo>
                    <a:pt x="2089" y="947"/>
                    <a:pt x="2089" y="945"/>
                    <a:pt x="2087" y="938"/>
                  </a:cubicBezTo>
                  <a:cubicBezTo>
                    <a:pt x="2085" y="933"/>
                    <a:pt x="2084" y="922"/>
                    <a:pt x="2080" y="918"/>
                  </a:cubicBezTo>
                  <a:cubicBezTo>
                    <a:pt x="2075" y="913"/>
                    <a:pt x="2070" y="907"/>
                    <a:pt x="2065" y="902"/>
                  </a:cubicBezTo>
                  <a:cubicBezTo>
                    <a:pt x="2063" y="899"/>
                    <a:pt x="2066" y="886"/>
                    <a:pt x="2066" y="882"/>
                  </a:cubicBezTo>
                  <a:cubicBezTo>
                    <a:pt x="2067" y="875"/>
                    <a:pt x="2065" y="867"/>
                    <a:pt x="2065" y="861"/>
                  </a:cubicBezTo>
                  <a:cubicBezTo>
                    <a:pt x="2064" y="847"/>
                    <a:pt x="2060" y="835"/>
                    <a:pt x="2056" y="822"/>
                  </a:cubicBezTo>
                  <a:cubicBezTo>
                    <a:pt x="2053" y="826"/>
                    <a:pt x="2050" y="829"/>
                    <a:pt x="2047" y="832"/>
                  </a:cubicBezTo>
                  <a:cubicBezTo>
                    <a:pt x="2044" y="837"/>
                    <a:pt x="2044" y="836"/>
                    <a:pt x="2039" y="835"/>
                  </a:cubicBezTo>
                  <a:cubicBezTo>
                    <a:pt x="2034" y="834"/>
                    <a:pt x="2034" y="834"/>
                    <a:pt x="2035" y="829"/>
                  </a:cubicBezTo>
                  <a:cubicBezTo>
                    <a:pt x="2035" y="826"/>
                    <a:pt x="2037" y="819"/>
                    <a:pt x="2036" y="817"/>
                  </a:cubicBezTo>
                  <a:cubicBezTo>
                    <a:pt x="2033" y="808"/>
                    <a:pt x="2031" y="801"/>
                    <a:pt x="2024" y="796"/>
                  </a:cubicBezTo>
                  <a:cubicBezTo>
                    <a:pt x="2018" y="791"/>
                    <a:pt x="2016" y="782"/>
                    <a:pt x="2013" y="775"/>
                  </a:cubicBezTo>
                  <a:cubicBezTo>
                    <a:pt x="2010" y="777"/>
                    <a:pt x="2005" y="782"/>
                    <a:pt x="2002" y="782"/>
                  </a:cubicBezTo>
                  <a:cubicBezTo>
                    <a:pt x="1995" y="783"/>
                    <a:pt x="1989" y="784"/>
                    <a:pt x="1983" y="785"/>
                  </a:cubicBezTo>
                  <a:cubicBezTo>
                    <a:pt x="1982" y="785"/>
                    <a:pt x="1978" y="785"/>
                    <a:pt x="1977" y="786"/>
                  </a:cubicBezTo>
                  <a:cubicBezTo>
                    <a:pt x="1976" y="787"/>
                    <a:pt x="1978" y="791"/>
                    <a:pt x="1977" y="792"/>
                  </a:cubicBezTo>
                  <a:cubicBezTo>
                    <a:pt x="1974" y="796"/>
                    <a:pt x="1971" y="799"/>
                    <a:pt x="1968" y="802"/>
                  </a:cubicBezTo>
                  <a:cubicBezTo>
                    <a:pt x="1959" y="811"/>
                    <a:pt x="1950" y="820"/>
                    <a:pt x="1941" y="829"/>
                  </a:cubicBezTo>
                  <a:cubicBezTo>
                    <a:pt x="1938" y="832"/>
                    <a:pt x="1932" y="834"/>
                    <a:pt x="1929" y="836"/>
                  </a:cubicBezTo>
                  <a:cubicBezTo>
                    <a:pt x="1924" y="838"/>
                    <a:pt x="1926" y="841"/>
                    <a:pt x="1926" y="847"/>
                  </a:cubicBezTo>
                  <a:cubicBezTo>
                    <a:pt x="1926" y="852"/>
                    <a:pt x="1927" y="859"/>
                    <a:pt x="1926" y="863"/>
                  </a:cubicBezTo>
                  <a:cubicBezTo>
                    <a:pt x="1925" y="868"/>
                    <a:pt x="1922" y="874"/>
                    <a:pt x="1923" y="879"/>
                  </a:cubicBezTo>
                  <a:cubicBezTo>
                    <a:pt x="1924" y="886"/>
                    <a:pt x="1925" y="889"/>
                    <a:pt x="1930" y="894"/>
                  </a:cubicBezTo>
                  <a:cubicBezTo>
                    <a:pt x="1934" y="898"/>
                    <a:pt x="1935" y="903"/>
                    <a:pt x="1938" y="909"/>
                  </a:cubicBezTo>
                  <a:cubicBezTo>
                    <a:pt x="1942" y="919"/>
                    <a:pt x="1925" y="928"/>
                    <a:pt x="1924" y="914"/>
                  </a:cubicBezTo>
                  <a:cubicBezTo>
                    <a:pt x="1923" y="908"/>
                    <a:pt x="1923" y="903"/>
                    <a:pt x="1923" y="897"/>
                  </a:cubicBezTo>
                  <a:cubicBezTo>
                    <a:pt x="1923" y="891"/>
                    <a:pt x="1921" y="890"/>
                    <a:pt x="1917" y="886"/>
                  </a:cubicBezTo>
                  <a:cubicBezTo>
                    <a:pt x="1917" y="890"/>
                    <a:pt x="1918" y="894"/>
                    <a:pt x="1914" y="896"/>
                  </a:cubicBezTo>
                  <a:cubicBezTo>
                    <a:pt x="1911" y="898"/>
                    <a:pt x="1907" y="901"/>
                    <a:pt x="1904" y="903"/>
                  </a:cubicBezTo>
                  <a:cubicBezTo>
                    <a:pt x="1894" y="884"/>
                    <a:pt x="1885" y="865"/>
                    <a:pt x="1877" y="845"/>
                  </a:cubicBezTo>
                  <a:cubicBezTo>
                    <a:pt x="1874" y="840"/>
                    <a:pt x="1871" y="834"/>
                    <a:pt x="1869" y="829"/>
                  </a:cubicBezTo>
                  <a:cubicBezTo>
                    <a:pt x="1868" y="825"/>
                    <a:pt x="1869" y="820"/>
                    <a:pt x="1869" y="816"/>
                  </a:cubicBezTo>
                  <a:cubicBezTo>
                    <a:pt x="1868" y="803"/>
                    <a:pt x="1868" y="791"/>
                    <a:pt x="1868" y="778"/>
                  </a:cubicBezTo>
                  <a:cubicBezTo>
                    <a:pt x="1865" y="782"/>
                    <a:pt x="1862" y="786"/>
                    <a:pt x="1860" y="789"/>
                  </a:cubicBezTo>
                  <a:cubicBezTo>
                    <a:pt x="1857" y="793"/>
                    <a:pt x="1857" y="792"/>
                    <a:pt x="1852" y="792"/>
                  </a:cubicBezTo>
                  <a:cubicBezTo>
                    <a:pt x="1848" y="792"/>
                    <a:pt x="1842" y="783"/>
                    <a:pt x="1838" y="779"/>
                  </a:cubicBezTo>
                  <a:cubicBezTo>
                    <a:pt x="1842" y="778"/>
                    <a:pt x="1849" y="779"/>
                    <a:pt x="1850" y="774"/>
                  </a:cubicBezTo>
                  <a:cubicBezTo>
                    <a:pt x="1848" y="774"/>
                    <a:pt x="1845" y="775"/>
                    <a:pt x="1844" y="774"/>
                  </a:cubicBezTo>
                  <a:cubicBezTo>
                    <a:pt x="1839" y="773"/>
                    <a:pt x="1833" y="768"/>
                    <a:pt x="1828" y="765"/>
                  </a:cubicBezTo>
                  <a:cubicBezTo>
                    <a:pt x="1825" y="764"/>
                    <a:pt x="1823" y="755"/>
                    <a:pt x="1821" y="752"/>
                  </a:cubicBezTo>
                  <a:cubicBezTo>
                    <a:pt x="1820" y="748"/>
                    <a:pt x="1793" y="754"/>
                    <a:pt x="1789" y="755"/>
                  </a:cubicBezTo>
                  <a:cubicBezTo>
                    <a:pt x="1779" y="756"/>
                    <a:pt x="1769" y="752"/>
                    <a:pt x="1759" y="750"/>
                  </a:cubicBezTo>
                  <a:cubicBezTo>
                    <a:pt x="1755" y="749"/>
                    <a:pt x="1750" y="749"/>
                    <a:pt x="1748" y="745"/>
                  </a:cubicBezTo>
                  <a:cubicBezTo>
                    <a:pt x="1744" y="737"/>
                    <a:pt x="1745" y="735"/>
                    <a:pt x="1737" y="738"/>
                  </a:cubicBezTo>
                  <a:cubicBezTo>
                    <a:pt x="1731" y="740"/>
                    <a:pt x="1727" y="739"/>
                    <a:pt x="1720" y="738"/>
                  </a:cubicBezTo>
                  <a:cubicBezTo>
                    <a:pt x="1716" y="737"/>
                    <a:pt x="1714" y="732"/>
                    <a:pt x="1710" y="731"/>
                  </a:cubicBezTo>
                  <a:cubicBezTo>
                    <a:pt x="1703" y="727"/>
                    <a:pt x="1702" y="726"/>
                    <a:pt x="1699" y="719"/>
                  </a:cubicBezTo>
                  <a:cubicBezTo>
                    <a:pt x="1697" y="714"/>
                    <a:pt x="1696" y="708"/>
                    <a:pt x="1690" y="707"/>
                  </a:cubicBezTo>
                  <a:cubicBezTo>
                    <a:pt x="1682" y="706"/>
                    <a:pt x="1682" y="706"/>
                    <a:pt x="1676" y="714"/>
                  </a:cubicBezTo>
                  <a:cubicBezTo>
                    <a:pt x="1674" y="716"/>
                    <a:pt x="1681" y="725"/>
                    <a:pt x="1682" y="728"/>
                  </a:cubicBezTo>
                  <a:cubicBezTo>
                    <a:pt x="1688" y="737"/>
                    <a:pt x="1693" y="747"/>
                    <a:pt x="1698" y="756"/>
                  </a:cubicBezTo>
                  <a:cubicBezTo>
                    <a:pt x="1698" y="752"/>
                    <a:pt x="1699" y="747"/>
                    <a:pt x="1700" y="743"/>
                  </a:cubicBezTo>
                  <a:cubicBezTo>
                    <a:pt x="1703" y="750"/>
                    <a:pt x="1703" y="756"/>
                    <a:pt x="1703" y="764"/>
                  </a:cubicBezTo>
                  <a:cubicBezTo>
                    <a:pt x="1709" y="763"/>
                    <a:pt x="1720" y="764"/>
                    <a:pt x="1726" y="761"/>
                  </a:cubicBezTo>
                  <a:cubicBezTo>
                    <a:pt x="1731" y="757"/>
                    <a:pt x="1737" y="748"/>
                    <a:pt x="1741" y="743"/>
                  </a:cubicBezTo>
                  <a:cubicBezTo>
                    <a:pt x="1742" y="748"/>
                    <a:pt x="1740" y="757"/>
                    <a:pt x="1745" y="760"/>
                  </a:cubicBezTo>
                  <a:cubicBezTo>
                    <a:pt x="1747" y="762"/>
                    <a:pt x="1750" y="765"/>
                    <a:pt x="1753" y="766"/>
                  </a:cubicBezTo>
                  <a:cubicBezTo>
                    <a:pt x="1756" y="767"/>
                    <a:pt x="1759" y="766"/>
                    <a:pt x="1760" y="769"/>
                  </a:cubicBezTo>
                  <a:cubicBezTo>
                    <a:pt x="1761" y="771"/>
                    <a:pt x="1763" y="776"/>
                    <a:pt x="1765" y="777"/>
                  </a:cubicBezTo>
                  <a:cubicBezTo>
                    <a:pt x="1769" y="777"/>
                    <a:pt x="1767" y="780"/>
                    <a:pt x="1767" y="784"/>
                  </a:cubicBezTo>
                  <a:cubicBezTo>
                    <a:pt x="1767" y="788"/>
                    <a:pt x="1759" y="795"/>
                    <a:pt x="1756" y="798"/>
                  </a:cubicBezTo>
                  <a:cubicBezTo>
                    <a:pt x="1756" y="797"/>
                    <a:pt x="1755" y="795"/>
                    <a:pt x="1755" y="794"/>
                  </a:cubicBezTo>
                  <a:cubicBezTo>
                    <a:pt x="1753" y="799"/>
                    <a:pt x="1751" y="801"/>
                    <a:pt x="1751" y="807"/>
                  </a:cubicBezTo>
                  <a:cubicBezTo>
                    <a:pt x="1751" y="812"/>
                    <a:pt x="1750" y="811"/>
                    <a:pt x="1746" y="813"/>
                  </a:cubicBezTo>
                  <a:cubicBezTo>
                    <a:pt x="1742" y="815"/>
                    <a:pt x="1738" y="817"/>
                    <a:pt x="1734" y="819"/>
                  </a:cubicBezTo>
                  <a:cubicBezTo>
                    <a:pt x="1731" y="820"/>
                    <a:pt x="1731" y="827"/>
                    <a:pt x="1729" y="828"/>
                  </a:cubicBezTo>
                  <a:cubicBezTo>
                    <a:pt x="1727" y="829"/>
                    <a:pt x="1724" y="826"/>
                    <a:pt x="1722" y="827"/>
                  </a:cubicBezTo>
                  <a:cubicBezTo>
                    <a:pt x="1719" y="828"/>
                    <a:pt x="1716" y="830"/>
                    <a:pt x="1713" y="831"/>
                  </a:cubicBezTo>
                  <a:cubicBezTo>
                    <a:pt x="1709" y="833"/>
                    <a:pt x="1710" y="838"/>
                    <a:pt x="1706" y="840"/>
                  </a:cubicBezTo>
                  <a:cubicBezTo>
                    <a:pt x="1699" y="842"/>
                    <a:pt x="1693" y="844"/>
                    <a:pt x="1686" y="847"/>
                  </a:cubicBezTo>
                  <a:cubicBezTo>
                    <a:pt x="1684" y="847"/>
                    <a:pt x="1684" y="849"/>
                    <a:pt x="1682" y="851"/>
                  </a:cubicBezTo>
                  <a:cubicBezTo>
                    <a:pt x="1681" y="853"/>
                    <a:pt x="1679" y="853"/>
                    <a:pt x="1676" y="853"/>
                  </a:cubicBezTo>
                  <a:cubicBezTo>
                    <a:pt x="1670" y="854"/>
                    <a:pt x="1664" y="856"/>
                    <a:pt x="1659" y="858"/>
                  </a:cubicBezTo>
                  <a:cubicBezTo>
                    <a:pt x="1654" y="859"/>
                    <a:pt x="1653" y="864"/>
                    <a:pt x="1649" y="864"/>
                  </a:cubicBezTo>
                  <a:cubicBezTo>
                    <a:pt x="1642" y="864"/>
                    <a:pt x="1641" y="865"/>
                    <a:pt x="1640" y="858"/>
                  </a:cubicBezTo>
                  <a:cubicBezTo>
                    <a:pt x="1638" y="850"/>
                    <a:pt x="1637" y="843"/>
                    <a:pt x="1635" y="835"/>
                  </a:cubicBezTo>
                  <a:cubicBezTo>
                    <a:pt x="1633" y="823"/>
                    <a:pt x="1628" y="816"/>
                    <a:pt x="1621" y="806"/>
                  </a:cubicBezTo>
                  <a:cubicBezTo>
                    <a:pt x="1618" y="800"/>
                    <a:pt x="1617" y="798"/>
                    <a:pt x="1611" y="796"/>
                  </a:cubicBezTo>
                  <a:cubicBezTo>
                    <a:pt x="1608" y="795"/>
                    <a:pt x="1608" y="784"/>
                    <a:pt x="1607" y="780"/>
                  </a:cubicBezTo>
                  <a:cubicBezTo>
                    <a:pt x="1606" y="774"/>
                    <a:pt x="1602" y="769"/>
                    <a:pt x="1600" y="764"/>
                  </a:cubicBezTo>
                  <a:cubicBezTo>
                    <a:pt x="1598" y="761"/>
                    <a:pt x="1595" y="760"/>
                    <a:pt x="1593" y="756"/>
                  </a:cubicBezTo>
                  <a:cubicBezTo>
                    <a:pt x="1589" y="749"/>
                    <a:pt x="1585" y="742"/>
                    <a:pt x="1581" y="735"/>
                  </a:cubicBezTo>
                  <a:cubicBezTo>
                    <a:pt x="1579" y="731"/>
                    <a:pt x="1577" y="725"/>
                    <a:pt x="1573" y="726"/>
                  </a:cubicBezTo>
                  <a:cubicBezTo>
                    <a:pt x="1573" y="722"/>
                    <a:pt x="1574" y="717"/>
                    <a:pt x="1574" y="713"/>
                  </a:cubicBezTo>
                  <a:cubicBezTo>
                    <a:pt x="1573" y="718"/>
                    <a:pt x="1571" y="723"/>
                    <a:pt x="1569" y="729"/>
                  </a:cubicBezTo>
                  <a:cubicBezTo>
                    <a:pt x="1563" y="722"/>
                    <a:pt x="1560" y="717"/>
                    <a:pt x="1556" y="709"/>
                  </a:cubicBezTo>
                  <a:cubicBezTo>
                    <a:pt x="1552" y="714"/>
                    <a:pt x="1559" y="723"/>
                    <a:pt x="1562" y="728"/>
                  </a:cubicBezTo>
                  <a:cubicBezTo>
                    <a:pt x="1567" y="738"/>
                    <a:pt x="1572" y="748"/>
                    <a:pt x="1576" y="758"/>
                  </a:cubicBezTo>
                  <a:cubicBezTo>
                    <a:pt x="1579" y="764"/>
                    <a:pt x="1578" y="771"/>
                    <a:pt x="1583" y="776"/>
                  </a:cubicBezTo>
                  <a:cubicBezTo>
                    <a:pt x="1585" y="778"/>
                    <a:pt x="1589" y="781"/>
                    <a:pt x="1590" y="784"/>
                  </a:cubicBezTo>
                  <a:cubicBezTo>
                    <a:pt x="1590" y="789"/>
                    <a:pt x="1591" y="794"/>
                    <a:pt x="1592" y="799"/>
                  </a:cubicBezTo>
                  <a:cubicBezTo>
                    <a:pt x="1592" y="802"/>
                    <a:pt x="1592" y="808"/>
                    <a:pt x="1594" y="810"/>
                  </a:cubicBezTo>
                  <a:cubicBezTo>
                    <a:pt x="1597" y="812"/>
                    <a:pt x="1601" y="815"/>
                    <a:pt x="1603" y="818"/>
                  </a:cubicBezTo>
                  <a:cubicBezTo>
                    <a:pt x="1608" y="825"/>
                    <a:pt x="1609" y="835"/>
                    <a:pt x="1612" y="842"/>
                  </a:cubicBezTo>
                  <a:cubicBezTo>
                    <a:pt x="1613" y="845"/>
                    <a:pt x="1620" y="844"/>
                    <a:pt x="1622" y="846"/>
                  </a:cubicBezTo>
                  <a:cubicBezTo>
                    <a:pt x="1625" y="849"/>
                    <a:pt x="1627" y="853"/>
                    <a:pt x="1630" y="856"/>
                  </a:cubicBezTo>
                  <a:cubicBezTo>
                    <a:pt x="1635" y="861"/>
                    <a:pt x="1644" y="867"/>
                    <a:pt x="1637" y="874"/>
                  </a:cubicBezTo>
                  <a:cubicBezTo>
                    <a:pt x="1642" y="875"/>
                    <a:pt x="1647" y="885"/>
                    <a:pt x="1651" y="884"/>
                  </a:cubicBezTo>
                  <a:cubicBezTo>
                    <a:pt x="1664" y="881"/>
                    <a:pt x="1677" y="877"/>
                    <a:pt x="1690" y="874"/>
                  </a:cubicBezTo>
                  <a:cubicBezTo>
                    <a:pt x="1692" y="873"/>
                    <a:pt x="1699" y="870"/>
                    <a:pt x="1701" y="874"/>
                  </a:cubicBezTo>
                  <a:cubicBezTo>
                    <a:pt x="1703" y="876"/>
                    <a:pt x="1698" y="888"/>
                    <a:pt x="1697" y="891"/>
                  </a:cubicBezTo>
                  <a:cubicBezTo>
                    <a:pt x="1695" y="901"/>
                    <a:pt x="1687" y="911"/>
                    <a:pt x="1682" y="921"/>
                  </a:cubicBezTo>
                  <a:cubicBezTo>
                    <a:pt x="1678" y="928"/>
                    <a:pt x="1675" y="937"/>
                    <a:pt x="1669" y="943"/>
                  </a:cubicBezTo>
                  <a:cubicBezTo>
                    <a:pt x="1653" y="960"/>
                    <a:pt x="1634" y="975"/>
                    <a:pt x="1622" y="996"/>
                  </a:cubicBezTo>
                  <a:cubicBezTo>
                    <a:pt x="1620" y="1000"/>
                    <a:pt x="1603" y="1023"/>
                    <a:pt x="1606" y="1027"/>
                  </a:cubicBezTo>
                  <a:cubicBezTo>
                    <a:pt x="1610" y="1035"/>
                    <a:pt x="1610" y="1036"/>
                    <a:pt x="1610" y="1045"/>
                  </a:cubicBezTo>
                  <a:cubicBezTo>
                    <a:pt x="1609" y="1053"/>
                    <a:pt x="1610" y="1053"/>
                    <a:pt x="1614" y="1059"/>
                  </a:cubicBezTo>
                  <a:cubicBezTo>
                    <a:pt x="1622" y="1069"/>
                    <a:pt x="1619" y="1084"/>
                    <a:pt x="1620" y="1096"/>
                  </a:cubicBezTo>
                  <a:cubicBezTo>
                    <a:pt x="1620" y="1105"/>
                    <a:pt x="1613" y="1116"/>
                    <a:pt x="1606" y="1119"/>
                  </a:cubicBezTo>
                  <a:cubicBezTo>
                    <a:pt x="1602" y="1121"/>
                    <a:pt x="1594" y="1123"/>
                    <a:pt x="1590" y="1126"/>
                  </a:cubicBezTo>
                  <a:cubicBezTo>
                    <a:pt x="1587" y="1131"/>
                    <a:pt x="1583" y="1136"/>
                    <a:pt x="1579" y="1140"/>
                  </a:cubicBezTo>
                  <a:cubicBezTo>
                    <a:pt x="1575" y="1144"/>
                    <a:pt x="1571" y="1146"/>
                    <a:pt x="1573" y="1151"/>
                  </a:cubicBezTo>
                  <a:cubicBezTo>
                    <a:pt x="1575" y="1155"/>
                    <a:pt x="1580" y="1163"/>
                    <a:pt x="1580" y="1167"/>
                  </a:cubicBezTo>
                  <a:cubicBezTo>
                    <a:pt x="1579" y="1171"/>
                    <a:pt x="1580" y="1182"/>
                    <a:pt x="1577" y="1186"/>
                  </a:cubicBezTo>
                  <a:cubicBezTo>
                    <a:pt x="1575" y="1189"/>
                    <a:pt x="1566" y="1191"/>
                    <a:pt x="1562" y="1193"/>
                  </a:cubicBezTo>
                  <a:cubicBezTo>
                    <a:pt x="1557" y="1196"/>
                    <a:pt x="1558" y="1198"/>
                    <a:pt x="1557" y="1205"/>
                  </a:cubicBezTo>
                  <a:cubicBezTo>
                    <a:pt x="1557" y="1209"/>
                    <a:pt x="1558" y="1218"/>
                    <a:pt x="1555" y="1221"/>
                  </a:cubicBezTo>
                  <a:cubicBezTo>
                    <a:pt x="1549" y="1231"/>
                    <a:pt x="1543" y="1242"/>
                    <a:pt x="1535" y="1250"/>
                  </a:cubicBezTo>
                  <a:cubicBezTo>
                    <a:pt x="1531" y="1254"/>
                    <a:pt x="1526" y="1258"/>
                    <a:pt x="1522" y="1262"/>
                  </a:cubicBezTo>
                  <a:cubicBezTo>
                    <a:pt x="1519" y="1264"/>
                    <a:pt x="1514" y="1270"/>
                    <a:pt x="1511" y="1271"/>
                  </a:cubicBezTo>
                  <a:cubicBezTo>
                    <a:pt x="1499" y="1273"/>
                    <a:pt x="1488" y="1276"/>
                    <a:pt x="1476" y="1278"/>
                  </a:cubicBezTo>
                  <a:cubicBezTo>
                    <a:pt x="1471" y="1279"/>
                    <a:pt x="1465" y="1280"/>
                    <a:pt x="1460" y="1282"/>
                  </a:cubicBezTo>
                  <a:cubicBezTo>
                    <a:pt x="1457" y="1282"/>
                    <a:pt x="1452" y="1275"/>
                    <a:pt x="1450" y="1274"/>
                  </a:cubicBezTo>
                  <a:cubicBezTo>
                    <a:pt x="1444" y="1268"/>
                    <a:pt x="1444" y="1268"/>
                    <a:pt x="1445" y="1259"/>
                  </a:cubicBezTo>
                  <a:cubicBezTo>
                    <a:pt x="1445" y="1255"/>
                    <a:pt x="1441" y="1249"/>
                    <a:pt x="1440" y="1246"/>
                  </a:cubicBezTo>
                  <a:cubicBezTo>
                    <a:pt x="1437" y="1239"/>
                    <a:pt x="1434" y="1232"/>
                    <a:pt x="1432" y="1225"/>
                  </a:cubicBezTo>
                  <a:cubicBezTo>
                    <a:pt x="1430" y="1221"/>
                    <a:pt x="1425" y="1218"/>
                    <a:pt x="1422" y="1215"/>
                  </a:cubicBezTo>
                  <a:cubicBezTo>
                    <a:pt x="1420" y="1213"/>
                    <a:pt x="1420" y="1204"/>
                    <a:pt x="1420" y="1201"/>
                  </a:cubicBezTo>
                  <a:cubicBezTo>
                    <a:pt x="1418" y="1193"/>
                    <a:pt x="1417" y="1185"/>
                    <a:pt x="1416" y="1178"/>
                  </a:cubicBezTo>
                  <a:cubicBezTo>
                    <a:pt x="1415" y="1167"/>
                    <a:pt x="1409" y="1159"/>
                    <a:pt x="1405" y="1150"/>
                  </a:cubicBezTo>
                  <a:cubicBezTo>
                    <a:pt x="1402" y="1143"/>
                    <a:pt x="1399" y="1137"/>
                    <a:pt x="1396" y="1131"/>
                  </a:cubicBezTo>
                  <a:cubicBezTo>
                    <a:pt x="1394" y="1129"/>
                    <a:pt x="1396" y="1124"/>
                    <a:pt x="1397" y="1121"/>
                  </a:cubicBezTo>
                  <a:cubicBezTo>
                    <a:pt x="1399" y="1107"/>
                    <a:pt x="1399" y="1095"/>
                    <a:pt x="1405" y="1083"/>
                  </a:cubicBezTo>
                  <a:cubicBezTo>
                    <a:pt x="1412" y="1072"/>
                    <a:pt x="1408" y="1063"/>
                    <a:pt x="1405" y="1052"/>
                  </a:cubicBezTo>
                  <a:cubicBezTo>
                    <a:pt x="1402" y="1039"/>
                    <a:pt x="1399" y="1027"/>
                    <a:pt x="1396" y="1015"/>
                  </a:cubicBezTo>
                  <a:cubicBezTo>
                    <a:pt x="1395" y="1011"/>
                    <a:pt x="1390" y="1006"/>
                    <a:pt x="1388" y="1003"/>
                  </a:cubicBezTo>
                  <a:cubicBezTo>
                    <a:pt x="1384" y="998"/>
                    <a:pt x="1380" y="992"/>
                    <a:pt x="1376" y="986"/>
                  </a:cubicBezTo>
                  <a:cubicBezTo>
                    <a:pt x="1373" y="983"/>
                    <a:pt x="1375" y="979"/>
                    <a:pt x="1375" y="976"/>
                  </a:cubicBezTo>
                  <a:cubicBezTo>
                    <a:pt x="1376" y="968"/>
                    <a:pt x="1377" y="960"/>
                    <a:pt x="1378" y="952"/>
                  </a:cubicBezTo>
                  <a:cubicBezTo>
                    <a:pt x="1379" y="946"/>
                    <a:pt x="1379" y="945"/>
                    <a:pt x="1375" y="940"/>
                  </a:cubicBezTo>
                  <a:cubicBezTo>
                    <a:pt x="1371" y="934"/>
                    <a:pt x="1371" y="933"/>
                    <a:pt x="1364" y="934"/>
                  </a:cubicBezTo>
                  <a:cubicBezTo>
                    <a:pt x="1360" y="934"/>
                    <a:pt x="1352" y="937"/>
                    <a:pt x="1350" y="933"/>
                  </a:cubicBezTo>
                  <a:cubicBezTo>
                    <a:pt x="1345" y="928"/>
                    <a:pt x="1341" y="923"/>
                    <a:pt x="1337" y="918"/>
                  </a:cubicBezTo>
                  <a:cubicBezTo>
                    <a:pt x="1336" y="916"/>
                    <a:pt x="1311" y="920"/>
                    <a:pt x="1308" y="921"/>
                  </a:cubicBezTo>
                  <a:cubicBezTo>
                    <a:pt x="1302" y="924"/>
                    <a:pt x="1296" y="927"/>
                    <a:pt x="1290" y="930"/>
                  </a:cubicBezTo>
                  <a:cubicBezTo>
                    <a:pt x="1286" y="933"/>
                    <a:pt x="1284" y="932"/>
                    <a:pt x="1279" y="930"/>
                  </a:cubicBezTo>
                  <a:cubicBezTo>
                    <a:pt x="1273" y="929"/>
                    <a:pt x="1270" y="927"/>
                    <a:pt x="1265" y="929"/>
                  </a:cubicBezTo>
                  <a:cubicBezTo>
                    <a:pt x="1259" y="931"/>
                    <a:pt x="1252" y="934"/>
                    <a:pt x="1246" y="936"/>
                  </a:cubicBezTo>
                  <a:cubicBezTo>
                    <a:pt x="1243" y="937"/>
                    <a:pt x="1239" y="933"/>
                    <a:pt x="1237" y="931"/>
                  </a:cubicBezTo>
                  <a:cubicBezTo>
                    <a:pt x="1231" y="926"/>
                    <a:pt x="1224" y="922"/>
                    <a:pt x="1218" y="918"/>
                  </a:cubicBezTo>
                  <a:cubicBezTo>
                    <a:pt x="1211" y="912"/>
                    <a:pt x="1207" y="909"/>
                    <a:pt x="1202" y="901"/>
                  </a:cubicBezTo>
                  <a:cubicBezTo>
                    <a:pt x="1194" y="887"/>
                    <a:pt x="1186" y="874"/>
                    <a:pt x="1178" y="860"/>
                  </a:cubicBezTo>
                  <a:cubicBezTo>
                    <a:pt x="1176" y="856"/>
                    <a:pt x="1173" y="851"/>
                    <a:pt x="1171" y="847"/>
                  </a:cubicBezTo>
                  <a:cubicBezTo>
                    <a:pt x="1170" y="845"/>
                    <a:pt x="1174" y="837"/>
                    <a:pt x="1175" y="835"/>
                  </a:cubicBezTo>
                  <a:cubicBezTo>
                    <a:pt x="1176" y="832"/>
                    <a:pt x="1180" y="825"/>
                    <a:pt x="1179" y="821"/>
                  </a:cubicBezTo>
                  <a:cubicBezTo>
                    <a:pt x="1178" y="815"/>
                    <a:pt x="1176" y="808"/>
                    <a:pt x="1175" y="802"/>
                  </a:cubicBezTo>
                  <a:cubicBezTo>
                    <a:pt x="1174" y="797"/>
                    <a:pt x="1171" y="789"/>
                    <a:pt x="1171" y="785"/>
                  </a:cubicBezTo>
                  <a:cubicBezTo>
                    <a:pt x="1171" y="782"/>
                    <a:pt x="1175" y="778"/>
                    <a:pt x="1176" y="776"/>
                  </a:cubicBezTo>
                  <a:cubicBezTo>
                    <a:pt x="1184" y="762"/>
                    <a:pt x="1191" y="749"/>
                    <a:pt x="1199" y="735"/>
                  </a:cubicBezTo>
                  <a:cubicBezTo>
                    <a:pt x="1204" y="725"/>
                    <a:pt x="1210" y="723"/>
                    <a:pt x="1219" y="717"/>
                  </a:cubicBezTo>
                  <a:cubicBezTo>
                    <a:pt x="1224" y="714"/>
                    <a:pt x="1226" y="714"/>
                    <a:pt x="1227" y="708"/>
                  </a:cubicBezTo>
                  <a:cubicBezTo>
                    <a:pt x="1228" y="701"/>
                    <a:pt x="1229" y="694"/>
                    <a:pt x="1230" y="686"/>
                  </a:cubicBezTo>
                  <a:cubicBezTo>
                    <a:pt x="1232" y="678"/>
                    <a:pt x="1249" y="676"/>
                    <a:pt x="1252" y="668"/>
                  </a:cubicBezTo>
                  <a:cubicBezTo>
                    <a:pt x="1254" y="662"/>
                    <a:pt x="1255" y="654"/>
                    <a:pt x="1261" y="653"/>
                  </a:cubicBezTo>
                  <a:cubicBezTo>
                    <a:pt x="1263" y="652"/>
                    <a:pt x="1267" y="660"/>
                    <a:pt x="1271" y="659"/>
                  </a:cubicBezTo>
                  <a:cubicBezTo>
                    <a:pt x="1274" y="659"/>
                    <a:pt x="1278" y="656"/>
                    <a:pt x="1280" y="657"/>
                  </a:cubicBezTo>
                  <a:cubicBezTo>
                    <a:pt x="1281" y="658"/>
                    <a:pt x="1286" y="661"/>
                    <a:pt x="1287" y="661"/>
                  </a:cubicBezTo>
                  <a:cubicBezTo>
                    <a:pt x="1291" y="658"/>
                    <a:pt x="1296" y="655"/>
                    <a:pt x="1301" y="652"/>
                  </a:cubicBezTo>
                  <a:cubicBezTo>
                    <a:pt x="1309" y="648"/>
                    <a:pt x="1320" y="645"/>
                    <a:pt x="1330" y="643"/>
                  </a:cubicBezTo>
                  <a:cubicBezTo>
                    <a:pt x="1332" y="643"/>
                    <a:pt x="1336" y="642"/>
                    <a:pt x="1339" y="642"/>
                  </a:cubicBezTo>
                  <a:cubicBezTo>
                    <a:pt x="1341" y="643"/>
                    <a:pt x="1344" y="645"/>
                    <a:pt x="1346" y="645"/>
                  </a:cubicBezTo>
                  <a:cubicBezTo>
                    <a:pt x="1348" y="645"/>
                    <a:pt x="1351" y="642"/>
                    <a:pt x="1353" y="642"/>
                  </a:cubicBezTo>
                  <a:cubicBezTo>
                    <a:pt x="1355" y="641"/>
                    <a:pt x="1357" y="642"/>
                    <a:pt x="1359" y="642"/>
                  </a:cubicBezTo>
                  <a:cubicBezTo>
                    <a:pt x="1366" y="642"/>
                    <a:pt x="1370" y="643"/>
                    <a:pt x="1376" y="640"/>
                  </a:cubicBezTo>
                  <a:cubicBezTo>
                    <a:pt x="1380" y="637"/>
                    <a:pt x="1384" y="641"/>
                    <a:pt x="1389" y="643"/>
                  </a:cubicBezTo>
                  <a:cubicBezTo>
                    <a:pt x="1386" y="650"/>
                    <a:pt x="1385" y="651"/>
                    <a:pt x="1389" y="658"/>
                  </a:cubicBezTo>
                  <a:cubicBezTo>
                    <a:pt x="1391" y="661"/>
                    <a:pt x="1384" y="666"/>
                    <a:pt x="1381" y="669"/>
                  </a:cubicBezTo>
                  <a:cubicBezTo>
                    <a:pt x="1385" y="672"/>
                    <a:pt x="1390" y="678"/>
                    <a:pt x="1394" y="679"/>
                  </a:cubicBezTo>
                  <a:cubicBezTo>
                    <a:pt x="1402" y="682"/>
                    <a:pt x="1410" y="684"/>
                    <a:pt x="1418" y="686"/>
                  </a:cubicBezTo>
                  <a:cubicBezTo>
                    <a:pt x="1425" y="687"/>
                    <a:pt x="1423" y="694"/>
                    <a:pt x="1429" y="697"/>
                  </a:cubicBezTo>
                  <a:cubicBezTo>
                    <a:pt x="1434" y="699"/>
                    <a:pt x="1439" y="698"/>
                    <a:pt x="1444" y="702"/>
                  </a:cubicBezTo>
                  <a:cubicBezTo>
                    <a:pt x="1451" y="707"/>
                    <a:pt x="1455" y="708"/>
                    <a:pt x="1460" y="699"/>
                  </a:cubicBezTo>
                  <a:cubicBezTo>
                    <a:pt x="1461" y="697"/>
                    <a:pt x="1457" y="694"/>
                    <a:pt x="1458" y="692"/>
                  </a:cubicBezTo>
                  <a:cubicBezTo>
                    <a:pt x="1459" y="690"/>
                    <a:pt x="1461" y="685"/>
                    <a:pt x="1463" y="685"/>
                  </a:cubicBezTo>
                  <a:cubicBezTo>
                    <a:pt x="1470" y="683"/>
                    <a:pt x="1474" y="681"/>
                    <a:pt x="1482" y="684"/>
                  </a:cubicBezTo>
                  <a:cubicBezTo>
                    <a:pt x="1484" y="684"/>
                    <a:pt x="1482" y="688"/>
                    <a:pt x="1484" y="688"/>
                  </a:cubicBezTo>
                  <a:cubicBezTo>
                    <a:pt x="1488" y="689"/>
                    <a:pt x="1492" y="690"/>
                    <a:pt x="1495" y="690"/>
                  </a:cubicBezTo>
                  <a:cubicBezTo>
                    <a:pt x="1498" y="691"/>
                    <a:pt x="1498" y="692"/>
                    <a:pt x="1500" y="695"/>
                  </a:cubicBezTo>
                  <a:cubicBezTo>
                    <a:pt x="1501" y="697"/>
                    <a:pt x="1503" y="693"/>
                    <a:pt x="1505" y="694"/>
                  </a:cubicBezTo>
                  <a:cubicBezTo>
                    <a:pt x="1510" y="696"/>
                    <a:pt x="1516" y="697"/>
                    <a:pt x="1522" y="699"/>
                  </a:cubicBezTo>
                  <a:cubicBezTo>
                    <a:pt x="1528" y="701"/>
                    <a:pt x="1529" y="701"/>
                    <a:pt x="1535" y="698"/>
                  </a:cubicBezTo>
                  <a:cubicBezTo>
                    <a:pt x="1542" y="695"/>
                    <a:pt x="1543" y="694"/>
                    <a:pt x="1549" y="697"/>
                  </a:cubicBezTo>
                  <a:cubicBezTo>
                    <a:pt x="1557" y="701"/>
                    <a:pt x="1569" y="699"/>
                    <a:pt x="1573" y="689"/>
                  </a:cubicBezTo>
                  <a:cubicBezTo>
                    <a:pt x="1575" y="683"/>
                    <a:pt x="1586" y="664"/>
                    <a:pt x="1582" y="658"/>
                  </a:cubicBezTo>
                  <a:cubicBezTo>
                    <a:pt x="1579" y="654"/>
                    <a:pt x="1585" y="645"/>
                    <a:pt x="1584" y="643"/>
                  </a:cubicBezTo>
                  <a:cubicBezTo>
                    <a:pt x="1582" y="642"/>
                    <a:pt x="1580" y="644"/>
                    <a:pt x="1579" y="645"/>
                  </a:cubicBezTo>
                  <a:cubicBezTo>
                    <a:pt x="1577" y="647"/>
                    <a:pt x="1575" y="643"/>
                    <a:pt x="1573" y="644"/>
                  </a:cubicBezTo>
                  <a:cubicBezTo>
                    <a:pt x="1571" y="644"/>
                    <a:pt x="1569" y="649"/>
                    <a:pt x="1567" y="650"/>
                  </a:cubicBezTo>
                  <a:cubicBezTo>
                    <a:pt x="1565" y="651"/>
                    <a:pt x="1561" y="650"/>
                    <a:pt x="1559" y="650"/>
                  </a:cubicBezTo>
                  <a:cubicBezTo>
                    <a:pt x="1554" y="650"/>
                    <a:pt x="1552" y="645"/>
                    <a:pt x="1547" y="644"/>
                  </a:cubicBezTo>
                  <a:cubicBezTo>
                    <a:pt x="1544" y="644"/>
                    <a:pt x="1541" y="642"/>
                    <a:pt x="1540" y="645"/>
                  </a:cubicBezTo>
                  <a:cubicBezTo>
                    <a:pt x="1539" y="649"/>
                    <a:pt x="1539" y="649"/>
                    <a:pt x="1535" y="650"/>
                  </a:cubicBezTo>
                  <a:cubicBezTo>
                    <a:pt x="1531" y="651"/>
                    <a:pt x="1525" y="645"/>
                    <a:pt x="1522" y="643"/>
                  </a:cubicBezTo>
                  <a:cubicBezTo>
                    <a:pt x="1516" y="640"/>
                    <a:pt x="1506" y="624"/>
                    <a:pt x="1512" y="617"/>
                  </a:cubicBezTo>
                  <a:cubicBezTo>
                    <a:pt x="1510" y="617"/>
                    <a:pt x="1508" y="617"/>
                    <a:pt x="1506" y="617"/>
                  </a:cubicBezTo>
                  <a:cubicBezTo>
                    <a:pt x="1505" y="610"/>
                    <a:pt x="1514" y="609"/>
                    <a:pt x="1518" y="609"/>
                  </a:cubicBezTo>
                  <a:cubicBezTo>
                    <a:pt x="1525" y="608"/>
                    <a:pt x="1529" y="608"/>
                    <a:pt x="1535" y="605"/>
                  </a:cubicBezTo>
                  <a:cubicBezTo>
                    <a:pt x="1533" y="604"/>
                    <a:pt x="1531" y="603"/>
                    <a:pt x="1529" y="602"/>
                  </a:cubicBezTo>
                  <a:cubicBezTo>
                    <a:pt x="1530" y="598"/>
                    <a:pt x="1537" y="600"/>
                    <a:pt x="1541" y="600"/>
                  </a:cubicBezTo>
                  <a:cubicBezTo>
                    <a:pt x="1547" y="601"/>
                    <a:pt x="1547" y="599"/>
                    <a:pt x="1552" y="596"/>
                  </a:cubicBezTo>
                  <a:cubicBezTo>
                    <a:pt x="1555" y="594"/>
                    <a:pt x="1559" y="591"/>
                    <a:pt x="1563" y="591"/>
                  </a:cubicBezTo>
                  <a:cubicBezTo>
                    <a:pt x="1568" y="592"/>
                    <a:pt x="1572" y="593"/>
                    <a:pt x="1577" y="591"/>
                  </a:cubicBezTo>
                  <a:cubicBezTo>
                    <a:pt x="1576" y="593"/>
                    <a:pt x="1578" y="595"/>
                    <a:pt x="1580" y="596"/>
                  </a:cubicBezTo>
                  <a:cubicBezTo>
                    <a:pt x="1583" y="597"/>
                    <a:pt x="1582" y="593"/>
                    <a:pt x="1585" y="598"/>
                  </a:cubicBezTo>
                  <a:cubicBezTo>
                    <a:pt x="1586" y="599"/>
                    <a:pt x="1595" y="601"/>
                    <a:pt x="1598" y="602"/>
                  </a:cubicBezTo>
                  <a:cubicBezTo>
                    <a:pt x="1603" y="604"/>
                    <a:pt x="1606" y="601"/>
                    <a:pt x="1611" y="601"/>
                  </a:cubicBezTo>
                  <a:cubicBezTo>
                    <a:pt x="1617" y="602"/>
                    <a:pt x="1621" y="600"/>
                    <a:pt x="1625" y="597"/>
                  </a:cubicBezTo>
                  <a:cubicBezTo>
                    <a:pt x="1629" y="595"/>
                    <a:pt x="1627" y="588"/>
                    <a:pt x="1625" y="585"/>
                  </a:cubicBezTo>
                  <a:cubicBezTo>
                    <a:pt x="1621" y="581"/>
                    <a:pt x="1617" y="580"/>
                    <a:pt x="1613" y="576"/>
                  </a:cubicBezTo>
                  <a:cubicBezTo>
                    <a:pt x="1609" y="573"/>
                    <a:pt x="1606" y="568"/>
                    <a:pt x="1600" y="567"/>
                  </a:cubicBezTo>
                  <a:cubicBezTo>
                    <a:pt x="1600" y="567"/>
                    <a:pt x="1595" y="564"/>
                    <a:pt x="1595" y="564"/>
                  </a:cubicBezTo>
                  <a:cubicBezTo>
                    <a:pt x="1592" y="562"/>
                    <a:pt x="1590" y="560"/>
                    <a:pt x="1588" y="559"/>
                  </a:cubicBezTo>
                  <a:cubicBezTo>
                    <a:pt x="1589" y="558"/>
                    <a:pt x="1590" y="556"/>
                    <a:pt x="1590" y="556"/>
                  </a:cubicBezTo>
                  <a:cubicBezTo>
                    <a:pt x="1592" y="557"/>
                    <a:pt x="1594" y="557"/>
                    <a:pt x="1596" y="558"/>
                  </a:cubicBezTo>
                  <a:cubicBezTo>
                    <a:pt x="1594" y="551"/>
                    <a:pt x="1598" y="549"/>
                    <a:pt x="1603" y="549"/>
                  </a:cubicBezTo>
                  <a:cubicBezTo>
                    <a:pt x="1601" y="547"/>
                    <a:pt x="1598" y="546"/>
                    <a:pt x="1597" y="543"/>
                  </a:cubicBezTo>
                  <a:cubicBezTo>
                    <a:pt x="1599" y="543"/>
                    <a:pt x="1601" y="543"/>
                    <a:pt x="1603" y="543"/>
                  </a:cubicBezTo>
                  <a:cubicBezTo>
                    <a:pt x="1601" y="538"/>
                    <a:pt x="1607" y="542"/>
                    <a:pt x="1608" y="539"/>
                  </a:cubicBezTo>
                  <a:cubicBezTo>
                    <a:pt x="1609" y="535"/>
                    <a:pt x="1604" y="537"/>
                    <a:pt x="1603" y="537"/>
                  </a:cubicBezTo>
                  <a:cubicBezTo>
                    <a:pt x="1598" y="538"/>
                    <a:pt x="1592" y="538"/>
                    <a:pt x="1589" y="543"/>
                  </a:cubicBezTo>
                  <a:cubicBezTo>
                    <a:pt x="1589" y="542"/>
                    <a:pt x="1589" y="542"/>
                    <a:pt x="1589" y="541"/>
                  </a:cubicBezTo>
                  <a:cubicBezTo>
                    <a:pt x="1583" y="542"/>
                    <a:pt x="1581" y="543"/>
                    <a:pt x="1577" y="547"/>
                  </a:cubicBezTo>
                  <a:cubicBezTo>
                    <a:pt x="1577" y="547"/>
                    <a:pt x="1577" y="546"/>
                    <a:pt x="1578" y="545"/>
                  </a:cubicBezTo>
                  <a:cubicBezTo>
                    <a:pt x="1572" y="545"/>
                    <a:pt x="1575" y="552"/>
                    <a:pt x="1577" y="555"/>
                  </a:cubicBezTo>
                  <a:cubicBezTo>
                    <a:pt x="1580" y="558"/>
                    <a:pt x="1584" y="556"/>
                    <a:pt x="1589" y="556"/>
                  </a:cubicBezTo>
                  <a:cubicBezTo>
                    <a:pt x="1586" y="562"/>
                    <a:pt x="1582" y="558"/>
                    <a:pt x="1578" y="560"/>
                  </a:cubicBezTo>
                  <a:cubicBezTo>
                    <a:pt x="1574" y="562"/>
                    <a:pt x="1567" y="569"/>
                    <a:pt x="1563" y="565"/>
                  </a:cubicBezTo>
                  <a:cubicBezTo>
                    <a:pt x="1565" y="558"/>
                    <a:pt x="1562" y="559"/>
                    <a:pt x="1556" y="556"/>
                  </a:cubicBezTo>
                  <a:cubicBezTo>
                    <a:pt x="1559" y="555"/>
                    <a:pt x="1570" y="551"/>
                    <a:pt x="1563" y="548"/>
                  </a:cubicBezTo>
                  <a:cubicBezTo>
                    <a:pt x="1560" y="547"/>
                    <a:pt x="1557" y="548"/>
                    <a:pt x="1555" y="548"/>
                  </a:cubicBezTo>
                  <a:cubicBezTo>
                    <a:pt x="1553" y="548"/>
                    <a:pt x="1551" y="545"/>
                    <a:pt x="1549" y="544"/>
                  </a:cubicBezTo>
                  <a:cubicBezTo>
                    <a:pt x="1552" y="544"/>
                    <a:pt x="1556" y="546"/>
                    <a:pt x="1558" y="543"/>
                  </a:cubicBezTo>
                  <a:cubicBezTo>
                    <a:pt x="1555" y="544"/>
                    <a:pt x="1546" y="540"/>
                    <a:pt x="1544" y="543"/>
                  </a:cubicBezTo>
                  <a:cubicBezTo>
                    <a:pt x="1542" y="545"/>
                    <a:pt x="1535" y="550"/>
                    <a:pt x="1535" y="554"/>
                  </a:cubicBezTo>
                  <a:cubicBezTo>
                    <a:pt x="1534" y="556"/>
                    <a:pt x="1534" y="560"/>
                    <a:pt x="1533" y="562"/>
                  </a:cubicBezTo>
                  <a:cubicBezTo>
                    <a:pt x="1532" y="563"/>
                    <a:pt x="1528" y="563"/>
                    <a:pt x="1528" y="565"/>
                  </a:cubicBezTo>
                  <a:cubicBezTo>
                    <a:pt x="1526" y="571"/>
                    <a:pt x="1527" y="576"/>
                    <a:pt x="1522" y="579"/>
                  </a:cubicBezTo>
                  <a:cubicBezTo>
                    <a:pt x="1517" y="582"/>
                    <a:pt x="1518" y="588"/>
                    <a:pt x="1520" y="593"/>
                  </a:cubicBezTo>
                  <a:cubicBezTo>
                    <a:pt x="1522" y="595"/>
                    <a:pt x="1530" y="599"/>
                    <a:pt x="1529" y="600"/>
                  </a:cubicBezTo>
                  <a:cubicBezTo>
                    <a:pt x="1528" y="604"/>
                    <a:pt x="1521" y="599"/>
                    <a:pt x="1518" y="602"/>
                  </a:cubicBezTo>
                  <a:cubicBezTo>
                    <a:pt x="1514" y="605"/>
                    <a:pt x="1510" y="609"/>
                    <a:pt x="1507" y="613"/>
                  </a:cubicBezTo>
                  <a:cubicBezTo>
                    <a:pt x="1506" y="608"/>
                    <a:pt x="1508" y="608"/>
                    <a:pt x="1511" y="606"/>
                  </a:cubicBezTo>
                  <a:cubicBezTo>
                    <a:pt x="1509" y="605"/>
                    <a:pt x="1507" y="605"/>
                    <a:pt x="1504" y="604"/>
                  </a:cubicBezTo>
                  <a:cubicBezTo>
                    <a:pt x="1500" y="602"/>
                    <a:pt x="1498" y="603"/>
                    <a:pt x="1494" y="602"/>
                  </a:cubicBezTo>
                  <a:cubicBezTo>
                    <a:pt x="1492" y="602"/>
                    <a:pt x="1490" y="603"/>
                    <a:pt x="1488" y="604"/>
                  </a:cubicBezTo>
                  <a:cubicBezTo>
                    <a:pt x="1487" y="605"/>
                    <a:pt x="1489" y="608"/>
                    <a:pt x="1488" y="608"/>
                  </a:cubicBezTo>
                  <a:cubicBezTo>
                    <a:pt x="1485" y="611"/>
                    <a:pt x="1483" y="609"/>
                    <a:pt x="1480" y="607"/>
                  </a:cubicBezTo>
                  <a:cubicBezTo>
                    <a:pt x="1477" y="610"/>
                    <a:pt x="1480" y="613"/>
                    <a:pt x="1482" y="616"/>
                  </a:cubicBezTo>
                  <a:cubicBezTo>
                    <a:pt x="1485" y="621"/>
                    <a:pt x="1485" y="620"/>
                    <a:pt x="1481" y="624"/>
                  </a:cubicBezTo>
                  <a:cubicBezTo>
                    <a:pt x="1486" y="627"/>
                    <a:pt x="1491" y="629"/>
                    <a:pt x="1490" y="636"/>
                  </a:cubicBezTo>
                  <a:cubicBezTo>
                    <a:pt x="1487" y="633"/>
                    <a:pt x="1485" y="631"/>
                    <a:pt x="1482" y="634"/>
                  </a:cubicBezTo>
                  <a:cubicBezTo>
                    <a:pt x="1486" y="635"/>
                    <a:pt x="1486" y="638"/>
                    <a:pt x="1484" y="640"/>
                  </a:cubicBezTo>
                  <a:cubicBezTo>
                    <a:pt x="1481" y="642"/>
                    <a:pt x="1482" y="643"/>
                    <a:pt x="1483" y="647"/>
                  </a:cubicBezTo>
                  <a:cubicBezTo>
                    <a:pt x="1480" y="646"/>
                    <a:pt x="1478" y="647"/>
                    <a:pt x="1476" y="643"/>
                  </a:cubicBezTo>
                  <a:cubicBezTo>
                    <a:pt x="1475" y="640"/>
                    <a:pt x="1473" y="641"/>
                    <a:pt x="1471" y="643"/>
                  </a:cubicBezTo>
                  <a:cubicBezTo>
                    <a:pt x="1469" y="635"/>
                    <a:pt x="1467" y="634"/>
                    <a:pt x="1473" y="629"/>
                  </a:cubicBezTo>
                  <a:cubicBezTo>
                    <a:pt x="1467" y="629"/>
                    <a:pt x="1467" y="628"/>
                    <a:pt x="1464" y="622"/>
                  </a:cubicBezTo>
                  <a:cubicBezTo>
                    <a:pt x="1461" y="619"/>
                    <a:pt x="1460" y="614"/>
                    <a:pt x="1457" y="612"/>
                  </a:cubicBezTo>
                  <a:cubicBezTo>
                    <a:pt x="1452" y="608"/>
                    <a:pt x="1454" y="605"/>
                    <a:pt x="1455" y="598"/>
                  </a:cubicBezTo>
                  <a:cubicBezTo>
                    <a:pt x="1455" y="592"/>
                    <a:pt x="1453" y="592"/>
                    <a:pt x="1449" y="588"/>
                  </a:cubicBezTo>
                  <a:cubicBezTo>
                    <a:pt x="1443" y="584"/>
                    <a:pt x="1436" y="577"/>
                    <a:pt x="1428" y="576"/>
                  </a:cubicBezTo>
                  <a:cubicBezTo>
                    <a:pt x="1426" y="576"/>
                    <a:pt x="1422" y="570"/>
                    <a:pt x="1421" y="568"/>
                  </a:cubicBezTo>
                  <a:cubicBezTo>
                    <a:pt x="1420" y="562"/>
                    <a:pt x="1419" y="560"/>
                    <a:pt x="1415" y="557"/>
                  </a:cubicBezTo>
                  <a:cubicBezTo>
                    <a:pt x="1412" y="563"/>
                    <a:pt x="1410" y="560"/>
                    <a:pt x="1409" y="555"/>
                  </a:cubicBezTo>
                  <a:cubicBezTo>
                    <a:pt x="1408" y="551"/>
                    <a:pt x="1409" y="552"/>
                    <a:pt x="1404" y="553"/>
                  </a:cubicBezTo>
                  <a:cubicBezTo>
                    <a:pt x="1400" y="555"/>
                    <a:pt x="1397" y="555"/>
                    <a:pt x="1400" y="561"/>
                  </a:cubicBezTo>
                  <a:cubicBezTo>
                    <a:pt x="1401" y="562"/>
                    <a:pt x="1397" y="567"/>
                    <a:pt x="1401" y="569"/>
                  </a:cubicBezTo>
                  <a:cubicBezTo>
                    <a:pt x="1403" y="572"/>
                    <a:pt x="1408" y="574"/>
                    <a:pt x="1410" y="577"/>
                  </a:cubicBezTo>
                  <a:cubicBezTo>
                    <a:pt x="1412" y="580"/>
                    <a:pt x="1412" y="584"/>
                    <a:pt x="1415" y="587"/>
                  </a:cubicBezTo>
                  <a:cubicBezTo>
                    <a:pt x="1418" y="590"/>
                    <a:pt x="1420" y="592"/>
                    <a:pt x="1424" y="592"/>
                  </a:cubicBezTo>
                  <a:cubicBezTo>
                    <a:pt x="1427" y="592"/>
                    <a:pt x="1432" y="592"/>
                    <a:pt x="1427" y="596"/>
                  </a:cubicBezTo>
                  <a:cubicBezTo>
                    <a:pt x="1431" y="599"/>
                    <a:pt x="1451" y="607"/>
                    <a:pt x="1446" y="614"/>
                  </a:cubicBezTo>
                  <a:cubicBezTo>
                    <a:pt x="1444" y="613"/>
                    <a:pt x="1438" y="605"/>
                    <a:pt x="1436" y="607"/>
                  </a:cubicBezTo>
                  <a:cubicBezTo>
                    <a:pt x="1433" y="609"/>
                    <a:pt x="1433" y="610"/>
                    <a:pt x="1432" y="613"/>
                  </a:cubicBezTo>
                  <a:cubicBezTo>
                    <a:pt x="1432" y="616"/>
                    <a:pt x="1434" y="616"/>
                    <a:pt x="1436" y="617"/>
                  </a:cubicBezTo>
                  <a:cubicBezTo>
                    <a:pt x="1441" y="622"/>
                    <a:pt x="1432" y="623"/>
                    <a:pt x="1432" y="626"/>
                  </a:cubicBezTo>
                  <a:cubicBezTo>
                    <a:pt x="1433" y="630"/>
                    <a:pt x="1425" y="636"/>
                    <a:pt x="1425" y="630"/>
                  </a:cubicBezTo>
                  <a:cubicBezTo>
                    <a:pt x="1421" y="632"/>
                    <a:pt x="1420" y="637"/>
                    <a:pt x="1422" y="641"/>
                  </a:cubicBezTo>
                  <a:cubicBezTo>
                    <a:pt x="1424" y="645"/>
                    <a:pt x="1416" y="646"/>
                    <a:pt x="1415" y="643"/>
                  </a:cubicBezTo>
                  <a:cubicBezTo>
                    <a:pt x="1414" y="637"/>
                    <a:pt x="1395" y="638"/>
                    <a:pt x="1402" y="630"/>
                  </a:cubicBezTo>
                  <a:cubicBezTo>
                    <a:pt x="1403" y="631"/>
                    <a:pt x="1414" y="632"/>
                    <a:pt x="1416" y="631"/>
                  </a:cubicBezTo>
                  <a:cubicBezTo>
                    <a:pt x="1419" y="631"/>
                    <a:pt x="1423" y="631"/>
                    <a:pt x="1426" y="629"/>
                  </a:cubicBezTo>
                  <a:cubicBezTo>
                    <a:pt x="1428" y="628"/>
                    <a:pt x="1426" y="626"/>
                    <a:pt x="1429" y="624"/>
                  </a:cubicBezTo>
                  <a:cubicBezTo>
                    <a:pt x="1430" y="624"/>
                    <a:pt x="1426" y="612"/>
                    <a:pt x="1425" y="612"/>
                  </a:cubicBezTo>
                  <a:cubicBezTo>
                    <a:pt x="1423" y="611"/>
                    <a:pt x="1419" y="611"/>
                    <a:pt x="1420" y="609"/>
                  </a:cubicBezTo>
                  <a:cubicBezTo>
                    <a:pt x="1420" y="606"/>
                    <a:pt x="1417" y="605"/>
                    <a:pt x="1415" y="606"/>
                  </a:cubicBezTo>
                  <a:cubicBezTo>
                    <a:pt x="1415" y="603"/>
                    <a:pt x="1410" y="599"/>
                    <a:pt x="1408" y="599"/>
                  </a:cubicBezTo>
                  <a:cubicBezTo>
                    <a:pt x="1404" y="600"/>
                    <a:pt x="1401" y="596"/>
                    <a:pt x="1398" y="593"/>
                  </a:cubicBezTo>
                  <a:cubicBezTo>
                    <a:pt x="1393" y="588"/>
                    <a:pt x="1386" y="585"/>
                    <a:pt x="1385" y="579"/>
                  </a:cubicBezTo>
                  <a:cubicBezTo>
                    <a:pt x="1383" y="572"/>
                    <a:pt x="1383" y="572"/>
                    <a:pt x="1378" y="569"/>
                  </a:cubicBezTo>
                  <a:cubicBezTo>
                    <a:pt x="1375" y="567"/>
                    <a:pt x="1371" y="566"/>
                    <a:pt x="1369" y="569"/>
                  </a:cubicBezTo>
                  <a:cubicBezTo>
                    <a:pt x="1368" y="570"/>
                    <a:pt x="1353" y="581"/>
                    <a:pt x="1351" y="581"/>
                  </a:cubicBezTo>
                  <a:cubicBezTo>
                    <a:pt x="1346" y="579"/>
                    <a:pt x="1341" y="578"/>
                    <a:pt x="1336" y="576"/>
                  </a:cubicBezTo>
                  <a:cubicBezTo>
                    <a:pt x="1334" y="575"/>
                    <a:pt x="1330" y="580"/>
                    <a:pt x="1328" y="582"/>
                  </a:cubicBezTo>
                  <a:cubicBezTo>
                    <a:pt x="1327" y="583"/>
                    <a:pt x="1330" y="591"/>
                    <a:pt x="1328" y="593"/>
                  </a:cubicBezTo>
                  <a:cubicBezTo>
                    <a:pt x="1326" y="596"/>
                    <a:pt x="1319" y="598"/>
                    <a:pt x="1317" y="599"/>
                  </a:cubicBezTo>
                  <a:cubicBezTo>
                    <a:pt x="1309" y="603"/>
                    <a:pt x="1306" y="610"/>
                    <a:pt x="1301" y="618"/>
                  </a:cubicBezTo>
                  <a:cubicBezTo>
                    <a:pt x="1300" y="620"/>
                    <a:pt x="1306" y="623"/>
                    <a:pt x="1303" y="627"/>
                  </a:cubicBezTo>
                  <a:cubicBezTo>
                    <a:pt x="1301" y="629"/>
                    <a:pt x="1296" y="633"/>
                    <a:pt x="1298" y="636"/>
                  </a:cubicBezTo>
                  <a:cubicBezTo>
                    <a:pt x="1296" y="636"/>
                    <a:pt x="1292" y="637"/>
                    <a:pt x="1291" y="638"/>
                  </a:cubicBezTo>
                  <a:cubicBezTo>
                    <a:pt x="1290" y="640"/>
                    <a:pt x="1288" y="644"/>
                    <a:pt x="1287" y="644"/>
                  </a:cubicBezTo>
                  <a:cubicBezTo>
                    <a:pt x="1281" y="645"/>
                    <a:pt x="1276" y="645"/>
                    <a:pt x="1271" y="644"/>
                  </a:cubicBezTo>
                  <a:cubicBezTo>
                    <a:pt x="1267" y="644"/>
                    <a:pt x="1264" y="650"/>
                    <a:pt x="1261" y="651"/>
                  </a:cubicBezTo>
                  <a:cubicBezTo>
                    <a:pt x="1257" y="652"/>
                    <a:pt x="1251" y="645"/>
                    <a:pt x="1255" y="642"/>
                  </a:cubicBezTo>
                  <a:cubicBezTo>
                    <a:pt x="1252" y="644"/>
                    <a:pt x="1250" y="637"/>
                    <a:pt x="1245" y="640"/>
                  </a:cubicBezTo>
                  <a:cubicBezTo>
                    <a:pt x="1241" y="642"/>
                    <a:pt x="1238" y="639"/>
                    <a:pt x="1234" y="642"/>
                  </a:cubicBezTo>
                  <a:cubicBezTo>
                    <a:pt x="1235" y="639"/>
                    <a:pt x="1236" y="636"/>
                    <a:pt x="1235" y="633"/>
                  </a:cubicBezTo>
                  <a:cubicBezTo>
                    <a:pt x="1235" y="631"/>
                    <a:pt x="1235" y="629"/>
                    <a:pt x="1235" y="628"/>
                  </a:cubicBezTo>
                  <a:cubicBezTo>
                    <a:pt x="1235" y="626"/>
                    <a:pt x="1233" y="628"/>
                    <a:pt x="1232" y="627"/>
                  </a:cubicBezTo>
                  <a:cubicBezTo>
                    <a:pt x="1229" y="623"/>
                    <a:pt x="1232" y="621"/>
                    <a:pt x="1233" y="616"/>
                  </a:cubicBezTo>
                  <a:cubicBezTo>
                    <a:pt x="1234" y="611"/>
                    <a:pt x="1238" y="603"/>
                    <a:pt x="1236" y="599"/>
                  </a:cubicBezTo>
                  <a:cubicBezTo>
                    <a:pt x="1234" y="594"/>
                    <a:pt x="1235" y="589"/>
                    <a:pt x="1236" y="584"/>
                  </a:cubicBezTo>
                  <a:cubicBezTo>
                    <a:pt x="1233" y="587"/>
                    <a:pt x="1231" y="582"/>
                    <a:pt x="1232" y="580"/>
                  </a:cubicBezTo>
                  <a:cubicBezTo>
                    <a:pt x="1233" y="577"/>
                    <a:pt x="1238" y="577"/>
                    <a:pt x="1240" y="577"/>
                  </a:cubicBezTo>
                  <a:cubicBezTo>
                    <a:pt x="1240" y="576"/>
                    <a:pt x="1240" y="576"/>
                    <a:pt x="1239" y="575"/>
                  </a:cubicBezTo>
                  <a:cubicBezTo>
                    <a:pt x="1244" y="571"/>
                    <a:pt x="1246" y="577"/>
                    <a:pt x="1250" y="576"/>
                  </a:cubicBezTo>
                  <a:cubicBezTo>
                    <a:pt x="1256" y="574"/>
                    <a:pt x="1259" y="574"/>
                    <a:pt x="1264" y="576"/>
                  </a:cubicBezTo>
                  <a:cubicBezTo>
                    <a:pt x="1269" y="577"/>
                    <a:pt x="1273" y="575"/>
                    <a:pt x="1277" y="576"/>
                  </a:cubicBezTo>
                  <a:cubicBezTo>
                    <a:pt x="1280" y="577"/>
                    <a:pt x="1285" y="578"/>
                    <a:pt x="1288" y="578"/>
                  </a:cubicBezTo>
                  <a:cubicBezTo>
                    <a:pt x="1296" y="576"/>
                    <a:pt x="1295" y="560"/>
                    <a:pt x="1295" y="554"/>
                  </a:cubicBezTo>
                  <a:cubicBezTo>
                    <a:pt x="1295" y="548"/>
                    <a:pt x="1296" y="546"/>
                    <a:pt x="1290" y="544"/>
                  </a:cubicBezTo>
                  <a:cubicBezTo>
                    <a:pt x="1287" y="543"/>
                    <a:pt x="1286" y="537"/>
                    <a:pt x="1287" y="536"/>
                  </a:cubicBezTo>
                  <a:cubicBezTo>
                    <a:pt x="1284" y="536"/>
                    <a:pt x="1285" y="534"/>
                    <a:pt x="1284" y="534"/>
                  </a:cubicBezTo>
                  <a:cubicBezTo>
                    <a:pt x="1283" y="533"/>
                    <a:pt x="1279" y="533"/>
                    <a:pt x="1279" y="533"/>
                  </a:cubicBezTo>
                  <a:cubicBezTo>
                    <a:pt x="1276" y="531"/>
                    <a:pt x="1275" y="529"/>
                    <a:pt x="1272" y="530"/>
                  </a:cubicBezTo>
                  <a:cubicBezTo>
                    <a:pt x="1270" y="530"/>
                    <a:pt x="1269" y="530"/>
                    <a:pt x="1267" y="527"/>
                  </a:cubicBezTo>
                  <a:cubicBezTo>
                    <a:pt x="1268" y="527"/>
                    <a:pt x="1269" y="527"/>
                    <a:pt x="1270" y="526"/>
                  </a:cubicBezTo>
                  <a:cubicBezTo>
                    <a:pt x="1268" y="525"/>
                    <a:pt x="1267" y="524"/>
                    <a:pt x="1267" y="522"/>
                  </a:cubicBezTo>
                  <a:cubicBezTo>
                    <a:pt x="1270" y="521"/>
                    <a:pt x="1274" y="522"/>
                    <a:pt x="1277" y="520"/>
                  </a:cubicBezTo>
                  <a:cubicBezTo>
                    <a:pt x="1283" y="516"/>
                    <a:pt x="1279" y="523"/>
                    <a:pt x="1283" y="522"/>
                  </a:cubicBezTo>
                  <a:cubicBezTo>
                    <a:pt x="1285" y="522"/>
                    <a:pt x="1292" y="521"/>
                    <a:pt x="1292" y="519"/>
                  </a:cubicBezTo>
                  <a:cubicBezTo>
                    <a:pt x="1291" y="515"/>
                    <a:pt x="1290" y="512"/>
                    <a:pt x="1289" y="509"/>
                  </a:cubicBezTo>
                  <a:cubicBezTo>
                    <a:pt x="1290" y="509"/>
                    <a:pt x="1293" y="509"/>
                    <a:pt x="1294" y="511"/>
                  </a:cubicBezTo>
                  <a:cubicBezTo>
                    <a:pt x="1295" y="513"/>
                    <a:pt x="1294" y="513"/>
                    <a:pt x="1297" y="513"/>
                  </a:cubicBezTo>
                  <a:cubicBezTo>
                    <a:pt x="1301" y="514"/>
                    <a:pt x="1303" y="514"/>
                    <a:pt x="1307" y="512"/>
                  </a:cubicBezTo>
                  <a:cubicBezTo>
                    <a:pt x="1306" y="512"/>
                    <a:pt x="1305" y="511"/>
                    <a:pt x="1304" y="511"/>
                  </a:cubicBezTo>
                  <a:cubicBezTo>
                    <a:pt x="1307" y="508"/>
                    <a:pt x="1311" y="507"/>
                    <a:pt x="1314" y="505"/>
                  </a:cubicBezTo>
                  <a:cubicBezTo>
                    <a:pt x="1319" y="503"/>
                    <a:pt x="1314" y="500"/>
                    <a:pt x="1316" y="496"/>
                  </a:cubicBezTo>
                  <a:cubicBezTo>
                    <a:pt x="1317" y="495"/>
                    <a:pt x="1324" y="493"/>
                    <a:pt x="1326" y="492"/>
                  </a:cubicBezTo>
                  <a:cubicBezTo>
                    <a:pt x="1330" y="490"/>
                    <a:pt x="1332" y="490"/>
                    <a:pt x="1336" y="491"/>
                  </a:cubicBezTo>
                  <a:cubicBezTo>
                    <a:pt x="1335" y="490"/>
                    <a:pt x="1331" y="490"/>
                    <a:pt x="1331" y="488"/>
                  </a:cubicBezTo>
                  <a:cubicBezTo>
                    <a:pt x="1331" y="488"/>
                    <a:pt x="1335" y="487"/>
                    <a:pt x="1335" y="487"/>
                  </a:cubicBezTo>
                  <a:cubicBezTo>
                    <a:pt x="1336" y="486"/>
                    <a:pt x="1335" y="485"/>
                    <a:pt x="1336" y="484"/>
                  </a:cubicBezTo>
                  <a:cubicBezTo>
                    <a:pt x="1338" y="480"/>
                    <a:pt x="1339" y="478"/>
                    <a:pt x="1340" y="474"/>
                  </a:cubicBezTo>
                  <a:cubicBezTo>
                    <a:pt x="1340" y="472"/>
                    <a:pt x="1343" y="473"/>
                    <a:pt x="1345" y="471"/>
                  </a:cubicBezTo>
                  <a:cubicBezTo>
                    <a:pt x="1349" y="466"/>
                    <a:pt x="1353" y="469"/>
                    <a:pt x="1358" y="468"/>
                  </a:cubicBezTo>
                  <a:cubicBezTo>
                    <a:pt x="1359" y="467"/>
                    <a:pt x="1358" y="465"/>
                    <a:pt x="1359" y="465"/>
                  </a:cubicBezTo>
                  <a:cubicBezTo>
                    <a:pt x="1361" y="465"/>
                    <a:pt x="1362" y="464"/>
                    <a:pt x="1363" y="464"/>
                  </a:cubicBezTo>
                  <a:cubicBezTo>
                    <a:pt x="1365" y="464"/>
                    <a:pt x="1368" y="465"/>
                    <a:pt x="1370" y="465"/>
                  </a:cubicBezTo>
                  <a:cubicBezTo>
                    <a:pt x="1369" y="461"/>
                    <a:pt x="1372" y="462"/>
                    <a:pt x="1375" y="462"/>
                  </a:cubicBezTo>
                  <a:cubicBezTo>
                    <a:pt x="1374" y="461"/>
                    <a:pt x="1369" y="457"/>
                    <a:pt x="1371" y="456"/>
                  </a:cubicBezTo>
                  <a:cubicBezTo>
                    <a:pt x="1375" y="453"/>
                    <a:pt x="1372" y="453"/>
                    <a:pt x="1371" y="450"/>
                  </a:cubicBezTo>
                  <a:cubicBezTo>
                    <a:pt x="1370" y="446"/>
                    <a:pt x="1372" y="444"/>
                    <a:pt x="1369" y="442"/>
                  </a:cubicBezTo>
                  <a:cubicBezTo>
                    <a:pt x="1366" y="440"/>
                    <a:pt x="1367" y="438"/>
                    <a:pt x="1367" y="435"/>
                  </a:cubicBezTo>
                  <a:cubicBezTo>
                    <a:pt x="1366" y="429"/>
                    <a:pt x="1368" y="423"/>
                    <a:pt x="1374" y="423"/>
                  </a:cubicBezTo>
                  <a:cubicBezTo>
                    <a:pt x="1378" y="422"/>
                    <a:pt x="1382" y="418"/>
                    <a:pt x="1386" y="415"/>
                  </a:cubicBezTo>
                  <a:cubicBezTo>
                    <a:pt x="1383" y="420"/>
                    <a:pt x="1382" y="429"/>
                    <a:pt x="1388" y="431"/>
                  </a:cubicBezTo>
                  <a:cubicBezTo>
                    <a:pt x="1384" y="437"/>
                    <a:pt x="1377" y="439"/>
                    <a:pt x="1378" y="447"/>
                  </a:cubicBezTo>
                  <a:cubicBezTo>
                    <a:pt x="1379" y="453"/>
                    <a:pt x="1385" y="458"/>
                    <a:pt x="1391" y="456"/>
                  </a:cubicBezTo>
                  <a:cubicBezTo>
                    <a:pt x="1390" y="457"/>
                    <a:pt x="1389" y="459"/>
                    <a:pt x="1388" y="461"/>
                  </a:cubicBezTo>
                  <a:cubicBezTo>
                    <a:pt x="1394" y="464"/>
                    <a:pt x="1398" y="456"/>
                    <a:pt x="1403" y="456"/>
                  </a:cubicBezTo>
                  <a:cubicBezTo>
                    <a:pt x="1405" y="455"/>
                    <a:pt x="1409" y="458"/>
                    <a:pt x="1410" y="460"/>
                  </a:cubicBezTo>
                  <a:cubicBezTo>
                    <a:pt x="1411" y="463"/>
                    <a:pt x="1414" y="464"/>
                    <a:pt x="1417" y="465"/>
                  </a:cubicBezTo>
                  <a:cubicBezTo>
                    <a:pt x="1417" y="465"/>
                    <a:pt x="1417" y="463"/>
                    <a:pt x="1417" y="462"/>
                  </a:cubicBezTo>
                  <a:cubicBezTo>
                    <a:pt x="1416" y="462"/>
                    <a:pt x="1414" y="462"/>
                    <a:pt x="1412" y="462"/>
                  </a:cubicBezTo>
                  <a:cubicBezTo>
                    <a:pt x="1416" y="460"/>
                    <a:pt x="1428" y="460"/>
                    <a:pt x="1430" y="457"/>
                  </a:cubicBezTo>
                  <a:cubicBezTo>
                    <a:pt x="1434" y="451"/>
                    <a:pt x="1445" y="448"/>
                    <a:pt x="1450" y="453"/>
                  </a:cubicBezTo>
                  <a:cubicBezTo>
                    <a:pt x="1449" y="452"/>
                    <a:pt x="1448" y="452"/>
                    <a:pt x="1447" y="451"/>
                  </a:cubicBezTo>
                  <a:cubicBezTo>
                    <a:pt x="1447" y="456"/>
                    <a:pt x="1454" y="457"/>
                    <a:pt x="1456" y="454"/>
                  </a:cubicBezTo>
                  <a:cubicBezTo>
                    <a:pt x="1457" y="453"/>
                    <a:pt x="1458" y="450"/>
                    <a:pt x="1459" y="449"/>
                  </a:cubicBezTo>
                  <a:cubicBezTo>
                    <a:pt x="1459" y="449"/>
                    <a:pt x="1461" y="449"/>
                    <a:pt x="1461" y="448"/>
                  </a:cubicBezTo>
                  <a:cubicBezTo>
                    <a:pt x="1463" y="447"/>
                    <a:pt x="1465" y="446"/>
                    <a:pt x="1467" y="444"/>
                  </a:cubicBezTo>
                  <a:cubicBezTo>
                    <a:pt x="1466" y="446"/>
                    <a:pt x="1465" y="447"/>
                    <a:pt x="1463" y="449"/>
                  </a:cubicBezTo>
                  <a:cubicBezTo>
                    <a:pt x="1472" y="453"/>
                    <a:pt x="1467" y="437"/>
                    <a:pt x="1466" y="433"/>
                  </a:cubicBezTo>
                  <a:cubicBezTo>
                    <a:pt x="1466" y="430"/>
                    <a:pt x="1467" y="427"/>
                    <a:pt x="1469" y="425"/>
                  </a:cubicBezTo>
                  <a:cubicBezTo>
                    <a:pt x="1471" y="423"/>
                    <a:pt x="1469" y="419"/>
                    <a:pt x="1472" y="417"/>
                  </a:cubicBezTo>
                  <a:cubicBezTo>
                    <a:pt x="1480" y="411"/>
                    <a:pt x="1482" y="424"/>
                    <a:pt x="1488" y="424"/>
                  </a:cubicBezTo>
                  <a:cubicBezTo>
                    <a:pt x="1491" y="425"/>
                    <a:pt x="1493" y="420"/>
                    <a:pt x="1493" y="417"/>
                  </a:cubicBezTo>
                  <a:cubicBezTo>
                    <a:pt x="1492" y="415"/>
                    <a:pt x="1494" y="408"/>
                    <a:pt x="1494" y="408"/>
                  </a:cubicBezTo>
                  <a:cubicBezTo>
                    <a:pt x="1493" y="407"/>
                    <a:pt x="1491" y="409"/>
                    <a:pt x="1490" y="409"/>
                  </a:cubicBezTo>
                  <a:cubicBezTo>
                    <a:pt x="1489" y="408"/>
                    <a:pt x="1488" y="406"/>
                    <a:pt x="1487" y="405"/>
                  </a:cubicBezTo>
                  <a:cubicBezTo>
                    <a:pt x="1486" y="404"/>
                    <a:pt x="1485" y="398"/>
                    <a:pt x="1485" y="397"/>
                  </a:cubicBezTo>
                  <a:cubicBezTo>
                    <a:pt x="1491" y="395"/>
                    <a:pt x="1497" y="391"/>
                    <a:pt x="1503" y="392"/>
                  </a:cubicBezTo>
                  <a:cubicBezTo>
                    <a:pt x="1508" y="393"/>
                    <a:pt x="1512" y="393"/>
                    <a:pt x="1517" y="394"/>
                  </a:cubicBezTo>
                  <a:cubicBezTo>
                    <a:pt x="1523" y="395"/>
                    <a:pt x="1518" y="392"/>
                    <a:pt x="1521" y="390"/>
                  </a:cubicBezTo>
                  <a:cubicBezTo>
                    <a:pt x="1524" y="389"/>
                    <a:pt x="1527" y="389"/>
                    <a:pt x="1530" y="388"/>
                  </a:cubicBezTo>
                  <a:cubicBezTo>
                    <a:pt x="1532" y="387"/>
                    <a:pt x="1536" y="388"/>
                    <a:pt x="1538" y="389"/>
                  </a:cubicBezTo>
                  <a:cubicBezTo>
                    <a:pt x="1537" y="384"/>
                    <a:pt x="1529" y="383"/>
                    <a:pt x="1525" y="382"/>
                  </a:cubicBezTo>
                  <a:cubicBezTo>
                    <a:pt x="1526" y="381"/>
                    <a:pt x="1526" y="379"/>
                    <a:pt x="1527" y="378"/>
                  </a:cubicBezTo>
                  <a:cubicBezTo>
                    <a:pt x="1514" y="381"/>
                    <a:pt x="1501" y="384"/>
                    <a:pt x="1489" y="386"/>
                  </a:cubicBezTo>
                  <a:cubicBezTo>
                    <a:pt x="1487" y="386"/>
                    <a:pt x="1482" y="388"/>
                    <a:pt x="1481" y="387"/>
                  </a:cubicBezTo>
                  <a:cubicBezTo>
                    <a:pt x="1479" y="383"/>
                    <a:pt x="1478" y="382"/>
                    <a:pt x="1474" y="380"/>
                  </a:cubicBezTo>
                  <a:cubicBezTo>
                    <a:pt x="1469" y="378"/>
                    <a:pt x="1470" y="379"/>
                    <a:pt x="1470" y="373"/>
                  </a:cubicBezTo>
                  <a:cubicBezTo>
                    <a:pt x="1471" y="369"/>
                    <a:pt x="1471" y="367"/>
                    <a:pt x="1470" y="364"/>
                  </a:cubicBezTo>
                  <a:cubicBezTo>
                    <a:pt x="1470" y="361"/>
                    <a:pt x="1467" y="355"/>
                    <a:pt x="1467" y="352"/>
                  </a:cubicBezTo>
                  <a:cubicBezTo>
                    <a:pt x="1468" y="350"/>
                    <a:pt x="1473" y="346"/>
                    <a:pt x="1475" y="344"/>
                  </a:cubicBezTo>
                  <a:cubicBezTo>
                    <a:pt x="1479" y="339"/>
                    <a:pt x="1484" y="336"/>
                    <a:pt x="1488" y="332"/>
                  </a:cubicBezTo>
                  <a:cubicBezTo>
                    <a:pt x="1490" y="329"/>
                    <a:pt x="1493" y="323"/>
                    <a:pt x="1496" y="322"/>
                  </a:cubicBezTo>
                  <a:cubicBezTo>
                    <a:pt x="1498" y="321"/>
                    <a:pt x="1502" y="323"/>
                    <a:pt x="1501" y="318"/>
                  </a:cubicBezTo>
                  <a:cubicBezTo>
                    <a:pt x="1499" y="312"/>
                    <a:pt x="1494" y="309"/>
                    <a:pt x="1488" y="309"/>
                  </a:cubicBezTo>
                  <a:cubicBezTo>
                    <a:pt x="1479" y="309"/>
                    <a:pt x="1479" y="308"/>
                    <a:pt x="1472" y="315"/>
                  </a:cubicBezTo>
                  <a:cubicBezTo>
                    <a:pt x="1469" y="319"/>
                    <a:pt x="1467" y="323"/>
                    <a:pt x="1470" y="328"/>
                  </a:cubicBezTo>
                  <a:cubicBezTo>
                    <a:pt x="1473" y="333"/>
                    <a:pt x="1449" y="345"/>
                    <a:pt x="1447" y="348"/>
                  </a:cubicBezTo>
                  <a:cubicBezTo>
                    <a:pt x="1441" y="355"/>
                    <a:pt x="1431" y="367"/>
                    <a:pt x="1438" y="378"/>
                  </a:cubicBezTo>
                  <a:cubicBezTo>
                    <a:pt x="1440" y="383"/>
                    <a:pt x="1448" y="382"/>
                    <a:pt x="1451" y="388"/>
                  </a:cubicBezTo>
                  <a:cubicBezTo>
                    <a:pt x="1452" y="392"/>
                    <a:pt x="1446" y="395"/>
                    <a:pt x="1443" y="397"/>
                  </a:cubicBezTo>
                  <a:cubicBezTo>
                    <a:pt x="1438" y="401"/>
                    <a:pt x="1435" y="403"/>
                    <a:pt x="1434" y="410"/>
                  </a:cubicBezTo>
                  <a:cubicBezTo>
                    <a:pt x="1433" y="415"/>
                    <a:pt x="1433" y="423"/>
                    <a:pt x="1431" y="428"/>
                  </a:cubicBezTo>
                  <a:cubicBezTo>
                    <a:pt x="1428" y="435"/>
                    <a:pt x="1423" y="435"/>
                    <a:pt x="1417" y="436"/>
                  </a:cubicBezTo>
                  <a:cubicBezTo>
                    <a:pt x="1415" y="436"/>
                    <a:pt x="1415" y="439"/>
                    <a:pt x="1414" y="441"/>
                  </a:cubicBezTo>
                  <a:cubicBezTo>
                    <a:pt x="1414" y="444"/>
                    <a:pt x="1412" y="443"/>
                    <a:pt x="1409" y="444"/>
                  </a:cubicBezTo>
                  <a:cubicBezTo>
                    <a:pt x="1405" y="444"/>
                    <a:pt x="1405" y="445"/>
                    <a:pt x="1404" y="440"/>
                  </a:cubicBezTo>
                  <a:cubicBezTo>
                    <a:pt x="1404" y="438"/>
                    <a:pt x="1402" y="434"/>
                    <a:pt x="1403" y="432"/>
                  </a:cubicBezTo>
                  <a:cubicBezTo>
                    <a:pt x="1405" y="427"/>
                    <a:pt x="1398" y="422"/>
                    <a:pt x="1396" y="418"/>
                  </a:cubicBezTo>
                  <a:cubicBezTo>
                    <a:pt x="1394" y="416"/>
                    <a:pt x="1395" y="413"/>
                    <a:pt x="1394" y="412"/>
                  </a:cubicBezTo>
                  <a:cubicBezTo>
                    <a:pt x="1393" y="409"/>
                    <a:pt x="1391" y="407"/>
                    <a:pt x="1391" y="404"/>
                  </a:cubicBezTo>
                  <a:cubicBezTo>
                    <a:pt x="1390" y="402"/>
                    <a:pt x="1392" y="398"/>
                    <a:pt x="1390" y="397"/>
                  </a:cubicBezTo>
                  <a:cubicBezTo>
                    <a:pt x="1387" y="396"/>
                    <a:pt x="1387" y="392"/>
                    <a:pt x="1386" y="390"/>
                  </a:cubicBezTo>
                  <a:cubicBezTo>
                    <a:pt x="1384" y="396"/>
                    <a:pt x="1383" y="397"/>
                    <a:pt x="1378" y="401"/>
                  </a:cubicBezTo>
                  <a:cubicBezTo>
                    <a:pt x="1375" y="403"/>
                    <a:pt x="1372" y="407"/>
                    <a:pt x="1368" y="409"/>
                  </a:cubicBezTo>
                  <a:cubicBezTo>
                    <a:pt x="1363" y="413"/>
                    <a:pt x="1348" y="411"/>
                    <a:pt x="1348" y="402"/>
                  </a:cubicBezTo>
                  <a:cubicBezTo>
                    <a:pt x="1348" y="392"/>
                    <a:pt x="1343" y="381"/>
                    <a:pt x="1344" y="371"/>
                  </a:cubicBezTo>
                  <a:cubicBezTo>
                    <a:pt x="1344" y="361"/>
                    <a:pt x="1345" y="361"/>
                    <a:pt x="1352" y="356"/>
                  </a:cubicBezTo>
                  <a:cubicBezTo>
                    <a:pt x="1355" y="353"/>
                    <a:pt x="1359" y="351"/>
                    <a:pt x="1364" y="349"/>
                  </a:cubicBezTo>
                  <a:cubicBezTo>
                    <a:pt x="1369" y="346"/>
                    <a:pt x="1373" y="344"/>
                    <a:pt x="1377" y="340"/>
                  </a:cubicBezTo>
                  <a:cubicBezTo>
                    <a:pt x="1381" y="336"/>
                    <a:pt x="1384" y="332"/>
                    <a:pt x="1388" y="329"/>
                  </a:cubicBezTo>
                  <a:cubicBezTo>
                    <a:pt x="1396" y="321"/>
                    <a:pt x="1400" y="311"/>
                    <a:pt x="1406" y="301"/>
                  </a:cubicBezTo>
                  <a:cubicBezTo>
                    <a:pt x="1412" y="292"/>
                    <a:pt x="1420" y="285"/>
                    <a:pt x="1427" y="276"/>
                  </a:cubicBezTo>
                  <a:cubicBezTo>
                    <a:pt x="1435" y="268"/>
                    <a:pt x="1441" y="259"/>
                    <a:pt x="1451" y="255"/>
                  </a:cubicBezTo>
                  <a:cubicBezTo>
                    <a:pt x="1461" y="250"/>
                    <a:pt x="1472" y="246"/>
                    <a:pt x="1483" y="243"/>
                  </a:cubicBezTo>
                  <a:cubicBezTo>
                    <a:pt x="1487" y="242"/>
                    <a:pt x="1490" y="235"/>
                    <a:pt x="1493" y="233"/>
                  </a:cubicBezTo>
                  <a:cubicBezTo>
                    <a:pt x="1497" y="230"/>
                    <a:pt x="1503" y="230"/>
                    <a:pt x="1507" y="230"/>
                  </a:cubicBezTo>
                  <a:cubicBezTo>
                    <a:pt x="1502" y="236"/>
                    <a:pt x="1499" y="239"/>
                    <a:pt x="1497" y="246"/>
                  </a:cubicBezTo>
                  <a:cubicBezTo>
                    <a:pt x="1502" y="245"/>
                    <a:pt x="1506" y="237"/>
                    <a:pt x="1509" y="233"/>
                  </a:cubicBezTo>
                  <a:cubicBezTo>
                    <a:pt x="1510" y="236"/>
                    <a:pt x="1510" y="238"/>
                    <a:pt x="1511" y="241"/>
                  </a:cubicBezTo>
                  <a:cubicBezTo>
                    <a:pt x="1513" y="238"/>
                    <a:pt x="1515" y="235"/>
                    <a:pt x="1517" y="232"/>
                  </a:cubicBezTo>
                  <a:cubicBezTo>
                    <a:pt x="1518" y="231"/>
                    <a:pt x="1524" y="232"/>
                    <a:pt x="1526" y="232"/>
                  </a:cubicBezTo>
                  <a:cubicBezTo>
                    <a:pt x="1524" y="234"/>
                    <a:pt x="1523" y="237"/>
                    <a:pt x="1521" y="239"/>
                  </a:cubicBezTo>
                  <a:cubicBezTo>
                    <a:pt x="1527" y="243"/>
                    <a:pt x="1524" y="233"/>
                    <a:pt x="1529" y="234"/>
                  </a:cubicBezTo>
                  <a:cubicBezTo>
                    <a:pt x="1534" y="236"/>
                    <a:pt x="1539" y="238"/>
                    <a:pt x="1544" y="240"/>
                  </a:cubicBezTo>
                  <a:cubicBezTo>
                    <a:pt x="1548" y="242"/>
                    <a:pt x="1540" y="246"/>
                    <a:pt x="1538" y="246"/>
                  </a:cubicBezTo>
                  <a:cubicBezTo>
                    <a:pt x="1535" y="247"/>
                    <a:pt x="1530" y="245"/>
                    <a:pt x="1526" y="245"/>
                  </a:cubicBezTo>
                  <a:cubicBezTo>
                    <a:pt x="1528" y="249"/>
                    <a:pt x="1532" y="247"/>
                    <a:pt x="1534" y="251"/>
                  </a:cubicBezTo>
                  <a:cubicBezTo>
                    <a:pt x="1534" y="252"/>
                    <a:pt x="1539" y="251"/>
                    <a:pt x="1541" y="251"/>
                  </a:cubicBezTo>
                  <a:cubicBezTo>
                    <a:pt x="1545" y="251"/>
                    <a:pt x="1549" y="253"/>
                    <a:pt x="1552" y="249"/>
                  </a:cubicBezTo>
                  <a:cubicBezTo>
                    <a:pt x="1553" y="247"/>
                    <a:pt x="1558" y="251"/>
                    <a:pt x="1560" y="252"/>
                  </a:cubicBezTo>
                  <a:cubicBezTo>
                    <a:pt x="1559" y="256"/>
                    <a:pt x="1556" y="254"/>
                    <a:pt x="1553" y="253"/>
                  </a:cubicBezTo>
                  <a:cubicBezTo>
                    <a:pt x="1551" y="261"/>
                    <a:pt x="1566" y="258"/>
                    <a:pt x="1569" y="258"/>
                  </a:cubicBezTo>
                  <a:cubicBezTo>
                    <a:pt x="1577" y="258"/>
                    <a:pt x="1581" y="260"/>
                    <a:pt x="1588" y="265"/>
                  </a:cubicBezTo>
                  <a:cubicBezTo>
                    <a:pt x="1595" y="268"/>
                    <a:pt x="1601" y="272"/>
                    <a:pt x="1608" y="274"/>
                  </a:cubicBezTo>
                  <a:cubicBezTo>
                    <a:pt x="1613" y="276"/>
                    <a:pt x="1620" y="279"/>
                    <a:pt x="1623" y="285"/>
                  </a:cubicBezTo>
                  <a:cubicBezTo>
                    <a:pt x="1625" y="292"/>
                    <a:pt x="1624" y="291"/>
                    <a:pt x="1621" y="297"/>
                  </a:cubicBezTo>
                  <a:cubicBezTo>
                    <a:pt x="1619" y="300"/>
                    <a:pt x="1618" y="302"/>
                    <a:pt x="1615" y="303"/>
                  </a:cubicBezTo>
                  <a:cubicBezTo>
                    <a:pt x="1607" y="306"/>
                    <a:pt x="1604" y="306"/>
                    <a:pt x="1596" y="304"/>
                  </a:cubicBezTo>
                  <a:cubicBezTo>
                    <a:pt x="1582" y="301"/>
                    <a:pt x="1570" y="298"/>
                    <a:pt x="1557" y="291"/>
                  </a:cubicBezTo>
                  <a:cubicBezTo>
                    <a:pt x="1561" y="295"/>
                    <a:pt x="1572" y="302"/>
                    <a:pt x="1572" y="308"/>
                  </a:cubicBezTo>
                  <a:cubicBezTo>
                    <a:pt x="1572" y="314"/>
                    <a:pt x="1571" y="326"/>
                    <a:pt x="1576" y="329"/>
                  </a:cubicBezTo>
                  <a:cubicBezTo>
                    <a:pt x="1582" y="331"/>
                    <a:pt x="1590" y="338"/>
                    <a:pt x="1596" y="336"/>
                  </a:cubicBezTo>
                  <a:cubicBezTo>
                    <a:pt x="1600" y="334"/>
                    <a:pt x="1598" y="329"/>
                    <a:pt x="1594" y="329"/>
                  </a:cubicBezTo>
                  <a:cubicBezTo>
                    <a:pt x="1591" y="329"/>
                    <a:pt x="1589" y="325"/>
                    <a:pt x="1587" y="322"/>
                  </a:cubicBezTo>
                  <a:cubicBezTo>
                    <a:pt x="1592" y="317"/>
                    <a:pt x="1593" y="318"/>
                    <a:pt x="1600" y="321"/>
                  </a:cubicBezTo>
                  <a:cubicBezTo>
                    <a:pt x="1605" y="323"/>
                    <a:pt x="1611" y="325"/>
                    <a:pt x="1616" y="327"/>
                  </a:cubicBezTo>
                  <a:cubicBezTo>
                    <a:pt x="1616" y="325"/>
                    <a:pt x="1612" y="314"/>
                    <a:pt x="1612" y="314"/>
                  </a:cubicBezTo>
                  <a:cubicBezTo>
                    <a:pt x="1616" y="311"/>
                    <a:pt x="1621" y="308"/>
                    <a:pt x="1625" y="305"/>
                  </a:cubicBezTo>
                  <a:cubicBezTo>
                    <a:pt x="1627" y="304"/>
                    <a:pt x="1631" y="300"/>
                    <a:pt x="1634" y="300"/>
                  </a:cubicBezTo>
                  <a:cubicBezTo>
                    <a:pt x="1638" y="302"/>
                    <a:pt x="1643" y="303"/>
                    <a:pt x="1647" y="304"/>
                  </a:cubicBezTo>
                  <a:cubicBezTo>
                    <a:pt x="1648" y="302"/>
                    <a:pt x="1650" y="297"/>
                    <a:pt x="1649" y="295"/>
                  </a:cubicBezTo>
                  <a:cubicBezTo>
                    <a:pt x="1649" y="294"/>
                    <a:pt x="1644" y="287"/>
                    <a:pt x="1644" y="288"/>
                  </a:cubicBezTo>
                  <a:cubicBezTo>
                    <a:pt x="1645" y="284"/>
                    <a:pt x="1646" y="280"/>
                    <a:pt x="1647" y="276"/>
                  </a:cubicBezTo>
                  <a:cubicBezTo>
                    <a:pt x="1647" y="274"/>
                    <a:pt x="1642" y="270"/>
                    <a:pt x="1642" y="269"/>
                  </a:cubicBezTo>
                  <a:cubicBezTo>
                    <a:pt x="1647" y="269"/>
                    <a:pt x="1652" y="270"/>
                    <a:pt x="1658" y="271"/>
                  </a:cubicBezTo>
                  <a:cubicBezTo>
                    <a:pt x="1662" y="271"/>
                    <a:pt x="1664" y="277"/>
                    <a:pt x="1667" y="281"/>
                  </a:cubicBezTo>
                  <a:cubicBezTo>
                    <a:pt x="1664" y="281"/>
                    <a:pt x="1656" y="280"/>
                    <a:pt x="1655" y="283"/>
                  </a:cubicBezTo>
                  <a:cubicBezTo>
                    <a:pt x="1653" y="287"/>
                    <a:pt x="1657" y="289"/>
                    <a:pt x="1659" y="293"/>
                  </a:cubicBezTo>
                  <a:cubicBezTo>
                    <a:pt x="1662" y="296"/>
                    <a:pt x="1666" y="294"/>
                    <a:pt x="1671" y="294"/>
                  </a:cubicBezTo>
                  <a:cubicBezTo>
                    <a:pt x="1676" y="293"/>
                    <a:pt x="1672" y="289"/>
                    <a:pt x="1675" y="285"/>
                  </a:cubicBezTo>
                  <a:cubicBezTo>
                    <a:pt x="1676" y="284"/>
                    <a:pt x="1681" y="283"/>
                    <a:pt x="1682" y="282"/>
                  </a:cubicBezTo>
                  <a:cubicBezTo>
                    <a:pt x="1687" y="280"/>
                    <a:pt x="1692" y="278"/>
                    <a:pt x="1697" y="275"/>
                  </a:cubicBezTo>
                  <a:cubicBezTo>
                    <a:pt x="1704" y="272"/>
                    <a:pt x="1712" y="269"/>
                    <a:pt x="1719" y="265"/>
                  </a:cubicBezTo>
                  <a:cubicBezTo>
                    <a:pt x="1721" y="272"/>
                    <a:pt x="1721" y="272"/>
                    <a:pt x="1728" y="274"/>
                  </a:cubicBezTo>
                  <a:cubicBezTo>
                    <a:pt x="1732" y="275"/>
                    <a:pt x="1734" y="267"/>
                    <a:pt x="1738" y="267"/>
                  </a:cubicBezTo>
                  <a:cubicBezTo>
                    <a:pt x="1743" y="268"/>
                    <a:pt x="1747" y="269"/>
                    <a:pt x="1752" y="266"/>
                  </a:cubicBezTo>
                  <a:cubicBezTo>
                    <a:pt x="1757" y="264"/>
                    <a:pt x="1759" y="264"/>
                    <a:pt x="1765" y="265"/>
                  </a:cubicBezTo>
                  <a:cubicBezTo>
                    <a:pt x="1764" y="267"/>
                    <a:pt x="1763" y="269"/>
                    <a:pt x="1762" y="270"/>
                  </a:cubicBezTo>
                  <a:cubicBezTo>
                    <a:pt x="1769" y="272"/>
                    <a:pt x="1769" y="273"/>
                    <a:pt x="1773" y="266"/>
                  </a:cubicBezTo>
                  <a:cubicBezTo>
                    <a:pt x="1777" y="261"/>
                    <a:pt x="1775" y="260"/>
                    <a:pt x="1771" y="255"/>
                  </a:cubicBezTo>
                  <a:cubicBezTo>
                    <a:pt x="1780" y="251"/>
                    <a:pt x="1794" y="252"/>
                    <a:pt x="1804" y="256"/>
                  </a:cubicBezTo>
                  <a:cubicBezTo>
                    <a:pt x="1810" y="259"/>
                    <a:pt x="1817" y="261"/>
                    <a:pt x="1824" y="264"/>
                  </a:cubicBezTo>
                  <a:cubicBezTo>
                    <a:pt x="1828" y="266"/>
                    <a:pt x="1833" y="271"/>
                    <a:pt x="1837" y="274"/>
                  </a:cubicBezTo>
                  <a:cubicBezTo>
                    <a:pt x="1838" y="272"/>
                    <a:pt x="1840" y="264"/>
                    <a:pt x="1838" y="262"/>
                  </a:cubicBezTo>
                  <a:cubicBezTo>
                    <a:pt x="1833" y="258"/>
                    <a:pt x="1828" y="255"/>
                    <a:pt x="1824" y="251"/>
                  </a:cubicBezTo>
                  <a:cubicBezTo>
                    <a:pt x="1820" y="249"/>
                    <a:pt x="1826" y="242"/>
                    <a:pt x="1827" y="239"/>
                  </a:cubicBezTo>
                  <a:cubicBezTo>
                    <a:pt x="1828" y="236"/>
                    <a:pt x="1821" y="233"/>
                    <a:pt x="1818" y="232"/>
                  </a:cubicBezTo>
                  <a:cubicBezTo>
                    <a:pt x="1823" y="228"/>
                    <a:pt x="1828" y="224"/>
                    <a:pt x="1833" y="220"/>
                  </a:cubicBezTo>
                  <a:cubicBezTo>
                    <a:pt x="1836" y="217"/>
                    <a:pt x="1837" y="208"/>
                    <a:pt x="1839" y="204"/>
                  </a:cubicBezTo>
                  <a:cubicBezTo>
                    <a:pt x="1841" y="199"/>
                    <a:pt x="1863" y="204"/>
                    <a:pt x="1869" y="205"/>
                  </a:cubicBezTo>
                  <a:cubicBezTo>
                    <a:pt x="1867" y="210"/>
                    <a:pt x="1865" y="216"/>
                    <a:pt x="1863" y="222"/>
                  </a:cubicBezTo>
                  <a:cubicBezTo>
                    <a:pt x="1862" y="225"/>
                    <a:pt x="1866" y="231"/>
                    <a:pt x="1868" y="234"/>
                  </a:cubicBezTo>
                  <a:cubicBezTo>
                    <a:pt x="1870" y="239"/>
                    <a:pt x="1862" y="261"/>
                    <a:pt x="1866" y="264"/>
                  </a:cubicBezTo>
                  <a:cubicBezTo>
                    <a:pt x="1871" y="267"/>
                    <a:pt x="1876" y="267"/>
                    <a:pt x="1874" y="273"/>
                  </a:cubicBezTo>
                  <a:cubicBezTo>
                    <a:pt x="1872" y="277"/>
                    <a:pt x="1871" y="285"/>
                    <a:pt x="1868" y="286"/>
                  </a:cubicBezTo>
                  <a:cubicBezTo>
                    <a:pt x="1863" y="290"/>
                    <a:pt x="1857" y="293"/>
                    <a:pt x="1852" y="296"/>
                  </a:cubicBezTo>
                  <a:cubicBezTo>
                    <a:pt x="1850" y="297"/>
                    <a:pt x="1843" y="295"/>
                    <a:pt x="1840" y="295"/>
                  </a:cubicBezTo>
                  <a:cubicBezTo>
                    <a:pt x="1847" y="300"/>
                    <a:pt x="1854" y="305"/>
                    <a:pt x="1863" y="302"/>
                  </a:cubicBezTo>
                  <a:cubicBezTo>
                    <a:pt x="1870" y="300"/>
                    <a:pt x="1878" y="290"/>
                    <a:pt x="1883" y="284"/>
                  </a:cubicBezTo>
                  <a:cubicBezTo>
                    <a:pt x="1889" y="278"/>
                    <a:pt x="1874" y="270"/>
                    <a:pt x="1887" y="266"/>
                  </a:cubicBezTo>
                  <a:cubicBezTo>
                    <a:pt x="1889" y="265"/>
                    <a:pt x="1896" y="261"/>
                    <a:pt x="1897" y="264"/>
                  </a:cubicBezTo>
                  <a:cubicBezTo>
                    <a:pt x="1901" y="267"/>
                    <a:pt x="1904" y="271"/>
                    <a:pt x="1907" y="274"/>
                  </a:cubicBezTo>
                  <a:cubicBezTo>
                    <a:pt x="1906" y="270"/>
                    <a:pt x="1907" y="265"/>
                    <a:pt x="1903" y="262"/>
                  </a:cubicBezTo>
                  <a:cubicBezTo>
                    <a:pt x="1898" y="259"/>
                    <a:pt x="1897" y="259"/>
                    <a:pt x="1891" y="260"/>
                  </a:cubicBezTo>
                  <a:cubicBezTo>
                    <a:pt x="1890" y="260"/>
                    <a:pt x="1878" y="263"/>
                    <a:pt x="1878" y="261"/>
                  </a:cubicBezTo>
                  <a:cubicBezTo>
                    <a:pt x="1877" y="258"/>
                    <a:pt x="1874" y="252"/>
                    <a:pt x="1875" y="249"/>
                  </a:cubicBezTo>
                  <a:cubicBezTo>
                    <a:pt x="1877" y="245"/>
                    <a:pt x="1881" y="240"/>
                    <a:pt x="1879" y="236"/>
                  </a:cubicBezTo>
                  <a:cubicBezTo>
                    <a:pt x="1877" y="233"/>
                    <a:pt x="1870" y="226"/>
                    <a:pt x="1872" y="223"/>
                  </a:cubicBezTo>
                  <a:cubicBezTo>
                    <a:pt x="1875" y="218"/>
                    <a:pt x="1880" y="218"/>
                    <a:pt x="1885" y="216"/>
                  </a:cubicBezTo>
                  <a:cubicBezTo>
                    <a:pt x="1888" y="214"/>
                    <a:pt x="1885" y="206"/>
                    <a:pt x="1884" y="204"/>
                  </a:cubicBezTo>
                  <a:cubicBezTo>
                    <a:pt x="1887" y="203"/>
                    <a:pt x="1892" y="210"/>
                    <a:pt x="1890" y="213"/>
                  </a:cubicBezTo>
                  <a:cubicBezTo>
                    <a:pt x="1887" y="220"/>
                    <a:pt x="1887" y="220"/>
                    <a:pt x="1891" y="227"/>
                  </a:cubicBezTo>
                  <a:cubicBezTo>
                    <a:pt x="1894" y="231"/>
                    <a:pt x="1913" y="231"/>
                    <a:pt x="1917" y="232"/>
                  </a:cubicBezTo>
                  <a:cubicBezTo>
                    <a:pt x="1910" y="229"/>
                    <a:pt x="1904" y="226"/>
                    <a:pt x="1897" y="223"/>
                  </a:cubicBezTo>
                  <a:cubicBezTo>
                    <a:pt x="1889" y="220"/>
                    <a:pt x="1903" y="214"/>
                    <a:pt x="1906" y="213"/>
                  </a:cubicBezTo>
                  <a:cubicBezTo>
                    <a:pt x="1915" y="210"/>
                    <a:pt x="1919" y="212"/>
                    <a:pt x="1928" y="216"/>
                  </a:cubicBezTo>
                  <a:cubicBezTo>
                    <a:pt x="1931" y="217"/>
                    <a:pt x="1934" y="219"/>
                    <a:pt x="1936" y="221"/>
                  </a:cubicBezTo>
                  <a:cubicBezTo>
                    <a:pt x="1939" y="222"/>
                    <a:pt x="1942" y="221"/>
                    <a:pt x="1945" y="220"/>
                  </a:cubicBezTo>
                  <a:cubicBezTo>
                    <a:pt x="1944" y="218"/>
                    <a:pt x="1943" y="212"/>
                    <a:pt x="1941" y="210"/>
                  </a:cubicBezTo>
                  <a:cubicBezTo>
                    <a:pt x="1940" y="209"/>
                    <a:pt x="1933" y="209"/>
                    <a:pt x="1931" y="208"/>
                  </a:cubicBezTo>
                  <a:cubicBezTo>
                    <a:pt x="1927" y="208"/>
                    <a:pt x="1927" y="194"/>
                    <a:pt x="1926" y="191"/>
                  </a:cubicBezTo>
                  <a:cubicBezTo>
                    <a:pt x="1937" y="190"/>
                    <a:pt x="1947" y="189"/>
                    <a:pt x="1957" y="188"/>
                  </a:cubicBezTo>
                  <a:cubicBezTo>
                    <a:pt x="1963" y="187"/>
                    <a:pt x="1969" y="186"/>
                    <a:pt x="1975" y="186"/>
                  </a:cubicBezTo>
                  <a:cubicBezTo>
                    <a:pt x="1979" y="185"/>
                    <a:pt x="1977" y="181"/>
                    <a:pt x="1977" y="177"/>
                  </a:cubicBezTo>
                  <a:cubicBezTo>
                    <a:pt x="1978" y="170"/>
                    <a:pt x="1977" y="170"/>
                    <a:pt x="1983" y="166"/>
                  </a:cubicBezTo>
                  <a:cubicBezTo>
                    <a:pt x="1987" y="163"/>
                    <a:pt x="1992" y="160"/>
                    <a:pt x="1996" y="158"/>
                  </a:cubicBezTo>
                  <a:cubicBezTo>
                    <a:pt x="2006" y="155"/>
                    <a:pt x="2018" y="154"/>
                    <a:pt x="2028" y="152"/>
                  </a:cubicBezTo>
                  <a:cubicBezTo>
                    <a:pt x="2047" y="149"/>
                    <a:pt x="2065" y="147"/>
                    <a:pt x="2083" y="140"/>
                  </a:cubicBezTo>
                  <a:cubicBezTo>
                    <a:pt x="2087" y="138"/>
                    <a:pt x="2085" y="131"/>
                    <a:pt x="2089" y="129"/>
                  </a:cubicBezTo>
                  <a:cubicBezTo>
                    <a:pt x="2094" y="127"/>
                    <a:pt x="2100" y="124"/>
                    <a:pt x="2105" y="121"/>
                  </a:cubicBezTo>
                  <a:cubicBezTo>
                    <a:pt x="2111" y="118"/>
                    <a:pt x="2123" y="118"/>
                    <a:pt x="2128" y="125"/>
                  </a:cubicBezTo>
                  <a:cubicBezTo>
                    <a:pt x="2123" y="126"/>
                    <a:pt x="2117" y="128"/>
                    <a:pt x="2112" y="129"/>
                  </a:cubicBezTo>
                  <a:cubicBezTo>
                    <a:pt x="2120" y="131"/>
                    <a:pt x="2128" y="132"/>
                    <a:pt x="2136" y="133"/>
                  </a:cubicBezTo>
                  <a:cubicBezTo>
                    <a:pt x="2133" y="136"/>
                    <a:pt x="2130" y="139"/>
                    <a:pt x="2127" y="141"/>
                  </a:cubicBezTo>
                  <a:cubicBezTo>
                    <a:pt x="2131" y="142"/>
                    <a:pt x="2135" y="142"/>
                    <a:pt x="2140" y="142"/>
                  </a:cubicBezTo>
                  <a:cubicBezTo>
                    <a:pt x="2140" y="141"/>
                    <a:pt x="2139" y="134"/>
                    <a:pt x="2141" y="134"/>
                  </a:cubicBezTo>
                  <a:cubicBezTo>
                    <a:pt x="2144" y="134"/>
                    <a:pt x="2148" y="134"/>
                    <a:pt x="2151" y="134"/>
                  </a:cubicBezTo>
                  <a:cubicBezTo>
                    <a:pt x="2156" y="135"/>
                    <a:pt x="2162" y="133"/>
                    <a:pt x="2167" y="137"/>
                  </a:cubicBezTo>
                  <a:cubicBezTo>
                    <a:pt x="2171" y="140"/>
                    <a:pt x="2179" y="143"/>
                    <a:pt x="2182" y="147"/>
                  </a:cubicBezTo>
                  <a:cubicBezTo>
                    <a:pt x="2183" y="148"/>
                    <a:pt x="2188" y="153"/>
                    <a:pt x="2187" y="154"/>
                  </a:cubicBezTo>
                  <a:cubicBezTo>
                    <a:pt x="2186" y="156"/>
                    <a:pt x="2185" y="161"/>
                    <a:pt x="2183" y="162"/>
                  </a:cubicBezTo>
                  <a:cubicBezTo>
                    <a:pt x="2162" y="175"/>
                    <a:pt x="2140" y="188"/>
                    <a:pt x="2119" y="202"/>
                  </a:cubicBezTo>
                  <a:cubicBezTo>
                    <a:pt x="2134" y="197"/>
                    <a:pt x="2149" y="193"/>
                    <a:pt x="2164" y="189"/>
                  </a:cubicBezTo>
                  <a:cubicBezTo>
                    <a:pt x="2160" y="188"/>
                    <a:pt x="2156" y="188"/>
                    <a:pt x="2152" y="187"/>
                  </a:cubicBezTo>
                  <a:cubicBezTo>
                    <a:pt x="2157" y="183"/>
                    <a:pt x="2164" y="180"/>
                    <a:pt x="2169" y="184"/>
                  </a:cubicBezTo>
                  <a:cubicBezTo>
                    <a:pt x="2177" y="190"/>
                    <a:pt x="2179" y="189"/>
                    <a:pt x="2189" y="188"/>
                  </a:cubicBezTo>
                  <a:cubicBezTo>
                    <a:pt x="2202" y="187"/>
                    <a:pt x="2215" y="190"/>
                    <a:pt x="2228" y="191"/>
                  </a:cubicBezTo>
                  <a:cubicBezTo>
                    <a:pt x="2225" y="193"/>
                    <a:pt x="2223" y="194"/>
                    <a:pt x="2220" y="196"/>
                  </a:cubicBezTo>
                  <a:cubicBezTo>
                    <a:pt x="2223" y="197"/>
                    <a:pt x="2229" y="202"/>
                    <a:pt x="2232" y="201"/>
                  </a:cubicBezTo>
                  <a:cubicBezTo>
                    <a:pt x="2238" y="201"/>
                    <a:pt x="2243" y="201"/>
                    <a:pt x="2248" y="201"/>
                  </a:cubicBezTo>
                  <a:cubicBezTo>
                    <a:pt x="2251" y="200"/>
                    <a:pt x="2259" y="202"/>
                    <a:pt x="2260" y="198"/>
                  </a:cubicBezTo>
                  <a:cubicBezTo>
                    <a:pt x="2261" y="190"/>
                    <a:pt x="2260" y="190"/>
                    <a:pt x="2267" y="190"/>
                  </a:cubicBezTo>
                  <a:cubicBezTo>
                    <a:pt x="2272" y="190"/>
                    <a:pt x="2277" y="191"/>
                    <a:pt x="2282" y="190"/>
                  </a:cubicBezTo>
                  <a:cubicBezTo>
                    <a:pt x="2285" y="189"/>
                    <a:pt x="2293" y="186"/>
                    <a:pt x="2296" y="187"/>
                  </a:cubicBezTo>
                  <a:cubicBezTo>
                    <a:pt x="2299" y="188"/>
                    <a:pt x="2304" y="196"/>
                    <a:pt x="2307" y="199"/>
                  </a:cubicBezTo>
                  <a:cubicBezTo>
                    <a:pt x="2308" y="201"/>
                    <a:pt x="2305" y="210"/>
                    <a:pt x="2305" y="213"/>
                  </a:cubicBezTo>
                  <a:cubicBezTo>
                    <a:pt x="2305" y="215"/>
                    <a:pt x="2305" y="227"/>
                    <a:pt x="2307" y="227"/>
                  </a:cubicBezTo>
                  <a:cubicBezTo>
                    <a:pt x="2311" y="230"/>
                    <a:pt x="2316" y="233"/>
                    <a:pt x="2321" y="235"/>
                  </a:cubicBezTo>
                  <a:cubicBezTo>
                    <a:pt x="2323" y="237"/>
                    <a:pt x="2329" y="226"/>
                    <a:pt x="2330" y="224"/>
                  </a:cubicBezTo>
                  <a:cubicBezTo>
                    <a:pt x="2334" y="219"/>
                    <a:pt x="2334" y="218"/>
                    <a:pt x="2339" y="222"/>
                  </a:cubicBezTo>
                  <a:cubicBezTo>
                    <a:pt x="2345" y="225"/>
                    <a:pt x="2346" y="227"/>
                    <a:pt x="2352" y="225"/>
                  </a:cubicBezTo>
                  <a:cubicBezTo>
                    <a:pt x="2356" y="224"/>
                    <a:pt x="2361" y="221"/>
                    <a:pt x="2364" y="223"/>
                  </a:cubicBezTo>
                  <a:cubicBezTo>
                    <a:pt x="2367" y="224"/>
                    <a:pt x="2373" y="229"/>
                    <a:pt x="2377" y="228"/>
                  </a:cubicBezTo>
                  <a:cubicBezTo>
                    <a:pt x="2381" y="226"/>
                    <a:pt x="2386" y="224"/>
                    <a:pt x="2391" y="222"/>
                  </a:cubicBezTo>
                  <a:cubicBezTo>
                    <a:pt x="2390" y="220"/>
                    <a:pt x="2385" y="214"/>
                    <a:pt x="2387" y="212"/>
                  </a:cubicBezTo>
                  <a:cubicBezTo>
                    <a:pt x="2388" y="210"/>
                    <a:pt x="2393" y="202"/>
                    <a:pt x="2395" y="202"/>
                  </a:cubicBezTo>
                  <a:cubicBezTo>
                    <a:pt x="2404" y="203"/>
                    <a:pt x="2413" y="205"/>
                    <a:pt x="2422" y="206"/>
                  </a:cubicBezTo>
                  <a:cubicBezTo>
                    <a:pt x="2429" y="207"/>
                    <a:pt x="2437" y="209"/>
                    <a:pt x="2443" y="211"/>
                  </a:cubicBezTo>
                  <a:cubicBezTo>
                    <a:pt x="2451" y="213"/>
                    <a:pt x="2461" y="214"/>
                    <a:pt x="2467" y="217"/>
                  </a:cubicBezTo>
                  <a:cubicBezTo>
                    <a:pt x="2471" y="220"/>
                    <a:pt x="2481" y="235"/>
                    <a:pt x="2485" y="234"/>
                  </a:cubicBezTo>
                  <a:cubicBezTo>
                    <a:pt x="2494" y="233"/>
                    <a:pt x="2503" y="231"/>
                    <a:pt x="2512" y="229"/>
                  </a:cubicBezTo>
                  <a:cubicBezTo>
                    <a:pt x="2520" y="228"/>
                    <a:pt x="2527" y="232"/>
                    <a:pt x="2535" y="234"/>
                  </a:cubicBezTo>
                  <a:cubicBezTo>
                    <a:pt x="2539" y="235"/>
                    <a:pt x="2541" y="235"/>
                    <a:pt x="2543" y="239"/>
                  </a:cubicBezTo>
                  <a:cubicBezTo>
                    <a:pt x="2544" y="244"/>
                    <a:pt x="2544" y="245"/>
                    <a:pt x="2542" y="251"/>
                  </a:cubicBezTo>
                  <a:cubicBezTo>
                    <a:pt x="2550" y="253"/>
                    <a:pt x="2556" y="256"/>
                    <a:pt x="2564" y="255"/>
                  </a:cubicBezTo>
                  <a:cubicBezTo>
                    <a:pt x="2573" y="253"/>
                    <a:pt x="2579" y="253"/>
                    <a:pt x="2589" y="254"/>
                  </a:cubicBezTo>
                  <a:cubicBezTo>
                    <a:pt x="2592" y="255"/>
                    <a:pt x="2597" y="257"/>
                    <a:pt x="2600" y="255"/>
                  </a:cubicBezTo>
                  <a:cubicBezTo>
                    <a:pt x="2604" y="251"/>
                    <a:pt x="2604" y="251"/>
                    <a:pt x="2607" y="255"/>
                  </a:cubicBezTo>
                  <a:cubicBezTo>
                    <a:pt x="2610" y="258"/>
                    <a:pt x="2615" y="264"/>
                    <a:pt x="2618" y="266"/>
                  </a:cubicBezTo>
                  <a:cubicBezTo>
                    <a:pt x="2621" y="267"/>
                    <a:pt x="2626" y="265"/>
                    <a:pt x="2629" y="264"/>
                  </a:cubicBezTo>
                  <a:cubicBezTo>
                    <a:pt x="2628" y="258"/>
                    <a:pt x="2627" y="252"/>
                    <a:pt x="2627" y="246"/>
                  </a:cubicBezTo>
                  <a:cubicBezTo>
                    <a:pt x="2640" y="247"/>
                    <a:pt x="2653" y="248"/>
                    <a:pt x="2666" y="249"/>
                  </a:cubicBezTo>
                  <a:cubicBezTo>
                    <a:pt x="2676" y="250"/>
                    <a:pt x="2686" y="257"/>
                    <a:pt x="2696" y="262"/>
                  </a:cubicBezTo>
                  <a:cubicBezTo>
                    <a:pt x="2707" y="267"/>
                    <a:pt x="2717" y="272"/>
                    <a:pt x="2727" y="278"/>
                  </a:cubicBezTo>
                  <a:cubicBezTo>
                    <a:pt x="2734" y="282"/>
                    <a:pt x="2735" y="283"/>
                    <a:pt x="2738" y="290"/>
                  </a:cubicBezTo>
                  <a:cubicBezTo>
                    <a:pt x="2741" y="298"/>
                    <a:pt x="2740" y="301"/>
                    <a:pt x="2748" y="301"/>
                  </a:cubicBezTo>
                  <a:cubicBezTo>
                    <a:pt x="2747" y="298"/>
                    <a:pt x="2746" y="294"/>
                    <a:pt x="2745" y="291"/>
                  </a:cubicBezTo>
                  <a:cubicBezTo>
                    <a:pt x="2753" y="291"/>
                    <a:pt x="2758" y="291"/>
                    <a:pt x="2765" y="294"/>
                  </a:cubicBezTo>
                  <a:cubicBezTo>
                    <a:pt x="2771" y="296"/>
                    <a:pt x="2776" y="302"/>
                    <a:pt x="2780" y="306"/>
                  </a:cubicBezTo>
                  <a:cubicBezTo>
                    <a:pt x="2777" y="308"/>
                    <a:pt x="2773" y="313"/>
                    <a:pt x="2770" y="314"/>
                  </a:cubicBezTo>
                  <a:cubicBezTo>
                    <a:pt x="2767" y="314"/>
                    <a:pt x="2762" y="312"/>
                    <a:pt x="2759" y="312"/>
                  </a:cubicBezTo>
                  <a:close/>
                  <a:moveTo>
                    <a:pt x="1724" y="597"/>
                  </a:moveTo>
                  <a:cubicBezTo>
                    <a:pt x="1722" y="595"/>
                    <a:pt x="1722" y="591"/>
                    <a:pt x="1721" y="590"/>
                  </a:cubicBezTo>
                  <a:cubicBezTo>
                    <a:pt x="1714" y="587"/>
                    <a:pt x="1713" y="597"/>
                    <a:pt x="1713" y="600"/>
                  </a:cubicBezTo>
                  <a:cubicBezTo>
                    <a:pt x="1710" y="594"/>
                    <a:pt x="1709" y="591"/>
                    <a:pt x="1712" y="585"/>
                  </a:cubicBezTo>
                  <a:cubicBezTo>
                    <a:pt x="1709" y="583"/>
                    <a:pt x="1703" y="582"/>
                    <a:pt x="1701" y="580"/>
                  </a:cubicBezTo>
                  <a:cubicBezTo>
                    <a:pt x="1700" y="578"/>
                    <a:pt x="1700" y="571"/>
                    <a:pt x="1700" y="569"/>
                  </a:cubicBezTo>
                  <a:cubicBezTo>
                    <a:pt x="1700" y="569"/>
                    <a:pt x="1691" y="565"/>
                    <a:pt x="1695" y="564"/>
                  </a:cubicBezTo>
                  <a:cubicBezTo>
                    <a:pt x="1698" y="563"/>
                    <a:pt x="1700" y="568"/>
                    <a:pt x="1703" y="565"/>
                  </a:cubicBezTo>
                  <a:cubicBezTo>
                    <a:pt x="1701" y="562"/>
                    <a:pt x="1698" y="562"/>
                    <a:pt x="1700" y="559"/>
                  </a:cubicBezTo>
                  <a:cubicBezTo>
                    <a:pt x="1702" y="557"/>
                    <a:pt x="1705" y="556"/>
                    <a:pt x="1707" y="556"/>
                  </a:cubicBezTo>
                  <a:cubicBezTo>
                    <a:pt x="1711" y="557"/>
                    <a:pt x="1718" y="557"/>
                    <a:pt x="1722" y="559"/>
                  </a:cubicBezTo>
                  <a:cubicBezTo>
                    <a:pt x="1719" y="560"/>
                    <a:pt x="1716" y="563"/>
                    <a:pt x="1717" y="567"/>
                  </a:cubicBezTo>
                  <a:cubicBezTo>
                    <a:pt x="1719" y="563"/>
                    <a:pt x="1721" y="560"/>
                    <a:pt x="1725" y="560"/>
                  </a:cubicBezTo>
                  <a:cubicBezTo>
                    <a:pt x="1723" y="552"/>
                    <a:pt x="1721" y="557"/>
                    <a:pt x="1715" y="555"/>
                  </a:cubicBezTo>
                  <a:cubicBezTo>
                    <a:pt x="1716" y="552"/>
                    <a:pt x="1718" y="548"/>
                    <a:pt x="1716" y="545"/>
                  </a:cubicBezTo>
                  <a:cubicBezTo>
                    <a:pt x="1716" y="544"/>
                    <a:pt x="1713" y="537"/>
                    <a:pt x="1711" y="540"/>
                  </a:cubicBezTo>
                  <a:cubicBezTo>
                    <a:pt x="1708" y="543"/>
                    <a:pt x="1704" y="540"/>
                    <a:pt x="1701" y="538"/>
                  </a:cubicBezTo>
                  <a:cubicBezTo>
                    <a:pt x="1699" y="537"/>
                    <a:pt x="1695" y="541"/>
                    <a:pt x="1692" y="542"/>
                  </a:cubicBezTo>
                  <a:cubicBezTo>
                    <a:pt x="1686" y="543"/>
                    <a:pt x="1687" y="540"/>
                    <a:pt x="1685" y="547"/>
                  </a:cubicBezTo>
                  <a:cubicBezTo>
                    <a:pt x="1684" y="550"/>
                    <a:pt x="1677" y="551"/>
                    <a:pt x="1675" y="552"/>
                  </a:cubicBezTo>
                  <a:cubicBezTo>
                    <a:pt x="1671" y="554"/>
                    <a:pt x="1671" y="554"/>
                    <a:pt x="1670" y="559"/>
                  </a:cubicBezTo>
                  <a:cubicBezTo>
                    <a:pt x="1670" y="561"/>
                    <a:pt x="1666" y="564"/>
                    <a:pt x="1665" y="566"/>
                  </a:cubicBezTo>
                  <a:cubicBezTo>
                    <a:pt x="1668" y="566"/>
                    <a:pt x="1673" y="569"/>
                    <a:pt x="1673" y="574"/>
                  </a:cubicBezTo>
                  <a:cubicBezTo>
                    <a:pt x="1673" y="580"/>
                    <a:pt x="1674" y="583"/>
                    <a:pt x="1676" y="589"/>
                  </a:cubicBezTo>
                  <a:cubicBezTo>
                    <a:pt x="1678" y="593"/>
                    <a:pt x="1682" y="594"/>
                    <a:pt x="1684" y="598"/>
                  </a:cubicBezTo>
                  <a:cubicBezTo>
                    <a:pt x="1688" y="603"/>
                    <a:pt x="1689" y="605"/>
                    <a:pt x="1694" y="608"/>
                  </a:cubicBezTo>
                  <a:cubicBezTo>
                    <a:pt x="1690" y="609"/>
                    <a:pt x="1689" y="609"/>
                    <a:pt x="1687" y="614"/>
                  </a:cubicBezTo>
                  <a:cubicBezTo>
                    <a:pt x="1687" y="617"/>
                    <a:pt x="1685" y="620"/>
                    <a:pt x="1684" y="623"/>
                  </a:cubicBezTo>
                  <a:cubicBezTo>
                    <a:pt x="1683" y="627"/>
                    <a:pt x="1683" y="629"/>
                    <a:pt x="1684" y="633"/>
                  </a:cubicBezTo>
                  <a:cubicBezTo>
                    <a:pt x="1684" y="637"/>
                    <a:pt x="1685" y="637"/>
                    <a:pt x="1689" y="638"/>
                  </a:cubicBezTo>
                  <a:cubicBezTo>
                    <a:pt x="1693" y="638"/>
                    <a:pt x="1693" y="641"/>
                    <a:pt x="1696" y="642"/>
                  </a:cubicBezTo>
                  <a:cubicBezTo>
                    <a:pt x="1699" y="643"/>
                    <a:pt x="1702" y="644"/>
                    <a:pt x="1706" y="645"/>
                  </a:cubicBezTo>
                  <a:cubicBezTo>
                    <a:pt x="1710" y="646"/>
                    <a:pt x="1717" y="644"/>
                    <a:pt x="1722" y="643"/>
                  </a:cubicBezTo>
                  <a:cubicBezTo>
                    <a:pt x="1721" y="638"/>
                    <a:pt x="1720" y="632"/>
                    <a:pt x="1721" y="627"/>
                  </a:cubicBezTo>
                  <a:cubicBezTo>
                    <a:pt x="1723" y="619"/>
                    <a:pt x="1719" y="622"/>
                    <a:pt x="1716" y="617"/>
                  </a:cubicBezTo>
                  <a:cubicBezTo>
                    <a:pt x="1717" y="617"/>
                    <a:pt x="1718" y="617"/>
                    <a:pt x="1719" y="617"/>
                  </a:cubicBezTo>
                  <a:cubicBezTo>
                    <a:pt x="1719" y="615"/>
                    <a:pt x="1718" y="613"/>
                    <a:pt x="1717" y="612"/>
                  </a:cubicBezTo>
                  <a:cubicBezTo>
                    <a:pt x="1717" y="611"/>
                    <a:pt x="1714" y="612"/>
                    <a:pt x="1713" y="611"/>
                  </a:cubicBezTo>
                  <a:cubicBezTo>
                    <a:pt x="1711" y="608"/>
                    <a:pt x="1712" y="605"/>
                    <a:pt x="1713" y="603"/>
                  </a:cubicBezTo>
                  <a:cubicBezTo>
                    <a:pt x="1713" y="603"/>
                    <a:pt x="1726" y="605"/>
                    <a:pt x="1728" y="604"/>
                  </a:cubicBezTo>
                  <a:cubicBezTo>
                    <a:pt x="1729" y="600"/>
                    <a:pt x="1726" y="599"/>
                    <a:pt x="1724" y="597"/>
                  </a:cubicBezTo>
                  <a:close/>
                  <a:moveTo>
                    <a:pt x="413" y="136"/>
                  </a:moveTo>
                  <a:cubicBezTo>
                    <a:pt x="416" y="136"/>
                    <a:pt x="420" y="138"/>
                    <a:pt x="423" y="136"/>
                  </a:cubicBezTo>
                  <a:cubicBezTo>
                    <a:pt x="423" y="135"/>
                    <a:pt x="422" y="134"/>
                    <a:pt x="421" y="134"/>
                  </a:cubicBezTo>
                  <a:cubicBezTo>
                    <a:pt x="418" y="134"/>
                    <a:pt x="415" y="133"/>
                    <a:pt x="413" y="136"/>
                  </a:cubicBezTo>
                  <a:close/>
                  <a:moveTo>
                    <a:pt x="696" y="815"/>
                  </a:moveTo>
                  <a:cubicBezTo>
                    <a:pt x="699" y="817"/>
                    <a:pt x="702" y="819"/>
                    <a:pt x="705" y="820"/>
                  </a:cubicBezTo>
                  <a:cubicBezTo>
                    <a:pt x="707" y="820"/>
                    <a:pt x="709" y="817"/>
                    <a:pt x="712" y="819"/>
                  </a:cubicBezTo>
                  <a:cubicBezTo>
                    <a:pt x="712" y="818"/>
                    <a:pt x="711" y="817"/>
                    <a:pt x="711" y="816"/>
                  </a:cubicBezTo>
                  <a:cubicBezTo>
                    <a:pt x="707" y="814"/>
                    <a:pt x="700" y="810"/>
                    <a:pt x="696" y="815"/>
                  </a:cubicBezTo>
                  <a:close/>
                  <a:moveTo>
                    <a:pt x="669" y="553"/>
                  </a:moveTo>
                  <a:cubicBezTo>
                    <a:pt x="669" y="554"/>
                    <a:pt x="668" y="554"/>
                    <a:pt x="668" y="554"/>
                  </a:cubicBezTo>
                  <a:cubicBezTo>
                    <a:pt x="669" y="555"/>
                    <a:pt x="669" y="555"/>
                    <a:pt x="669" y="555"/>
                  </a:cubicBezTo>
                  <a:cubicBezTo>
                    <a:pt x="670" y="553"/>
                    <a:pt x="671" y="553"/>
                    <a:pt x="670" y="551"/>
                  </a:cubicBezTo>
                  <a:cubicBezTo>
                    <a:pt x="670" y="551"/>
                    <a:pt x="669" y="552"/>
                    <a:pt x="669" y="552"/>
                  </a:cubicBezTo>
                  <a:cubicBezTo>
                    <a:pt x="668" y="550"/>
                    <a:pt x="666" y="549"/>
                    <a:pt x="664" y="550"/>
                  </a:cubicBezTo>
                  <a:cubicBezTo>
                    <a:pt x="662" y="551"/>
                    <a:pt x="661" y="549"/>
                    <a:pt x="658" y="551"/>
                  </a:cubicBezTo>
                  <a:cubicBezTo>
                    <a:pt x="659" y="551"/>
                    <a:pt x="659" y="551"/>
                    <a:pt x="660" y="551"/>
                  </a:cubicBezTo>
                  <a:cubicBezTo>
                    <a:pt x="663" y="552"/>
                    <a:pt x="667" y="555"/>
                    <a:pt x="669" y="553"/>
                  </a:cubicBezTo>
                  <a:close/>
                  <a:moveTo>
                    <a:pt x="654" y="547"/>
                  </a:moveTo>
                  <a:cubicBezTo>
                    <a:pt x="652" y="546"/>
                    <a:pt x="652" y="547"/>
                    <a:pt x="651" y="547"/>
                  </a:cubicBezTo>
                  <a:cubicBezTo>
                    <a:pt x="652" y="548"/>
                    <a:pt x="652" y="548"/>
                    <a:pt x="653" y="549"/>
                  </a:cubicBezTo>
                  <a:cubicBezTo>
                    <a:pt x="653" y="548"/>
                    <a:pt x="653" y="548"/>
                    <a:pt x="654" y="547"/>
                  </a:cubicBezTo>
                  <a:close/>
                  <a:moveTo>
                    <a:pt x="657" y="551"/>
                  </a:moveTo>
                  <a:cubicBezTo>
                    <a:pt x="657" y="551"/>
                    <a:pt x="657" y="550"/>
                    <a:pt x="657" y="550"/>
                  </a:cubicBezTo>
                  <a:cubicBezTo>
                    <a:pt x="656" y="549"/>
                    <a:pt x="656" y="549"/>
                    <a:pt x="655" y="549"/>
                  </a:cubicBezTo>
                  <a:cubicBezTo>
                    <a:pt x="654" y="549"/>
                    <a:pt x="654" y="550"/>
                    <a:pt x="653" y="550"/>
                  </a:cubicBezTo>
                  <a:cubicBezTo>
                    <a:pt x="655" y="551"/>
                    <a:pt x="656" y="551"/>
                    <a:pt x="657" y="551"/>
                  </a:cubicBezTo>
                  <a:close/>
                  <a:moveTo>
                    <a:pt x="871" y="495"/>
                  </a:moveTo>
                  <a:cubicBezTo>
                    <a:pt x="872" y="493"/>
                    <a:pt x="873" y="490"/>
                    <a:pt x="874" y="488"/>
                  </a:cubicBezTo>
                  <a:cubicBezTo>
                    <a:pt x="867" y="485"/>
                    <a:pt x="861" y="494"/>
                    <a:pt x="858" y="500"/>
                  </a:cubicBezTo>
                  <a:cubicBezTo>
                    <a:pt x="854" y="510"/>
                    <a:pt x="851" y="514"/>
                    <a:pt x="844" y="521"/>
                  </a:cubicBezTo>
                  <a:cubicBezTo>
                    <a:pt x="842" y="523"/>
                    <a:pt x="842" y="530"/>
                    <a:pt x="843" y="531"/>
                  </a:cubicBezTo>
                  <a:cubicBezTo>
                    <a:pt x="844" y="534"/>
                    <a:pt x="850" y="533"/>
                    <a:pt x="852" y="533"/>
                  </a:cubicBezTo>
                  <a:cubicBezTo>
                    <a:pt x="860" y="532"/>
                    <a:pt x="867" y="532"/>
                    <a:pt x="874" y="536"/>
                  </a:cubicBezTo>
                  <a:cubicBezTo>
                    <a:pt x="871" y="536"/>
                    <a:pt x="870" y="538"/>
                    <a:pt x="870" y="541"/>
                  </a:cubicBezTo>
                  <a:cubicBezTo>
                    <a:pt x="877" y="540"/>
                    <a:pt x="878" y="535"/>
                    <a:pt x="885" y="535"/>
                  </a:cubicBezTo>
                  <a:cubicBezTo>
                    <a:pt x="884" y="540"/>
                    <a:pt x="883" y="540"/>
                    <a:pt x="887" y="541"/>
                  </a:cubicBezTo>
                  <a:cubicBezTo>
                    <a:pt x="891" y="543"/>
                    <a:pt x="892" y="543"/>
                    <a:pt x="894" y="540"/>
                  </a:cubicBezTo>
                  <a:cubicBezTo>
                    <a:pt x="896" y="536"/>
                    <a:pt x="893" y="527"/>
                    <a:pt x="893" y="523"/>
                  </a:cubicBezTo>
                  <a:cubicBezTo>
                    <a:pt x="892" y="521"/>
                    <a:pt x="887" y="520"/>
                    <a:pt x="888" y="518"/>
                  </a:cubicBezTo>
                  <a:cubicBezTo>
                    <a:pt x="888" y="514"/>
                    <a:pt x="888" y="514"/>
                    <a:pt x="885" y="511"/>
                  </a:cubicBezTo>
                  <a:cubicBezTo>
                    <a:pt x="883" y="508"/>
                    <a:pt x="874" y="511"/>
                    <a:pt x="871" y="512"/>
                  </a:cubicBezTo>
                  <a:cubicBezTo>
                    <a:pt x="871" y="510"/>
                    <a:pt x="871" y="507"/>
                    <a:pt x="870" y="506"/>
                  </a:cubicBezTo>
                  <a:cubicBezTo>
                    <a:pt x="869" y="506"/>
                    <a:pt x="866" y="505"/>
                    <a:pt x="866" y="504"/>
                  </a:cubicBezTo>
                  <a:cubicBezTo>
                    <a:pt x="866" y="499"/>
                    <a:pt x="867" y="498"/>
                    <a:pt x="871" y="495"/>
                  </a:cubicBezTo>
                  <a:close/>
                  <a:moveTo>
                    <a:pt x="783" y="817"/>
                  </a:moveTo>
                  <a:cubicBezTo>
                    <a:pt x="785" y="821"/>
                    <a:pt x="793" y="818"/>
                    <a:pt x="794" y="815"/>
                  </a:cubicBezTo>
                  <a:cubicBezTo>
                    <a:pt x="794" y="815"/>
                    <a:pt x="794" y="814"/>
                    <a:pt x="793" y="814"/>
                  </a:cubicBezTo>
                  <a:cubicBezTo>
                    <a:pt x="790" y="813"/>
                    <a:pt x="780" y="810"/>
                    <a:pt x="783" y="817"/>
                  </a:cubicBezTo>
                  <a:close/>
                  <a:moveTo>
                    <a:pt x="719" y="801"/>
                  </a:moveTo>
                  <a:cubicBezTo>
                    <a:pt x="722" y="800"/>
                    <a:pt x="725" y="799"/>
                    <a:pt x="728" y="798"/>
                  </a:cubicBezTo>
                  <a:cubicBezTo>
                    <a:pt x="726" y="796"/>
                    <a:pt x="724" y="794"/>
                    <a:pt x="721" y="794"/>
                  </a:cubicBezTo>
                  <a:cubicBezTo>
                    <a:pt x="718" y="793"/>
                    <a:pt x="717" y="790"/>
                    <a:pt x="716" y="790"/>
                  </a:cubicBezTo>
                  <a:cubicBezTo>
                    <a:pt x="712" y="790"/>
                    <a:pt x="706" y="788"/>
                    <a:pt x="703" y="784"/>
                  </a:cubicBezTo>
                  <a:cubicBezTo>
                    <a:pt x="703" y="784"/>
                    <a:pt x="703" y="785"/>
                    <a:pt x="703" y="785"/>
                  </a:cubicBezTo>
                  <a:cubicBezTo>
                    <a:pt x="694" y="779"/>
                    <a:pt x="684" y="773"/>
                    <a:pt x="673" y="772"/>
                  </a:cubicBezTo>
                  <a:cubicBezTo>
                    <a:pt x="667" y="772"/>
                    <a:pt x="662" y="773"/>
                    <a:pt x="655" y="775"/>
                  </a:cubicBezTo>
                  <a:cubicBezTo>
                    <a:pt x="650" y="776"/>
                    <a:pt x="649" y="781"/>
                    <a:pt x="645" y="783"/>
                  </a:cubicBezTo>
                  <a:cubicBezTo>
                    <a:pt x="653" y="787"/>
                    <a:pt x="662" y="769"/>
                    <a:pt x="670" y="777"/>
                  </a:cubicBezTo>
                  <a:cubicBezTo>
                    <a:pt x="669" y="778"/>
                    <a:pt x="668" y="779"/>
                    <a:pt x="666" y="778"/>
                  </a:cubicBezTo>
                  <a:cubicBezTo>
                    <a:pt x="667" y="780"/>
                    <a:pt x="670" y="781"/>
                    <a:pt x="672" y="780"/>
                  </a:cubicBezTo>
                  <a:cubicBezTo>
                    <a:pt x="674" y="779"/>
                    <a:pt x="675" y="781"/>
                    <a:pt x="677" y="782"/>
                  </a:cubicBezTo>
                  <a:cubicBezTo>
                    <a:pt x="682" y="782"/>
                    <a:pt x="686" y="785"/>
                    <a:pt x="690" y="785"/>
                  </a:cubicBezTo>
                  <a:cubicBezTo>
                    <a:pt x="695" y="786"/>
                    <a:pt x="695" y="791"/>
                    <a:pt x="700" y="793"/>
                  </a:cubicBezTo>
                  <a:cubicBezTo>
                    <a:pt x="701" y="794"/>
                    <a:pt x="706" y="793"/>
                    <a:pt x="706" y="796"/>
                  </a:cubicBezTo>
                  <a:cubicBezTo>
                    <a:pt x="706" y="797"/>
                    <a:pt x="702" y="800"/>
                    <a:pt x="701" y="801"/>
                  </a:cubicBezTo>
                  <a:cubicBezTo>
                    <a:pt x="707" y="802"/>
                    <a:pt x="713" y="800"/>
                    <a:pt x="719" y="801"/>
                  </a:cubicBezTo>
                  <a:close/>
                  <a:moveTo>
                    <a:pt x="807" y="538"/>
                  </a:moveTo>
                  <a:cubicBezTo>
                    <a:pt x="803" y="545"/>
                    <a:pt x="809" y="547"/>
                    <a:pt x="814" y="549"/>
                  </a:cubicBezTo>
                  <a:cubicBezTo>
                    <a:pt x="819" y="551"/>
                    <a:pt x="820" y="548"/>
                    <a:pt x="823" y="545"/>
                  </a:cubicBezTo>
                  <a:cubicBezTo>
                    <a:pt x="818" y="544"/>
                    <a:pt x="814" y="544"/>
                    <a:pt x="809" y="543"/>
                  </a:cubicBezTo>
                  <a:cubicBezTo>
                    <a:pt x="808" y="542"/>
                    <a:pt x="807" y="540"/>
                    <a:pt x="807" y="538"/>
                  </a:cubicBezTo>
                  <a:close/>
                  <a:moveTo>
                    <a:pt x="804" y="508"/>
                  </a:moveTo>
                  <a:cubicBezTo>
                    <a:pt x="808" y="511"/>
                    <a:pt x="819" y="521"/>
                    <a:pt x="826" y="516"/>
                  </a:cubicBezTo>
                  <a:cubicBezTo>
                    <a:pt x="820" y="509"/>
                    <a:pt x="811" y="507"/>
                    <a:pt x="804" y="508"/>
                  </a:cubicBezTo>
                  <a:close/>
                  <a:moveTo>
                    <a:pt x="1031" y="1031"/>
                  </a:moveTo>
                  <a:cubicBezTo>
                    <a:pt x="1033" y="1042"/>
                    <a:pt x="1033" y="1041"/>
                    <a:pt x="1028" y="1050"/>
                  </a:cubicBezTo>
                  <a:cubicBezTo>
                    <a:pt x="1021" y="1060"/>
                    <a:pt x="1014" y="1069"/>
                    <a:pt x="1007" y="1079"/>
                  </a:cubicBezTo>
                  <a:cubicBezTo>
                    <a:pt x="1004" y="1084"/>
                    <a:pt x="1000" y="1088"/>
                    <a:pt x="999" y="1094"/>
                  </a:cubicBezTo>
                  <a:cubicBezTo>
                    <a:pt x="998" y="1108"/>
                    <a:pt x="997" y="1123"/>
                    <a:pt x="996" y="1138"/>
                  </a:cubicBezTo>
                  <a:cubicBezTo>
                    <a:pt x="996" y="1147"/>
                    <a:pt x="986" y="1157"/>
                    <a:pt x="981" y="1165"/>
                  </a:cubicBezTo>
                  <a:cubicBezTo>
                    <a:pt x="978" y="1168"/>
                    <a:pt x="977" y="1174"/>
                    <a:pt x="973" y="1174"/>
                  </a:cubicBezTo>
                  <a:cubicBezTo>
                    <a:pt x="969" y="1174"/>
                    <a:pt x="960" y="1173"/>
                    <a:pt x="957" y="1175"/>
                  </a:cubicBezTo>
                  <a:cubicBezTo>
                    <a:pt x="947" y="1182"/>
                    <a:pt x="937" y="1189"/>
                    <a:pt x="928" y="1195"/>
                  </a:cubicBezTo>
                  <a:cubicBezTo>
                    <a:pt x="926" y="1197"/>
                    <a:pt x="926" y="1211"/>
                    <a:pt x="926" y="1214"/>
                  </a:cubicBezTo>
                  <a:cubicBezTo>
                    <a:pt x="925" y="1217"/>
                    <a:pt x="926" y="1222"/>
                    <a:pt x="924" y="1224"/>
                  </a:cubicBezTo>
                  <a:cubicBezTo>
                    <a:pt x="916" y="1235"/>
                    <a:pt x="908" y="1245"/>
                    <a:pt x="900" y="1255"/>
                  </a:cubicBezTo>
                  <a:cubicBezTo>
                    <a:pt x="892" y="1265"/>
                    <a:pt x="885" y="1274"/>
                    <a:pt x="878" y="1284"/>
                  </a:cubicBezTo>
                  <a:cubicBezTo>
                    <a:pt x="876" y="1286"/>
                    <a:pt x="853" y="1276"/>
                    <a:pt x="849" y="1275"/>
                  </a:cubicBezTo>
                  <a:cubicBezTo>
                    <a:pt x="847" y="1283"/>
                    <a:pt x="860" y="1284"/>
                    <a:pt x="862" y="1291"/>
                  </a:cubicBezTo>
                  <a:cubicBezTo>
                    <a:pt x="862" y="1294"/>
                    <a:pt x="865" y="1300"/>
                    <a:pt x="864" y="1304"/>
                  </a:cubicBezTo>
                  <a:cubicBezTo>
                    <a:pt x="864" y="1307"/>
                    <a:pt x="859" y="1311"/>
                    <a:pt x="858" y="1313"/>
                  </a:cubicBezTo>
                  <a:cubicBezTo>
                    <a:pt x="853" y="1321"/>
                    <a:pt x="846" y="1320"/>
                    <a:pt x="839" y="1323"/>
                  </a:cubicBezTo>
                  <a:cubicBezTo>
                    <a:pt x="831" y="1325"/>
                    <a:pt x="827" y="1324"/>
                    <a:pt x="820" y="1323"/>
                  </a:cubicBezTo>
                  <a:cubicBezTo>
                    <a:pt x="821" y="1328"/>
                    <a:pt x="822" y="1330"/>
                    <a:pt x="821" y="1334"/>
                  </a:cubicBezTo>
                  <a:cubicBezTo>
                    <a:pt x="820" y="1337"/>
                    <a:pt x="821" y="1342"/>
                    <a:pt x="819" y="1343"/>
                  </a:cubicBezTo>
                  <a:cubicBezTo>
                    <a:pt x="812" y="1349"/>
                    <a:pt x="807" y="1346"/>
                    <a:pt x="799" y="1342"/>
                  </a:cubicBezTo>
                  <a:cubicBezTo>
                    <a:pt x="799" y="1346"/>
                    <a:pt x="798" y="1352"/>
                    <a:pt x="799" y="1355"/>
                  </a:cubicBezTo>
                  <a:cubicBezTo>
                    <a:pt x="799" y="1358"/>
                    <a:pt x="804" y="1363"/>
                    <a:pt x="803" y="1366"/>
                  </a:cubicBezTo>
                  <a:cubicBezTo>
                    <a:pt x="800" y="1371"/>
                    <a:pt x="798" y="1376"/>
                    <a:pt x="796" y="1382"/>
                  </a:cubicBezTo>
                  <a:cubicBezTo>
                    <a:pt x="793" y="1387"/>
                    <a:pt x="792" y="1386"/>
                    <a:pt x="787" y="1388"/>
                  </a:cubicBezTo>
                  <a:cubicBezTo>
                    <a:pt x="782" y="1389"/>
                    <a:pt x="782" y="1393"/>
                    <a:pt x="779" y="1397"/>
                  </a:cubicBezTo>
                  <a:cubicBezTo>
                    <a:pt x="778" y="1400"/>
                    <a:pt x="783" y="1405"/>
                    <a:pt x="785" y="1408"/>
                  </a:cubicBezTo>
                  <a:cubicBezTo>
                    <a:pt x="787" y="1411"/>
                    <a:pt x="794" y="1408"/>
                    <a:pt x="793" y="1413"/>
                  </a:cubicBezTo>
                  <a:cubicBezTo>
                    <a:pt x="791" y="1418"/>
                    <a:pt x="790" y="1419"/>
                    <a:pt x="787" y="1423"/>
                  </a:cubicBezTo>
                  <a:cubicBezTo>
                    <a:pt x="785" y="1426"/>
                    <a:pt x="781" y="1430"/>
                    <a:pt x="779" y="1434"/>
                  </a:cubicBezTo>
                  <a:cubicBezTo>
                    <a:pt x="777" y="1440"/>
                    <a:pt x="776" y="1441"/>
                    <a:pt x="770" y="1444"/>
                  </a:cubicBezTo>
                  <a:cubicBezTo>
                    <a:pt x="765" y="1447"/>
                    <a:pt x="771" y="1464"/>
                    <a:pt x="772" y="1470"/>
                  </a:cubicBezTo>
                  <a:cubicBezTo>
                    <a:pt x="772" y="1472"/>
                    <a:pt x="772" y="1477"/>
                    <a:pt x="774" y="1479"/>
                  </a:cubicBezTo>
                  <a:cubicBezTo>
                    <a:pt x="778" y="1482"/>
                    <a:pt x="782" y="1486"/>
                    <a:pt x="786" y="1489"/>
                  </a:cubicBezTo>
                  <a:cubicBezTo>
                    <a:pt x="793" y="1495"/>
                    <a:pt x="798" y="1494"/>
                    <a:pt x="807" y="1494"/>
                  </a:cubicBezTo>
                  <a:cubicBezTo>
                    <a:pt x="799" y="1498"/>
                    <a:pt x="791" y="1502"/>
                    <a:pt x="783" y="1506"/>
                  </a:cubicBezTo>
                  <a:cubicBezTo>
                    <a:pt x="776" y="1509"/>
                    <a:pt x="775" y="1507"/>
                    <a:pt x="768" y="1504"/>
                  </a:cubicBezTo>
                  <a:cubicBezTo>
                    <a:pt x="758" y="1499"/>
                    <a:pt x="748" y="1494"/>
                    <a:pt x="738" y="1489"/>
                  </a:cubicBezTo>
                  <a:cubicBezTo>
                    <a:pt x="733" y="1487"/>
                    <a:pt x="733" y="1481"/>
                    <a:pt x="730" y="1476"/>
                  </a:cubicBezTo>
                  <a:cubicBezTo>
                    <a:pt x="725" y="1463"/>
                    <a:pt x="716" y="1450"/>
                    <a:pt x="717" y="1436"/>
                  </a:cubicBezTo>
                  <a:cubicBezTo>
                    <a:pt x="720" y="1414"/>
                    <a:pt x="722" y="1393"/>
                    <a:pt x="725" y="1371"/>
                  </a:cubicBezTo>
                  <a:cubicBezTo>
                    <a:pt x="727" y="1350"/>
                    <a:pt x="728" y="1329"/>
                    <a:pt x="732" y="1308"/>
                  </a:cubicBezTo>
                  <a:cubicBezTo>
                    <a:pt x="737" y="1283"/>
                    <a:pt x="742" y="1257"/>
                    <a:pt x="747" y="1231"/>
                  </a:cubicBezTo>
                  <a:cubicBezTo>
                    <a:pt x="750" y="1215"/>
                    <a:pt x="753" y="1200"/>
                    <a:pt x="755" y="1184"/>
                  </a:cubicBezTo>
                  <a:cubicBezTo>
                    <a:pt x="757" y="1177"/>
                    <a:pt x="759" y="1170"/>
                    <a:pt x="759" y="1163"/>
                  </a:cubicBezTo>
                  <a:cubicBezTo>
                    <a:pt x="760" y="1157"/>
                    <a:pt x="758" y="1151"/>
                    <a:pt x="757" y="1145"/>
                  </a:cubicBezTo>
                  <a:cubicBezTo>
                    <a:pt x="757" y="1141"/>
                    <a:pt x="757" y="1132"/>
                    <a:pt x="755" y="1129"/>
                  </a:cubicBezTo>
                  <a:cubicBezTo>
                    <a:pt x="753" y="1126"/>
                    <a:pt x="746" y="1123"/>
                    <a:pt x="743" y="1121"/>
                  </a:cubicBezTo>
                  <a:cubicBezTo>
                    <a:pt x="737" y="1116"/>
                    <a:pt x="731" y="1112"/>
                    <a:pt x="725" y="1108"/>
                  </a:cubicBezTo>
                  <a:cubicBezTo>
                    <a:pt x="719" y="1104"/>
                    <a:pt x="717" y="1100"/>
                    <a:pt x="713" y="1093"/>
                  </a:cubicBezTo>
                  <a:cubicBezTo>
                    <a:pt x="706" y="1079"/>
                    <a:pt x="698" y="1065"/>
                    <a:pt x="691" y="1051"/>
                  </a:cubicBezTo>
                  <a:cubicBezTo>
                    <a:pt x="685" y="1039"/>
                    <a:pt x="679" y="1028"/>
                    <a:pt x="673" y="1016"/>
                  </a:cubicBezTo>
                  <a:cubicBezTo>
                    <a:pt x="669" y="1009"/>
                    <a:pt x="675" y="996"/>
                    <a:pt x="677" y="989"/>
                  </a:cubicBezTo>
                  <a:cubicBezTo>
                    <a:pt x="678" y="985"/>
                    <a:pt x="678" y="977"/>
                    <a:pt x="681" y="974"/>
                  </a:cubicBezTo>
                  <a:cubicBezTo>
                    <a:pt x="684" y="970"/>
                    <a:pt x="688" y="965"/>
                    <a:pt x="691" y="961"/>
                  </a:cubicBezTo>
                  <a:cubicBezTo>
                    <a:pt x="699" y="951"/>
                    <a:pt x="706" y="945"/>
                    <a:pt x="704" y="931"/>
                  </a:cubicBezTo>
                  <a:cubicBezTo>
                    <a:pt x="703" y="928"/>
                    <a:pt x="701" y="926"/>
                    <a:pt x="704" y="924"/>
                  </a:cubicBezTo>
                  <a:cubicBezTo>
                    <a:pt x="704" y="923"/>
                    <a:pt x="703" y="919"/>
                    <a:pt x="703" y="917"/>
                  </a:cubicBezTo>
                  <a:cubicBezTo>
                    <a:pt x="704" y="913"/>
                    <a:pt x="695" y="909"/>
                    <a:pt x="696" y="905"/>
                  </a:cubicBezTo>
                  <a:cubicBezTo>
                    <a:pt x="697" y="900"/>
                    <a:pt x="697" y="900"/>
                    <a:pt x="692" y="898"/>
                  </a:cubicBezTo>
                  <a:cubicBezTo>
                    <a:pt x="689" y="896"/>
                    <a:pt x="689" y="896"/>
                    <a:pt x="686" y="898"/>
                  </a:cubicBezTo>
                  <a:cubicBezTo>
                    <a:pt x="684" y="899"/>
                    <a:pt x="682" y="901"/>
                    <a:pt x="680" y="903"/>
                  </a:cubicBezTo>
                  <a:cubicBezTo>
                    <a:pt x="679" y="904"/>
                    <a:pt x="682" y="908"/>
                    <a:pt x="683" y="909"/>
                  </a:cubicBezTo>
                  <a:cubicBezTo>
                    <a:pt x="677" y="911"/>
                    <a:pt x="677" y="912"/>
                    <a:pt x="674" y="905"/>
                  </a:cubicBezTo>
                  <a:cubicBezTo>
                    <a:pt x="673" y="909"/>
                    <a:pt x="667" y="903"/>
                    <a:pt x="664" y="902"/>
                  </a:cubicBezTo>
                  <a:cubicBezTo>
                    <a:pt x="662" y="902"/>
                    <a:pt x="661" y="904"/>
                    <a:pt x="660" y="903"/>
                  </a:cubicBezTo>
                  <a:cubicBezTo>
                    <a:pt x="658" y="902"/>
                    <a:pt x="656" y="900"/>
                    <a:pt x="654" y="899"/>
                  </a:cubicBezTo>
                  <a:cubicBezTo>
                    <a:pt x="650" y="896"/>
                    <a:pt x="643" y="893"/>
                    <a:pt x="640" y="889"/>
                  </a:cubicBezTo>
                  <a:cubicBezTo>
                    <a:pt x="638" y="885"/>
                    <a:pt x="639" y="880"/>
                    <a:pt x="636" y="876"/>
                  </a:cubicBezTo>
                  <a:cubicBezTo>
                    <a:pt x="629" y="868"/>
                    <a:pt x="625" y="861"/>
                    <a:pt x="615" y="858"/>
                  </a:cubicBezTo>
                  <a:cubicBezTo>
                    <a:pt x="607" y="856"/>
                    <a:pt x="594" y="855"/>
                    <a:pt x="588" y="849"/>
                  </a:cubicBezTo>
                  <a:cubicBezTo>
                    <a:pt x="583" y="844"/>
                    <a:pt x="578" y="839"/>
                    <a:pt x="572" y="834"/>
                  </a:cubicBezTo>
                  <a:cubicBezTo>
                    <a:pt x="569" y="830"/>
                    <a:pt x="564" y="834"/>
                    <a:pt x="560" y="835"/>
                  </a:cubicBezTo>
                  <a:cubicBezTo>
                    <a:pt x="550" y="838"/>
                    <a:pt x="540" y="831"/>
                    <a:pt x="531" y="827"/>
                  </a:cubicBezTo>
                  <a:cubicBezTo>
                    <a:pt x="524" y="824"/>
                    <a:pt x="517" y="822"/>
                    <a:pt x="509" y="819"/>
                  </a:cubicBezTo>
                  <a:cubicBezTo>
                    <a:pt x="507" y="818"/>
                    <a:pt x="503" y="817"/>
                    <a:pt x="501" y="815"/>
                  </a:cubicBezTo>
                  <a:cubicBezTo>
                    <a:pt x="496" y="810"/>
                    <a:pt x="491" y="805"/>
                    <a:pt x="487" y="801"/>
                  </a:cubicBezTo>
                  <a:cubicBezTo>
                    <a:pt x="482" y="796"/>
                    <a:pt x="485" y="793"/>
                    <a:pt x="487" y="787"/>
                  </a:cubicBezTo>
                  <a:cubicBezTo>
                    <a:pt x="488" y="783"/>
                    <a:pt x="480" y="775"/>
                    <a:pt x="478" y="772"/>
                  </a:cubicBezTo>
                  <a:cubicBezTo>
                    <a:pt x="476" y="768"/>
                    <a:pt x="474" y="766"/>
                    <a:pt x="471" y="763"/>
                  </a:cubicBezTo>
                  <a:cubicBezTo>
                    <a:pt x="465" y="758"/>
                    <a:pt x="460" y="753"/>
                    <a:pt x="455" y="748"/>
                  </a:cubicBezTo>
                  <a:cubicBezTo>
                    <a:pt x="454" y="747"/>
                    <a:pt x="455" y="744"/>
                    <a:pt x="456" y="743"/>
                  </a:cubicBezTo>
                  <a:cubicBezTo>
                    <a:pt x="456" y="741"/>
                    <a:pt x="453" y="739"/>
                    <a:pt x="452" y="737"/>
                  </a:cubicBezTo>
                  <a:cubicBezTo>
                    <a:pt x="449" y="733"/>
                    <a:pt x="446" y="729"/>
                    <a:pt x="441" y="725"/>
                  </a:cubicBezTo>
                  <a:cubicBezTo>
                    <a:pt x="437" y="722"/>
                    <a:pt x="433" y="720"/>
                    <a:pt x="432" y="715"/>
                  </a:cubicBezTo>
                  <a:cubicBezTo>
                    <a:pt x="431" y="712"/>
                    <a:pt x="429" y="699"/>
                    <a:pt x="426" y="698"/>
                  </a:cubicBezTo>
                  <a:cubicBezTo>
                    <a:pt x="422" y="696"/>
                    <a:pt x="417" y="694"/>
                    <a:pt x="412" y="691"/>
                  </a:cubicBezTo>
                  <a:cubicBezTo>
                    <a:pt x="414" y="697"/>
                    <a:pt x="415" y="707"/>
                    <a:pt x="418" y="711"/>
                  </a:cubicBezTo>
                  <a:cubicBezTo>
                    <a:pt x="423" y="718"/>
                    <a:pt x="428" y="722"/>
                    <a:pt x="431" y="730"/>
                  </a:cubicBezTo>
                  <a:cubicBezTo>
                    <a:pt x="433" y="734"/>
                    <a:pt x="434" y="736"/>
                    <a:pt x="437" y="739"/>
                  </a:cubicBezTo>
                  <a:cubicBezTo>
                    <a:pt x="440" y="741"/>
                    <a:pt x="441" y="744"/>
                    <a:pt x="442" y="748"/>
                  </a:cubicBezTo>
                  <a:cubicBezTo>
                    <a:pt x="443" y="751"/>
                    <a:pt x="445" y="754"/>
                    <a:pt x="445" y="758"/>
                  </a:cubicBezTo>
                  <a:cubicBezTo>
                    <a:pt x="445" y="764"/>
                    <a:pt x="448" y="760"/>
                    <a:pt x="449" y="761"/>
                  </a:cubicBezTo>
                  <a:cubicBezTo>
                    <a:pt x="451" y="763"/>
                    <a:pt x="455" y="766"/>
                    <a:pt x="455" y="769"/>
                  </a:cubicBezTo>
                  <a:cubicBezTo>
                    <a:pt x="454" y="773"/>
                    <a:pt x="451" y="774"/>
                    <a:pt x="449" y="771"/>
                  </a:cubicBezTo>
                  <a:cubicBezTo>
                    <a:pt x="446" y="765"/>
                    <a:pt x="440" y="761"/>
                    <a:pt x="434" y="757"/>
                  </a:cubicBezTo>
                  <a:cubicBezTo>
                    <a:pt x="432" y="756"/>
                    <a:pt x="433" y="749"/>
                    <a:pt x="433" y="747"/>
                  </a:cubicBezTo>
                  <a:cubicBezTo>
                    <a:pt x="433" y="743"/>
                    <a:pt x="428" y="741"/>
                    <a:pt x="426" y="740"/>
                  </a:cubicBezTo>
                  <a:cubicBezTo>
                    <a:pt x="424" y="738"/>
                    <a:pt x="422" y="739"/>
                    <a:pt x="420" y="737"/>
                  </a:cubicBezTo>
                  <a:cubicBezTo>
                    <a:pt x="417" y="734"/>
                    <a:pt x="414" y="732"/>
                    <a:pt x="412" y="730"/>
                  </a:cubicBezTo>
                  <a:cubicBezTo>
                    <a:pt x="415" y="729"/>
                    <a:pt x="422" y="729"/>
                    <a:pt x="418" y="722"/>
                  </a:cubicBezTo>
                  <a:cubicBezTo>
                    <a:pt x="414" y="717"/>
                    <a:pt x="413" y="714"/>
                    <a:pt x="407" y="712"/>
                  </a:cubicBezTo>
                  <a:cubicBezTo>
                    <a:pt x="404" y="710"/>
                    <a:pt x="403" y="704"/>
                    <a:pt x="401" y="700"/>
                  </a:cubicBezTo>
                  <a:cubicBezTo>
                    <a:pt x="399" y="694"/>
                    <a:pt x="396" y="687"/>
                    <a:pt x="394" y="681"/>
                  </a:cubicBezTo>
                  <a:cubicBezTo>
                    <a:pt x="391" y="674"/>
                    <a:pt x="382" y="667"/>
                    <a:pt x="375" y="666"/>
                  </a:cubicBezTo>
                  <a:cubicBezTo>
                    <a:pt x="369" y="664"/>
                    <a:pt x="368" y="665"/>
                    <a:pt x="365" y="659"/>
                  </a:cubicBezTo>
                  <a:cubicBezTo>
                    <a:pt x="362" y="653"/>
                    <a:pt x="360" y="647"/>
                    <a:pt x="357" y="641"/>
                  </a:cubicBezTo>
                  <a:cubicBezTo>
                    <a:pt x="353" y="633"/>
                    <a:pt x="345" y="627"/>
                    <a:pt x="342" y="618"/>
                  </a:cubicBezTo>
                  <a:cubicBezTo>
                    <a:pt x="339" y="606"/>
                    <a:pt x="339" y="598"/>
                    <a:pt x="340" y="584"/>
                  </a:cubicBezTo>
                  <a:cubicBezTo>
                    <a:pt x="340" y="574"/>
                    <a:pt x="341" y="563"/>
                    <a:pt x="341" y="552"/>
                  </a:cubicBezTo>
                  <a:cubicBezTo>
                    <a:pt x="342" y="541"/>
                    <a:pt x="339" y="535"/>
                    <a:pt x="336" y="525"/>
                  </a:cubicBezTo>
                  <a:cubicBezTo>
                    <a:pt x="342" y="526"/>
                    <a:pt x="348" y="528"/>
                    <a:pt x="354" y="530"/>
                  </a:cubicBezTo>
                  <a:cubicBezTo>
                    <a:pt x="354" y="521"/>
                    <a:pt x="354" y="520"/>
                    <a:pt x="349" y="514"/>
                  </a:cubicBezTo>
                  <a:cubicBezTo>
                    <a:pt x="344" y="509"/>
                    <a:pt x="340" y="506"/>
                    <a:pt x="335" y="503"/>
                  </a:cubicBezTo>
                  <a:cubicBezTo>
                    <a:pt x="331" y="499"/>
                    <a:pt x="326" y="499"/>
                    <a:pt x="321" y="497"/>
                  </a:cubicBezTo>
                  <a:cubicBezTo>
                    <a:pt x="313" y="494"/>
                    <a:pt x="312" y="494"/>
                    <a:pt x="309" y="485"/>
                  </a:cubicBezTo>
                  <a:cubicBezTo>
                    <a:pt x="305" y="476"/>
                    <a:pt x="290" y="471"/>
                    <a:pt x="291" y="460"/>
                  </a:cubicBezTo>
                  <a:cubicBezTo>
                    <a:pt x="292" y="450"/>
                    <a:pt x="291" y="451"/>
                    <a:pt x="283" y="446"/>
                  </a:cubicBezTo>
                  <a:cubicBezTo>
                    <a:pt x="282" y="445"/>
                    <a:pt x="278" y="455"/>
                    <a:pt x="274" y="450"/>
                  </a:cubicBezTo>
                  <a:cubicBezTo>
                    <a:pt x="272" y="447"/>
                    <a:pt x="268" y="437"/>
                    <a:pt x="264" y="435"/>
                  </a:cubicBezTo>
                  <a:cubicBezTo>
                    <a:pt x="258" y="432"/>
                    <a:pt x="257" y="431"/>
                    <a:pt x="254" y="426"/>
                  </a:cubicBezTo>
                  <a:cubicBezTo>
                    <a:pt x="250" y="420"/>
                    <a:pt x="247" y="413"/>
                    <a:pt x="243" y="409"/>
                  </a:cubicBezTo>
                  <a:cubicBezTo>
                    <a:pt x="239" y="406"/>
                    <a:pt x="234" y="403"/>
                    <a:pt x="230" y="400"/>
                  </a:cubicBezTo>
                  <a:cubicBezTo>
                    <a:pt x="220" y="393"/>
                    <a:pt x="211" y="390"/>
                    <a:pt x="200" y="386"/>
                  </a:cubicBezTo>
                  <a:cubicBezTo>
                    <a:pt x="196" y="384"/>
                    <a:pt x="191" y="388"/>
                    <a:pt x="186" y="387"/>
                  </a:cubicBezTo>
                  <a:cubicBezTo>
                    <a:pt x="182" y="386"/>
                    <a:pt x="176" y="381"/>
                    <a:pt x="172" y="378"/>
                  </a:cubicBezTo>
                  <a:cubicBezTo>
                    <a:pt x="166" y="375"/>
                    <a:pt x="165" y="373"/>
                    <a:pt x="159" y="374"/>
                  </a:cubicBezTo>
                  <a:cubicBezTo>
                    <a:pt x="153" y="375"/>
                    <a:pt x="150" y="376"/>
                    <a:pt x="152" y="383"/>
                  </a:cubicBezTo>
                  <a:cubicBezTo>
                    <a:pt x="154" y="389"/>
                    <a:pt x="131" y="396"/>
                    <a:pt x="126" y="397"/>
                  </a:cubicBezTo>
                  <a:cubicBezTo>
                    <a:pt x="125" y="395"/>
                    <a:pt x="126" y="393"/>
                    <a:pt x="129" y="392"/>
                  </a:cubicBezTo>
                  <a:cubicBezTo>
                    <a:pt x="125" y="391"/>
                    <a:pt x="128" y="380"/>
                    <a:pt x="130" y="378"/>
                  </a:cubicBezTo>
                  <a:cubicBezTo>
                    <a:pt x="136" y="375"/>
                    <a:pt x="139" y="375"/>
                    <a:pt x="145" y="375"/>
                  </a:cubicBezTo>
                  <a:cubicBezTo>
                    <a:pt x="144" y="374"/>
                    <a:pt x="142" y="372"/>
                    <a:pt x="141" y="371"/>
                  </a:cubicBezTo>
                  <a:cubicBezTo>
                    <a:pt x="142" y="370"/>
                    <a:pt x="144" y="369"/>
                    <a:pt x="146" y="367"/>
                  </a:cubicBezTo>
                  <a:cubicBezTo>
                    <a:pt x="136" y="369"/>
                    <a:pt x="131" y="371"/>
                    <a:pt x="123" y="378"/>
                  </a:cubicBezTo>
                  <a:cubicBezTo>
                    <a:pt x="115" y="384"/>
                    <a:pt x="112" y="390"/>
                    <a:pt x="107" y="398"/>
                  </a:cubicBezTo>
                  <a:cubicBezTo>
                    <a:pt x="110" y="399"/>
                    <a:pt x="112" y="400"/>
                    <a:pt x="115" y="400"/>
                  </a:cubicBezTo>
                  <a:cubicBezTo>
                    <a:pt x="107" y="410"/>
                    <a:pt x="100" y="415"/>
                    <a:pt x="91" y="422"/>
                  </a:cubicBezTo>
                  <a:cubicBezTo>
                    <a:pt x="86" y="425"/>
                    <a:pt x="72" y="429"/>
                    <a:pt x="71" y="436"/>
                  </a:cubicBezTo>
                  <a:cubicBezTo>
                    <a:pt x="71" y="442"/>
                    <a:pt x="52" y="446"/>
                    <a:pt x="46" y="447"/>
                  </a:cubicBezTo>
                  <a:cubicBezTo>
                    <a:pt x="44" y="448"/>
                    <a:pt x="42" y="448"/>
                    <a:pt x="39" y="448"/>
                  </a:cubicBezTo>
                  <a:cubicBezTo>
                    <a:pt x="37" y="448"/>
                    <a:pt x="38" y="450"/>
                    <a:pt x="36" y="451"/>
                  </a:cubicBezTo>
                  <a:cubicBezTo>
                    <a:pt x="31" y="454"/>
                    <a:pt x="28" y="455"/>
                    <a:pt x="23" y="454"/>
                  </a:cubicBezTo>
                  <a:cubicBezTo>
                    <a:pt x="28" y="450"/>
                    <a:pt x="32" y="449"/>
                    <a:pt x="38" y="445"/>
                  </a:cubicBezTo>
                  <a:cubicBezTo>
                    <a:pt x="41" y="443"/>
                    <a:pt x="53" y="432"/>
                    <a:pt x="56" y="438"/>
                  </a:cubicBezTo>
                  <a:cubicBezTo>
                    <a:pt x="59" y="434"/>
                    <a:pt x="68" y="423"/>
                    <a:pt x="73" y="427"/>
                  </a:cubicBezTo>
                  <a:cubicBezTo>
                    <a:pt x="71" y="422"/>
                    <a:pt x="80" y="419"/>
                    <a:pt x="81" y="414"/>
                  </a:cubicBezTo>
                  <a:cubicBezTo>
                    <a:pt x="82" y="410"/>
                    <a:pt x="82" y="409"/>
                    <a:pt x="85" y="406"/>
                  </a:cubicBezTo>
                  <a:cubicBezTo>
                    <a:pt x="86" y="404"/>
                    <a:pt x="88" y="403"/>
                    <a:pt x="86" y="400"/>
                  </a:cubicBezTo>
                  <a:cubicBezTo>
                    <a:pt x="80" y="403"/>
                    <a:pt x="74" y="409"/>
                    <a:pt x="67" y="404"/>
                  </a:cubicBezTo>
                  <a:cubicBezTo>
                    <a:pt x="65" y="403"/>
                    <a:pt x="61" y="398"/>
                    <a:pt x="58" y="399"/>
                  </a:cubicBezTo>
                  <a:cubicBezTo>
                    <a:pt x="55" y="400"/>
                    <a:pt x="52" y="402"/>
                    <a:pt x="48" y="403"/>
                  </a:cubicBezTo>
                  <a:cubicBezTo>
                    <a:pt x="47" y="397"/>
                    <a:pt x="46" y="390"/>
                    <a:pt x="45" y="383"/>
                  </a:cubicBezTo>
                  <a:cubicBezTo>
                    <a:pt x="43" y="384"/>
                    <a:pt x="35" y="390"/>
                    <a:pt x="34" y="390"/>
                  </a:cubicBezTo>
                  <a:cubicBezTo>
                    <a:pt x="31" y="387"/>
                    <a:pt x="25" y="384"/>
                    <a:pt x="22" y="380"/>
                  </a:cubicBezTo>
                  <a:cubicBezTo>
                    <a:pt x="20" y="376"/>
                    <a:pt x="20" y="369"/>
                    <a:pt x="19" y="364"/>
                  </a:cubicBezTo>
                  <a:cubicBezTo>
                    <a:pt x="18" y="360"/>
                    <a:pt x="21" y="357"/>
                    <a:pt x="23" y="354"/>
                  </a:cubicBezTo>
                  <a:cubicBezTo>
                    <a:pt x="27" y="348"/>
                    <a:pt x="26" y="346"/>
                    <a:pt x="33" y="347"/>
                  </a:cubicBezTo>
                  <a:cubicBezTo>
                    <a:pt x="39" y="348"/>
                    <a:pt x="39" y="343"/>
                    <a:pt x="44" y="341"/>
                  </a:cubicBezTo>
                  <a:cubicBezTo>
                    <a:pt x="49" y="339"/>
                    <a:pt x="53" y="343"/>
                    <a:pt x="55" y="337"/>
                  </a:cubicBezTo>
                  <a:cubicBezTo>
                    <a:pt x="57" y="332"/>
                    <a:pt x="55" y="331"/>
                    <a:pt x="51" y="327"/>
                  </a:cubicBezTo>
                  <a:cubicBezTo>
                    <a:pt x="53" y="327"/>
                    <a:pt x="54" y="326"/>
                    <a:pt x="56" y="325"/>
                  </a:cubicBezTo>
                  <a:cubicBezTo>
                    <a:pt x="54" y="319"/>
                    <a:pt x="49" y="324"/>
                    <a:pt x="45" y="326"/>
                  </a:cubicBezTo>
                  <a:cubicBezTo>
                    <a:pt x="40" y="329"/>
                    <a:pt x="40" y="326"/>
                    <a:pt x="35" y="326"/>
                  </a:cubicBezTo>
                  <a:cubicBezTo>
                    <a:pt x="26" y="328"/>
                    <a:pt x="16" y="329"/>
                    <a:pt x="11" y="319"/>
                  </a:cubicBezTo>
                  <a:cubicBezTo>
                    <a:pt x="12" y="319"/>
                    <a:pt x="13" y="318"/>
                    <a:pt x="14" y="318"/>
                  </a:cubicBezTo>
                  <a:cubicBezTo>
                    <a:pt x="9" y="316"/>
                    <a:pt x="3" y="315"/>
                    <a:pt x="0" y="311"/>
                  </a:cubicBezTo>
                  <a:cubicBezTo>
                    <a:pt x="7" y="308"/>
                    <a:pt x="12" y="304"/>
                    <a:pt x="19" y="304"/>
                  </a:cubicBezTo>
                  <a:cubicBezTo>
                    <a:pt x="18" y="304"/>
                    <a:pt x="18" y="303"/>
                    <a:pt x="17" y="302"/>
                  </a:cubicBezTo>
                  <a:cubicBezTo>
                    <a:pt x="23" y="299"/>
                    <a:pt x="26" y="298"/>
                    <a:pt x="32" y="298"/>
                  </a:cubicBezTo>
                  <a:cubicBezTo>
                    <a:pt x="32" y="305"/>
                    <a:pt x="38" y="304"/>
                    <a:pt x="43" y="306"/>
                  </a:cubicBezTo>
                  <a:cubicBezTo>
                    <a:pt x="48" y="307"/>
                    <a:pt x="50" y="305"/>
                    <a:pt x="54" y="302"/>
                  </a:cubicBezTo>
                  <a:cubicBezTo>
                    <a:pt x="52" y="301"/>
                    <a:pt x="50" y="300"/>
                    <a:pt x="48" y="299"/>
                  </a:cubicBezTo>
                  <a:cubicBezTo>
                    <a:pt x="49" y="299"/>
                    <a:pt x="50" y="299"/>
                    <a:pt x="51" y="298"/>
                  </a:cubicBezTo>
                  <a:cubicBezTo>
                    <a:pt x="48" y="297"/>
                    <a:pt x="48" y="295"/>
                    <a:pt x="50" y="293"/>
                  </a:cubicBezTo>
                  <a:cubicBezTo>
                    <a:pt x="45" y="292"/>
                    <a:pt x="40" y="292"/>
                    <a:pt x="35" y="290"/>
                  </a:cubicBezTo>
                  <a:cubicBezTo>
                    <a:pt x="31" y="289"/>
                    <a:pt x="31" y="282"/>
                    <a:pt x="27" y="280"/>
                  </a:cubicBezTo>
                  <a:cubicBezTo>
                    <a:pt x="25" y="279"/>
                    <a:pt x="13" y="276"/>
                    <a:pt x="12" y="273"/>
                  </a:cubicBezTo>
                  <a:cubicBezTo>
                    <a:pt x="11" y="272"/>
                    <a:pt x="14" y="266"/>
                    <a:pt x="14" y="265"/>
                  </a:cubicBezTo>
                  <a:cubicBezTo>
                    <a:pt x="15" y="264"/>
                    <a:pt x="17" y="264"/>
                    <a:pt x="18" y="264"/>
                  </a:cubicBezTo>
                  <a:cubicBezTo>
                    <a:pt x="22" y="264"/>
                    <a:pt x="29" y="265"/>
                    <a:pt x="32" y="261"/>
                  </a:cubicBezTo>
                  <a:cubicBezTo>
                    <a:pt x="35" y="257"/>
                    <a:pt x="38" y="252"/>
                    <a:pt x="42" y="248"/>
                  </a:cubicBezTo>
                  <a:cubicBezTo>
                    <a:pt x="49" y="242"/>
                    <a:pt x="58" y="238"/>
                    <a:pt x="67" y="236"/>
                  </a:cubicBezTo>
                  <a:cubicBezTo>
                    <a:pt x="73" y="235"/>
                    <a:pt x="78" y="235"/>
                    <a:pt x="82" y="232"/>
                  </a:cubicBezTo>
                  <a:cubicBezTo>
                    <a:pt x="89" y="226"/>
                    <a:pt x="89" y="226"/>
                    <a:pt x="96" y="230"/>
                  </a:cubicBezTo>
                  <a:cubicBezTo>
                    <a:pt x="102" y="234"/>
                    <a:pt x="120" y="229"/>
                    <a:pt x="123" y="237"/>
                  </a:cubicBezTo>
                  <a:cubicBezTo>
                    <a:pt x="125" y="242"/>
                    <a:pt x="144" y="242"/>
                    <a:pt x="150" y="243"/>
                  </a:cubicBezTo>
                  <a:cubicBezTo>
                    <a:pt x="159" y="244"/>
                    <a:pt x="169" y="245"/>
                    <a:pt x="178" y="247"/>
                  </a:cubicBezTo>
                  <a:cubicBezTo>
                    <a:pt x="192" y="249"/>
                    <a:pt x="206" y="252"/>
                    <a:pt x="220" y="254"/>
                  </a:cubicBezTo>
                  <a:cubicBezTo>
                    <a:pt x="229" y="256"/>
                    <a:pt x="237" y="261"/>
                    <a:pt x="246" y="265"/>
                  </a:cubicBezTo>
                  <a:cubicBezTo>
                    <a:pt x="247" y="265"/>
                    <a:pt x="257" y="254"/>
                    <a:pt x="258" y="252"/>
                  </a:cubicBezTo>
                  <a:cubicBezTo>
                    <a:pt x="261" y="249"/>
                    <a:pt x="266" y="257"/>
                    <a:pt x="269" y="256"/>
                  </a:cubicBezTo>
                  <a:cubicBezTo>
                    <a:pt x="274" y="254"/>
                    <a:pt x="296" y="240"/>
                    <a:pt x="299" y="246"/>
                  </a:cubicBezTo>
                  <a:cubicBezTo>
                    <a:pt x="291" y="250"/>
                    <a:pt x="283" y="254"/>
                    <a:pt x="275" y="258"/>
                  </a:cubicBezTo>
                  <a:cubicBezTo>
                    <a:pt x="281" y="263"/>
                    <a:pt x="302" y="245"/>
                    <a:pt x="303" y="252"/>
                  </a:cubicBezTo>
                  <a:cubicBezTo>
                    <a:pt x="306" y="249"/>
                    <a:pt x="308" y="247"/>
                    <a:pt x="311" y="244"/>
                  </a:cubicBezTo>
                  <a:cubicBezTo>
                    <a:pt x="312" y="242"/>
                    <a:pt x="308" y="241"/>
                    <a:pt x="311" y="238"/>
                  </a:cubicBezTo>
                  <a:cubicBezTo>
                    <a:pt x="317" y="245"/>
                    <a:pt x="323" y="252"/>
                    <a:pt x="330" y="258"/>
                  </a:cubicBezTo>
                  <a:cubicBezTo>
                    <a:pt x="332" y="251"/>
                    <a:pt x="333" y="249"/>
                    <a:pt x="338" y="245"/>
                  </a:cubicBezTo>
                  <a:cubicBezTo>
                    <a:pt x="341" y="248"/>
                    <a:pt x="336" y="249"/>
                    <a:pt x="340" y="252"/>
                  </a:cubicBezTo>
                  <a:cubicBezTo>
                    <a:pt x="342" y="253"/>
                    <a:pt x="339" y="256"/>
                    <a:pt x="338" y="257"/>
                  </a:cubicBezTo>
                  <a:cubicBezTo>
                    <a:pt x="341" y="257"/>
                    <a:pt x="346" y="257"/>
                    <a:pt x="348" y="255"/>
                  </a:cubicBezTo>
                  <a:cubicBezTo>
                    <a:pt x="349" y="254"/>
                    <a:pt x="347" y="251"/>
                    <a:pt x="349" y="251"/>
                  </a:cubicBezTo>
                  <a:cubicBezTo>
                    <a:pt x="350" y="250"/>
                    <a:pt x="352" y="250"/>
                    <a:pt x="353" y="250"/>
                  </a:cubicBezTo>
                  <a:cubicBezTo>
                    <a:pt x="358" y="249"/>
                    <a:pt x="366" y="254"/>
                    <a:pt x="371" y="257"/>
                  </a:cubicBezTo>
                  <a:cubicBezTo>
                    <a:pt x="381" y="261"/>
                    <a:pt x="392" y="263"/>
                    <a:pt x="403" y="265"/>
                  </a:cubicBezTo>
                  <a:cubicBezTo>
                    <a:pt x="403" y="265"/>
                    <a:pt x="402" y="264"/>
                    <a:pt x="402" y="263"/>
                  </a:cubicBezTo>
                  <a:cubicBezTo>
                    <a:pt x="409" y="263"/>
                    <a:pt x="413" y="267"/>
                    <a:pt x="419" y="270"/>
                  </a:cubicBezTo>
                  <a:cubicBezTo>
                    <a:pt x="423" y="274"/>
                    <a:pt x="410" y="278"/>
                    <a:pt x="409" y="279"/>
                  </a:cubicBezTo>
                  <a:cubicBezTo>
                    <a:pt x="413" y="280"/>
                    <a:pt x="418" y="282"/>
                    <a:pt x="423" y="282"/>
                  </a:cubicBezTo>
                  <a:cubicBezTo>
                    <a:pt x="430" y="281"/>
                    <a:pt x="438" y="281"/>
                    <a:pt x="446" y="280"/>
                  </a:cubicBezTo>
                  <a:cubicBezTo>
                    <a:pt x="449" y="280"/>
                    <a:pt x="456" y="279"/>
                    <a:pt x="458" y="283"/>
                  </a:cubicBezTo>
                  <a:cubicBezTo>
                    <a:pt x="462" y="288"/>
                    <a:pt x="465" y="293"/>
                    <a:pt x="469" y="299"/>
                  </a:cubicBezTo>
                  <a:cubicBezTo>
                    <a:pt x="468" y="296"/>
                    <a:pt x="468" y="294"/>
                    <a:pt x="467" y="292"/>
                  </a:cubicBezTo>
                  <a:cubicBezTo>
                    <a:pt x="467" y="290"/>
                    <a:pt x="468" y="289"/>
                    <a:pt x="468" y="288"/>
                  </a:cubicBezTo>
                  <a:cubicBezTo>
                    <a:pt x="467" y="282"/>
                    <a:pt x="465" y="283"/>
                    <a:pt x="468" y="278"/>
                  </a:cubicBezTo>
                  <a:cubicBezTo>
                    <a:pt x="470" y="275"/>
                    <a:pt x="486" y="274"/>
                    <a:pt x="482" y="269"/>
                  </a:cubicBezTo>
                  <a:cubicBezTo>
                    <a:pt x="475" y="272"/>
                    <a:pt x="469" y="274"/>
                    <a:pt x="461" y="274"/>
                  </a:cubicBezTo>
                  <a:cubicBezTo>
                    <a:pt x="463" y="267"/>
                    <a:pt x="465" y="268"/>
                    <a:pt x="472" y="266"/>
                  </a:cubicBezTo>
                  <a:cubicBezTo>
                    <a:pt x="478" y="263"/>
                    <a:pt x="479" y="263"/>
                    <a:pt x="485" y="266"/>
                  </a:cubicBezTo>
                  <a:cubicBezTo>
                    <a:pt x="487" y="267"/>
                    <a:pt x="488" y="271"/>
                    <a:pt x="489" y="273"/>
                  </a:cubicBezTo>
                  <a:cubicBezTo>
                    <a:pt x="490" y="275"/>
                    <a:pt x="492" y="275"/>
                    <a:pt x="494" y="276"/>
                  </a:cubicBezTo>
                  <a:cubicBezTo>
                    <a:pt x="499" y="277"/>
                    <a:pt x="504" y="278"/>
                    <a:pt x="509" y="280"/>
                  </a:cubicBezTo>
                  <a:cubicBezTo>
                    <a:pt x="513" y="282"/>
                    <a:pt x="535" y="284"/>
                    <a:pt x="536" y="281"/>
                  </a:cubicBezTo>
                  <a:cubicBezTo>
                    <a:pt x="537" y="275"/>
                    <a:pt x="538" y="272"/>
                    <a:pt x="545" y="272"/>
                  </a:cubicBezTo>
                  <a:cubicBezTo>
                    <a:pt x="549" y="272"/>
                    <a:pt x="554" y="274"/>
                    <a:pt x="558" y="275"/>
                  </a:cubicBezTo>
                  <a:cubicBezTo>
                    <a:pt x="558" y="277"/>
                    <a:pt x="555" y="284"/>
                    <a:pt x="556" y="285"/>
                  </a:cubicBezTo>
                  <a:cubicBezTo>
                    <a:pt x="556" y="287"/>
                    <a:pt x="562" y="290"/>
                    <a:pt x="564" y="291"/>
                  </a:cubicBezTo>
                  <a:cubicBezTo>
                    <a:pt x="562" y="284"/>
                    <a:pt x="559" y="278"/>
                    <a:pt x="568" y="276"/>
                  </a:cubicBezTo>
                  <a:cubicBezTo>
                    <a:pt x="572" y="276"/>
                    <a:pt x="574" y="273"/>
                    <a:pt x="576" y="270"/>
                  </a:cubicBezTo>
                  <a:cubicBezTo>
                    <a:pt x="578" y="268"/>
                    <a:pt x="577" y="266"/>
                    <a:pt x="577" y="263"/>
                  </a:cubicBezTo>
                  <a:cubicBezTo>
                    <a:pt x="574" y="264"/>
                    <a:pt x="572" y="265"/>
                    <a:pt x="570" y="266"/>
                  </a:cubicBezTo>
                  <a:cubicBezTo>
                    <a:pt x="569" y="259"/>
                    <a:pt x="574" y="258"/>
                    <a:pt x="579" y="258"/>
                  </a:cubicBezTo>
                  <a:cubicBezTo>
                    <a:pt x="579" y="252"/>
                    <a:pt x="574" y="256"/>
                    <a:pt x="570" y="255"/>
                  </a:cubicBezTo>
                  <a:cubicBezTo>
                    <a:pt x="568" y="254"/>
                    <a:pt x="558" y="252"/>
                    <a:pt x="557" y="249"/>
                  </a:cubicBezTo>
                  <a:cubicBezTo>
                    <a:pt x="555" y="243"/>
                    <a:pt x="555" y="239"/>
                    <a:pt x="555" y="233"/>
                  </a:cubicBezTo>
                  <a:cubicBezTo>
                    <a:pt x="555" y="226"/>
                    <a:pt x="558" y="225"/>
                    <a:pt x="563" y="227"/>
                  </a:cubicBezTo>
                  <a:cubicBezTo>
                    <a:pt x="564" y="224"/>
                    <a:pt x="562" y="223"/>
                    <a:pt x="559" y="223"/>
                  </a:cubicBezTo>
                  <a:cubicBezTo>
                    <a:pt x="564" y="220"/>
                    <a:pt x="564" y="221"/>
                    <a:pt x="564" y="215"/>
                  </a:cubicBezTo>
                  <a:cubicBezTo>
                    <a:pt x="564" y="209"/>
                    <a:pt x="564" y="207"/>
                    <a:pt x="562" y="203"/>
                  </a:cubicBezTo>
                  <a:cubicBezTo>
                    <a:pt x="560" y="199"/>
                    <a:pt x="561" y="194"/>
                    <a:pt x="561" y="191"/>
                  </a:cubicBezTo>
                  <a:cubicBezTo>
                    <a:pt x="562" y="187"/>
                    <a:pt x="567" y="189"/>
                    <a:pt x="569" y="189"/>
                  </a:cubicBezTo>
                  <a:cubicBezTo>
                    <a:pt x="560" y="180"/>
                    <a:pt x="575" y="182"/>
                    <a:pt x="581" y="182"/>
                  </a:cubicBezTo>
                  <a:cubicBezTo>
                    <a:pt x="590" y="182"/>
                    <a:pt x="595" y="183"/>
                    <a:pt x="603" y="185"/>
                  </a:cubicBezTo>
                  <a:cubicBezTo>
                    <a:pt x="600" y="190"/>
                    <a:pt x="595" y="201"/>
                    <a:pt x="591" y="204"/>
                  </a:cubicBezTo>
                  <a:cubicBezTo>
                    <a:pt x="586" y="206"/>
                    <a:pt x="576" y="204"/>
                    <a:pt x="572" y="204"/>
                  </a:cubicBezTo>
                  <a:cubicBezTo>
                    <a:pt x="586" y="206"/>
                    <a:pt x="570" y="215"/>
                    <a:pt x="570" y="220"/>
                  </a:cubicBezTo>
                  <a:cubicBezTo>
                    <a:pt x="578" y="219"/>
                    <a:pt x="582" y="225"/>
                    <a:pt x="583" y="232"/>
                  </a:cubicBezTo>
                  <a:cubicBezTo>
                    <a:pt x="584" y="236"/>
                    <a:pt x="591" y="242"/>
                    <a:pt x="594" y="245"/>
                  </a:cubicBezTo>
                  <a:cubicBezTo>
                    <a:pt x="590" y="247"/>
                    <a:pt x="587" y="250"/>
                    <a:pt x="583" y="252"/>
                  </a:cubicBezTo>
                  <a:cubicBezTo>
                    <a:pt x="587" y="253"/>
                    <a:pt x="590" y="256"/>
                    <a:pt x="593" y="254"/>
                  </a:cubicBezTo>
                  <a:cubicBezTo>
                    <a:pt x="596" y="251"/>
                    <a:pt x="599" y="254"/>
                    <a:pt x="603" y="256"/>
                  </a:cubicBezTo>
                  <a:cubicBezTo>
                    <a:pt x="601" y="257"/>
                    <a:pt x="599" y="258"/>
                    <a:pt x="597" y="259"/>
                  </a:cubicBezTo>
                  <a:cubicBezTo>
                    <a:pt x="601" y="262"/>
                    <a:pt x="603" y="262"/>
                    <a:pt x="602" y="267"/>
                  </a:cubicBezTo>
                  <a:cubicBezTo>
                    <a:pt x="600" y="271"/>
                    <a:pt x="600" y="272"/>
                    <a:pt x="604" y="275"/>
                  </a:cubicBezTo>
                  <a:cubicBezTo>
                    <a:pt x="606" y="271"/>
                    <a:pt x="608" y="270"/>
                    <a:pt x="608" y="265"/>
                  </a:cubicBezTo>
                  <a:cubicBezTo>
                    <a:pt x="608" y="264"/>
                    <a:pt x="609" y="257"/>
                    <a:pt x="612" y="259"/>
                  </a:cubicBezTo>
                  <a:cubicBezTo>
                    <a:pt x="614" y="260"/>
                    <a:pt x="621" y="262"/>
                    <a:pt x="621" y="265"/>
                  </a:cubicBezTo>
                  <a:cubicBezTo>
                    <a:pt x="622" y="269"/>
                    <a:pt x="625" y="273"/>
                    <a:pt x="620" y="275"/>
                  </a:cubicBezTo>
                  <a:cubicBezTo>
                    <a:pt x="620" y="274"/>
                    <a:pt x="619" y="273"/>
                    <a:pt x="619" y="272"/>
                  </a:cubicBezTo>
                  <a:cubicBezTo>
                    <a:pt x="609" y="277"/>
                    <a:pt x="631" y="297"/>
                    <a:pt x="632" y="286"/>
                  </a:cubicBezTo>
                  <a:cubicBezTo>
                    <a:pt x="633" y="283"/>
                    <a:pt x="632" y="282"/>
                    <a:pt x="634" y="280"/>
                  </a:cubicBezTo>
                  <a:cubicBezTo>
                    <a:pt x="635" y="279"/>
                    <a:pt x="639" y="277"/>
                    <a:pt x="639" y="275"/>
                  </a:cubicBezTo>
                  <a:cubicBezTo>
                    <a:pt x="639" y="267"/>
                    <a:pt x="639" y="268"/>
                    <a:pt x="646" y="265"/>
                  </a:cubicBezTo>
                  <a:cubicBezTo>
                    <a:pt x="643" y="260"/>
                    <a:pt x="640" y="258"/>
                    <a:pt x="641" y="253"/>
                  </a:cubicBezTo>
                  <a:cubicBezTo>
                    <a:pt x="642" y="248"/>
                    <a:pt x="645" y="250"/>
                    <a:pt x="650" y="250"/>
                  </a:cubicBezTo>
                  <a:cubicBezTo>
                    <a:pt x="652" y="251"/>
                    <a:pt x="660" y="251"/>
                    <a:pt x="662" y="253"/>
                  </a:cubicBezTo>
                  <a:cubicBezTo>
                    <a:pt x="666" y="257"/>
                    <a:pt x="667" y="258"/>
                    <a:pt x="673" y="259"/>
                  </a:cubicBezTo>
                  <a:cubicBezTo>
                    <a:pt x="671" y="263"/>
                    <a:pt x="674" y="266"/>
                    <a:pt x="672" y="269"/>
                  </a:cubicBezTo>
                  <a:cubicBezTo>
                    <a:pt x="670" y="271"/>
                    <a:pt x="665" y="270"/>
                    <a:pt x="663" y="270"/>
                  </a:cubicBezTo>
                  <a:cubicBezTo>
                    <a:pt x="665" y="275"/>
                    <a:pt x="666" y="279"/>
                    <a:pt x="669" y="282"/>
                  </a:cubicBezTo>
                  <a:cubicBezTo>
                    <a:pt x="673" y="285"/>
                    <a:pt x="675" y="288"/>
                    <a:pt x="671" y="293"/>
                  </a:cubicBezTo>
                  <a:cubicBezTo>
                    <a:pt x="668" y="296"/>
                    <a:pt x="662" y="298"/>
                    <a:pt x="659" y="300"/>
                  </a:cubicBezTo>
                  <a:cubicBezTo>
                    <a:pt x="655" y="302"/>
                    <a:pt x="653" y="298"/>
                    <a:pt x="650" y="295"/>
                  </a:cubicBezTo>
                  <a:cubicBezTo>
                    <a:pt x="652" y="298"/>
                    <a:pt x="653" y="301"/>
                    <a:pt x="654" y="304"/>
                  </a:cubicBezTo>
                  <a:cubicBezTo>
                    <a:pt x="652" y="303"/>
                    <a:pt x="650" y="302"/>
                    <a:pt x="648" y="301"/>
                  </a:cubicBezTo>
                  <a:cubicBezTo>
                    <a:pt x="648" y="302"/>
                    <a:pt x="648" y="303"/>
                    <a:pt x="649" y="304"/>
                  </a:cubicBezTo>
                  <a:cubicBezTo>
                    <a:pt x="646" y="303"/>
                    <a:pt x="644" y="303"/>
                    <a:pt x="642" y="302"/>
                  </a:cubicBezTo>
                  <a:cubicBezTo>
                    <a:pt x="641" y="302"/>
                    <a:pt x="642" y="298"/>
                    <a:pt x="640" y="298"/>
                  </a:cubicBezTo>
                  <a:cubicBezTo>
                    <a:pt x="637" y="298"/>
                    <a:pt x="633" y="297"/>
                    <a:pt x="631" y="301"/>
                  </a:cubicBezTo>
                  <a:cubicBezTo>
                    <a:pt x="633" y="302"/>
                    <a:pt x="635" y="303"/>
                    <a:pt x="637" y="304"/>
                  </a:cubicBezTo>
                  <a:cubicBezTo>
                    <a:pt x="635" y="308"/>
                    <a:pt x="633" y="312"/>
                    <a:pt x="630" y="313"/>
                  </a:cubicBezTo>
                  <a:cubicBezTo>
                    <a:pt x="625" y="316"/>
                    <a:pt x="623" y="314"/>
                    <a:pt x="618" y="311"/>
                  </a:cubicBezTo>
                  <a:cubicBezTo>
                    <a:pt x="610" y="307"/>
                    <a:pt x="604" y="308"/>
                    <a:pt x="595" y="307"/>
                  </a:cubicBezTo>
                  <a:cubicBezTo>
                    <a:pt x="601" y="310"/>
                    <a:pt x="607" y="313"/>
                    <a:pt x="613" y="316"/>
                  </a:cubicBezTo>
                  <a:cubicBezTo>
                    <a:pt x="617" y="318"/>
                    <a:pt x="624" y="318"/>
                    <a:pt x="629" y="318"/>
                  </a:cubicBezTo>
                  <a:cubicBezTo>
                    <a:pt x="627" y="321"/>
                    <a:pt x="624" y="330"/>
                    <a:pt x="621" y="332"/>
                  </a:cubicBezTo>
                  <a:cubicBezTo>
                    <a:pt x="619" y="333"/>
                    <a:pt x="617" y="335"/>
                    <a:pt x="615" y="334"/>
                  </a:cubicBezTo>
                  <a:cubicBezTo>
                    <a:pt x="612" y="334"/>
                    <a:pt x="610" y="333"/>
                    <a:pt x="608" y="335"/>
                  </a:cubicBezTo>
                  <a:cubicBezTo>
                    <a:pt x="601" y="339"/>
                    <a:pt x="600" y="340"/>
                    <a:pt x="593" y="337"/>
                  </a:cubicBezTo>
                  <a:cubicBezTo>
                    <a:pt x="588" y="336"/>
                    <a:pt x="584" y="335"/>
                    <a:pt x="579" y="334"/>
                  </a:cubicBezTo>
                  <a:cubicBezTo>
                    <a:pt x="582" y="335"/>
                    <a:pt x="585" y="336"/>
                    <a:pt x="588" y="338"/>
                  </a:cubicBezTo>
                  <a:cubicBezTo>
                    <a:pt x="588" y="339"/>
                    <a:pt x="587" y="339"/>
                    <a:pt x="586" y="340"/>
                  </a:cubicBezTo>
                  <a:cubicBezTo>
                    <a:pt x="591" y="339"/>
                    <a:pt x="592" y="339"/>
                    <a:pt x="597" y="341"/>
                  </a:cubicBezTo>
                  <a:cubicBezTo>
                    <a:pt x="599" y="343"/>
                    <a:pt x="603" y="346"/>
                    <a:pt x="599" y="348"/>
                  </a:cubicBezTo>
                  <a:cubicBezTo>
                    <a:pt x="595" y="350"/>
                    <a:pt x="593" y="350"/>
                    <a:pt x="588" y="350"/>
                  </a:cubicBezTo>
                  <a:cubicBezTo>
                    <a:pt x="586" y="350"/>
                    <a:pt x="584" y="355"/>
                    <a:pt x="583" y="356"/>
                  </a:cubicBezTo>
                  <a:cubicBezTo>
                    <a:pt x="579" y="362"/>
                    <a:pt x="573" y="369"/>
                    <a:pt x="572" y="376"/>
                  </a:cubicBezTo>
                  <a:cubicBezTo>
                    <a:pt x="570" y="384"/>
                    <a:pt x="569" y="392"/>
                    <a:pt x="567" y="400"/>
                  </a:cubicBezTo>
                  <a:cubicBezTo>
                    <a:pt x="570" y="401"/>
                    <a:pt x="577" y="401"/>
                    <a:pt x="580" y="403"/>
                  </a:cubicBezTo>
                  <a:cubicBezTo>
                    <a:pt x="582" y="406"/>
                    <a:pt x="584" y="415"/>
                    <a:pt x="585" y="419"/>
                  </a:cubicBezTo>
                  <a:cubicBezTo>
                    <a:pt x="588" y="426"/>
                    <a:pt x="589" y="423"/>
                    <a:pt x="596" y="422"/>
                  </a:cubicBezTo>
                  <a:cubicBezTo>
                    <a:pt x="599" y="421"/>
                    <a:pt x="603" y="423"/>
                    <a:pt x="606" y="424"/>
                  </a:cubicBezTo>
                  <a:cubicBezTo>
                    <a:pt x="615" y="428"/>
                    <a:pt x="622" y="431"/>
                    <a:pt x="631" y="437"/>
                  </a:cubicBezTo>
                  <a:cubicBezTo>
                    <a:pt x="633" y="439"/>
                    <a:pt x="638" y="444"/>
                    <a:pt x="642" y="445"/>
                  </a:cubicBezTo>
                  <a:cubicBezTo>
                    <a:pt x="646" y="445"/>
                    <a:pt x="651" y="446"/>
                    <a:pt x="656" y="446"/>
                  </a:cubicBezTo>
                  <a:cubicBezTo>
                    <a:pt x="657" y="447"/>
                    <a:pt x="666" y="446"/>
                    <a:pt x="666" y="448"/>
                  </a:cubicBezTo>
                  <a:cubicBezTo>
                    <a:pt x="666" y="455"/>
                    <a:pt x="666" y="461"/>
                    <a:pt x="666" y="468"/>
                  </a:cubicBezTo>
                  <a:cubicBezTo>
                    <a:pt x="665" y="477"/>
                    <a:pt x="674" y="484"/>
                    <a:pt x="680" y="491"/>
                  </a:cubicBezTo>
                  <a:cubicBezTo>
                    <a:pt x="685" y="497"/>
                    <a:pt x="696" y="485"/>
                    <a:pt x="695" y="480"/>
                  </a:cubicBezTo>
                  <a:cubicBezTo>
                    <a:pt x="694" y="474"/>
                    <a:pt x="693" y="468"/>
                    <a:pt x="692" y="462"/>
                  </a:cubicBezTo>
                  <a:cubicBezTo>
                    <a:pt x="692" y="459"/>
                    <a:pt x="687" y="455"/>
                    <a:pt x="686" y="452"/>
                  </a:cubicBezTo>
                  <a:cubicBezTo>
                    <a:pt x="692" y="448"/>
                    <a:pt x="703" y="444"/>
                    <a:pt x="707" y="439"/>
                  </a:cubicBezTo>
                  <a:cubicBezTo>
                    <a:pt x="710" y="433"/>
                    <a:pt x="711" y="419"/>
                    <a:pt x="707" y="415"/>
                  </a:cubicBezTo>
                  <a:cubicBezTo>
                    <a:pt x="703" y="412"/>
                    <a:pt x="700" y="409"/>
                    <a:pt x="698" y="405"/>
                  </a:cubicBezTo>
                  <a:cubicBezTo>
                    <a:pt x="694" y="400"/>
                    <a:pt x="693" y="401"/>
                    <a:pt x="697" y="397"/>
                  </a:cubicBezTo>
                  <a:cubicBezTo>
                    <a:pt x="702" y="392"/>
                    <a:pt x="703" y="393"/>
                    <a:pt x="701" y="386"/>
                  </a:cubicBezTo>
                  <a:cubicBezTo>
                    <a:pt x="700" y="382"/>
                    <a:pt x="698" y="378"/>
                    <a:pt x="699" y="374"/>
                  </a:cubicBezTo>
                  <a:cubicBezTo>
                    <a:pt x="701" y="368"/>
                    <a:pt x="701" y="366"/>
                    <a:pt x="699" y="360"/>
                  </a:cubicBezTo>
                  <a:cubicBezTo>
                    <a:pt x="698" y="356"/>
                    <a:pt x="700" y="354"/>
                    <a:pt x="705" y="354"/>
                  </a:cubicBezTo>
                  <a:cubicBezTo>
                    <a:pt x="713" y="353"/>
                    <a:pt x="720" y="359"/>
                    <a:pt x="727" y="356"/>
                  </a:cubicBezTo>
                  <a:cubicBezTo>
                    <a:pt x="732" y="354"/>
                    <a:pt x="734" y="356"/>
                    <a:pt x="738" y="359"/>
                  </a:cubicBezTo>
                  <a:cubicBezTo>
                    <a:pt x="740" y="361"/>
                    <a:pt x="746" y="364"/>
                    <a:pt x="747" y="366"/>
                  </a:cubicBezTo>
                  <a:cubicBezTo>
                    <a:pt x="748" y="371"/>
                    <a:pt x="750" y="374"/>
                    <a:pt x="755" y="373"/>
                  </a:cubicBezTo>
                  <a:cubicBezTo>
                    <a:pt x="759" y="373"/>
                    <a:pt x="762" y="375"/>
                    <a:pt x="765" y="376"/>
                  </a:cubicBezTo>
                  <a:cubicBezTo>
                    <a:pt x="763" y="380"/>
                    <a:pt x="762" y="381"/>
                    <a:pt x="763" y="385"/>
                  </a:cubicBezTo>
                  <a:cubicBezTo>
                    <a:pt x="763" y="388"/>
                    <a:pt x="764" y="392"/>
                    <a:pt x="763" y="395"/>
                  </a:cubicBezTo>
                  <a:cubicBezTo>
                    <a:pt x="764" y="395"/>
                    <a:pt x="765" y="396"/>
                    <a:pt x="766" y="395"/>
                  </a:cubicBezTo>
                  <a:cubicBezTo>
                    <a:pt x="764" y="398"/>
                    <a:pt x="759" y="402"/>
                    <a:pt x="762" y="404"/>
                  </a:cubicBezTo>
                  <a:cubicBezTo>
                    <a:pt x="767" y="389"/>
                    <a:pt x="785" y="422"/>
                    <a:pt x="788" y="402"/>
                  </a:cubicBezTo>
                  <a:cubicBezTo>
                    <a:pt x="789" y="403"/>
                    <a:pt x="791" y="403"/>
                    <a:pt x="791" y="404"/>
                  </a:cubicBezTo>
                  <a:cubicBezTo>
                    <a:pt x="793" y="399"/>
                    <a:pt x="797" y="395"/>
                    <a:pt x="796" y="391"/>
                  </a:cubicBezTo>
                  <a:cubicBezTo>
                    <a:pt x="795" y="387"/>
                    <a:pt x="800" y="381"/>
                    <a:pt x="803" y="381"/>
                  </a:cubicBezTo>
                  <a:cubicBezTo>
                    <a:pt x="803" y="383"/>
                    <a:pt x="803" y="385"/>
                    <a:pt x="802" y="387"/>
                  </a:cubicBezTo>
                  <a:cubicBezTo>
                    <a:pt x="810" y="387"/>
                    <a:pt x="815" y="403"/>
                    <a:pt x="819" y="409"/>
                  </a:cubicBezTo>
                  <a:cubicBezTo>
                    <a:pt x="821" y="413"/>
                    <a:pt x="827" y="420"/>
                    <a:pt x="828" y="424"/>
                  </a:cubicBezTo>
                  <a:cubicBezTo>
                    <a:pt x="828" y="426"/>
                    <a:pt x="824" y="429"/>
                    <a:pt x="824" y="432"/>
                  </a:cubicBezTo>
                  <a:cubicBezTo>
                    <a:pt x="824" y="433"/>
                    <a:pt x="828" y="435"/>
                    <a:pt x="829" y="435"/>
                  </a:cubicBezTo>
                  <a:cubicBezTo>
                    <a:pt x="831" y="437"/>
                    <a:pt x="834" y="439"/>
                    <a:pt x="835" y="441"/>
                  </a:cubicBezTo>
                  <a:cubicBezTo>
                    <a:pt x="837" y="443"/>
                    <a:pt x="834" y="445"/>
                    <a:pt x="838" y="446"/>
                  </a:cubicBezTo>
                  <a:cubicBezTo>
                    <a:pt x="844" y="446"/>
                    <a:pt x="846" y="446"/>
                    <a:pt x="851" y="449"/>
                  </a:cubicBezTo>
                  <a:cubicBezTo>
                    <a:pt x="854" y="452"/>
                    <a:pt x="861" y="455"/>
                    <a:pt x="854" y="456"/>
                  </a:cubicBezTo>
                  <a:cubicBezTo>
                    <a:pt x="850" y="457"/>
                    <a:pt x="846" y="458"/>
                    <a:pt x="842" y="460"/>
                  </a:cubicBezTo>
                  <a:cubicBezTo>
                    <a:pt x="844" y="461"/>
                    <a:pt x="847" y="459"/>
                    <a:pt x="850" y="458"/>
                  </a:cubicBezTo>
                  <a:cubicBezTo>
                    <a:pt x="848" y="461"/>
                    <a:pt x="842" y="462"/>
                    <a:pt x="839" y="463"/>
                  </a:cubicBezTo>
                  <a:cubicBezTo>
                    <a:pt x="836" y="464"/>
                    <a:pt x="837" y="470"/>
                    <a:pt x="839" y="468"/>
                  </a:cubicBezTo>
                  <a:cubicBezTo>
                    <a:pt x="840" y="466"/>
                    <a:pt x="841" y="466"/>
                    <a:pt x="843" y="465"/>
                  </a:cubicBezTo>
                  <a:cubicBezTo>
                    <a:pt x="845" y="464"/>
                    <a:pt x="845" y="463"/>
                    <a:pt x="846" y="462"/>
                  </a:cubicBezTo>
                  <a:cubicBezTo>
                    <a:pt x="849" y="461"/>
                    <a:pt x="852" y="460"/>
                    <a:pt x="855" y="460"/>
                  </a:cubicBezTo>
                  <a:cubicBezTo>
                    <a:pt x="853" y="459"/>
                    <a:pt x="853" y="459"/>
                    <a:pt x="852" y="458"/>
                  </a:cubicBezTo>
                  <a:cubicBezTo>
                    <a:pt x="854" y="458"/>
                    <a:pt x="859" y="458"/>
                    <a:pt x="860" y="461"/>
                  </a:cubicBezTo>
                  <a:cubicBezTo>
                    <a:pt x="861" y="464"/>
                    <a:pt x="857" y="464"/>
                    <a:pt x="859" y="467"/>
                  </a:cubicBezTo>
                  <a:cubicBezTo>
                    <a:pt x="862" y="462"/>
                    <a:pt x="865" y="464"/>
                    <a:pt x="869" y="466"/>
                  </a:cubicBezTo>
                  <a:cubicBezTo>
                    <a:pt x="873" y="467"/>
                    <a:pt x="870" y="473"/>
                    <a:pt x="869" y="475"/>
                  </a:cubicBezTo>
                  <a:cubicBezTo>
                    <a:pt x="868" y="479"/>
                    <a:pt x="872" y="480"/>
                    <a:pt x="869" y="485"/>
                  </a:cubicBezTo>
                  <a:cubicBezTo>
                    <a:pt x="868" y="486"/>
                    <a:pt x="862" y="490"/>
                    <a:pt x="860" y="490"/>
                  </a:cubicBezTo>
                  <a:cubicBezTo>
                    <a:pt x="857" y="491"/>
                    <a:pt x="854" y="490"/>
                    <a:pt x="850" y="492"/>
                  </a:cubicBezTo>
                  <a:cubicBezTo>
                    <a:pt x="846" y="493"/>
                    <a:pt x="845" y="495"/>
                    <a:pt x="842" y="498"/>
                  </a:cubicBezTo>
                  <a:cubicBezTo>
                    <a:pt x="837" y="504"/>
                    <a:pt x="832" y="505"/>
                    <a:pt x="824" y="504"/>
                  </a:cubicBezTo>
                  <a:cubicBezTo>
                    <a:pt x="815" y="503"/>
                    <a:pt x="808" y="503"/>
                    <a:pt x="799" y="504"/>
                  </a:cubicBezTo>
                  <a:cubicBezTo>
                    <a:pt x="792" y="504"/>
                    <a:pt x="784" y="502"/>
                    <a:pt x="782" y="511"/>
                  </a:cubicBezTo>
                  <a:cubicBezTo>
                    <a:pt x="782" y="514"/>
                    <a:pt x="775" y="515"/>
                    <a:pt x="773" y="516"/>
                  </a:cubicBezTo>
                  <a:cubicBezTo>
                    <a:pt x="769" y="518"/>
                    <a:pt x="767" y="523"/>
                    <a:pt x="764" y="525"/>
                  </a:cubicBezTo>
                  <a:cubicBezTo>
                    <a:pt x="759" y="531"/>
                    <a:pt x="756" y="537"/>
                    <a:pt x="751" y="541"/>
                  </a:cubicBezTo>
                  <a:cubicBezTo>
                    <a:pt x="761" y="537"/>
                    <a:pt x="766" y="526"/>
                    <a:pt x="776" y="521"/>
                  </a:cubicBezTo>
                  <a:cubicBezTo>
                    <a:pt x="783" y="518"/>
                    <a:pt x="801" y="508"/>
                    <a:pt x="806" y="520"/>
                  </a:cubicBezTo>
                  <a:cubicBezTo>
                    <a:pt x="805" y="519"/>
                    <a:pt x="804" y="519"/>
                    <a:pt x="803" y="519"/>
                  </a:cubicBezTo>
                  <a:cubicBezTo>
                    <a:pt x="808" y="522"/>
                    <a:pt x="802" y="525"/>
                    <a:pt x="799" y="527"/>
                  </a:cubicBezTo>
                  <a:cubicBezTo>
                    <a:pt x="796" y="530"/>
                    <a:pt x="793" y="525"/>
                    <a:pt x="789" y="527"/>
                  </a:cubicBezTo>
                  <a:cubicBezTo>
                    <a:pt x="791" y="528"/>
                    <a:pt x="795" y="532"/>
                    <a:pt x="795" y="532"/>
                  </a:cubicBezTo>
                  <a:cubicBezTo>
                    <a:pt x="797" y="531"/>
                    <a:pt x="799" y="530"/>
                    <a:pt x="802" y="531"/>
                  </a:cubicBezTo>
                  <a:cubicBezTo>
                    <a:pt x="801" y="534"/>
                    <a:pt x="799" y="537"/>
                    <a:pt x="797" y="538"/>
                  </a:cubicBezTo>
                  <a:cubicBezTo>
                    <a:pt x="798" y="538"/>
                    <a:pt x="800" y="538"/>
                    <a:pt x="801" y="538"/>
                  </a:cubicBezTo>
                  <a:cubicBezTo>
                    <a:pt x="799" y="543"/>
                    <a:pt x="804" y="547"/>
                    <a:pt x="808" y="548"/>
                  </a:cubicBezTo>
                  <a:cubicBezTo>
                    <a:pt x="808" y="549"/>
                    <a:pt x="808" y="549"/>
                    <a:pt x="807" y="549"/>
                  </a:cubicBezTo>
                  <a:cubicBezTo>
                    <a:pt x="813" y="552"/>
                    <a:pt x="818" y="555"/>
                    <a:pt x="823" y="551"/>
                  </a:cubicBezTo>
                  <a:cubicBezTo>
                    <a:pt x="824" y="552"/>
                    <a:pt x="824" y="553"/>
                    <a:pt x="824" y="554"/>
                  </a:cubicBezTo>
                  <a:cubicBezTo>
                    <a:pt x="825" y="554"/>
                    <a:pt x="827" y="553"/>
                    <a:pt x="827" y="553"/>
                  </a:cubicBezTo>
                  <a:cubicBezTo>
                    <a:pt x="824" y="548"/>
                    <a:pt x="831" y="542"/>
                    <a:pt x="833" y="538"/>
                  </a:cubicBezTo>
                  <a:cubicBezTo>
                    <a:pt x="838" y="540"/>
                    <a:pt x="835" y="544"/>
                    <a:pt x="834" y="547"/>
                  </a:cubicBezTo>
                  <a:cubicBezTo>
                    <a:pt x="837" y="545"/>
                    <a:pt x="842" y="550"/>
                    <a:pt x="839" y="551"/>
                  </a:cubicBezTo>
                  <a:cubicBezTo>
                    <a:pt x="836" y="553"/>
                    <a:pt x="832" y="555"/>
                    <a:pt x="828" y="554"/>
                  </a:cubicBezTo>
                  <a:cubicBezTo>
                    <a:pt x="829" y="555"/>
                    <a:pt x="829" y="556"/>
                    <a:pt x="830" y="557"/>
                  </a:cubicBezTo>
                  <a:cubicBezTo>
                    <a:pt x="826" y="559"/>
                    <a:pt x="821" y="561"/>
                    <a:pt x="816" y="563"/>
                  </a:cubicBezTo>
                  <a:cubicBezTo>
                    <a:pt x="814" y="564"/>
                    <a:pt x="812" y="564"/>
                    <a:pt x="811" y="565"/>
                  </a:cubicBezTo>
                  <a:cubicBezTo>
                    <a:pt x="809" y="567"/>
                    <a:pt x="808" y="563"/>
                    <a:pt x="807" y="564"/>
                  </a:cubicBezTo>
                  <a:cubicBezTo>
                    <a:pt x="804" y="567"/>
                    <a:pt x="801" y="572"/>
                    <a:pt x="797" y="575"/>
                  </a:cubicBezTo>
                  <a:cubicBezTo>
                    <a:pt x="795" y="577"/>
                    <a:pt x="793" y="574"/>
                    <a:pt x="791" y="574"/>
                  </a:cubicBezTo>
                  <a:cubicBezTo>
                    <a:pt x="786" y="567"/>
                    <a:pt x="798" y="561"/>
                    <a:pt x="802" y="558"/>
                  </a:cubicBezTo>
                  <a:cubicBezTo>
                    <a:pt x="805" y="556"/>
                    <a:pt x="804" y="558"/>
                    <a:pt x="805" y="559"/>
                  </a:cubicBezTo>
                  <a:cubicBezTo>
                    <a:pt x="808" y="562"/>
                    <a:pt x="809" y="558"/>
                    <a:pt x="812" y="556"/>
                  </a:cubicBezTo>
                  <a:cubicBezTo>
                    <a:pt x="809" y="556"/>
                    <a:pt x="805" y="555"/>
                    <a:pt x="802" y="557"/>
                  </a:cubicBezTo>
                  <a:cubicBezTo>
                    <a:pt x="802" y="555"/>
                    <a:pt x="803" y="553"/>
                    <a:pt x="804" y="552"/>
                  </a:cubicBezTo>
                  <a:cubicBezTo>
                    <a:pt x="801" y="551"/>
                    <a:pt x="796" y="556"/>
                    <a:pt x="793" y="558"/>
                  </a:cubicBezTo>
                  <a:cubicBezTo>
                    <a:pt x="791" y="559"/>
                    <a:pt x="791" y="556"/>
                    <a:pt x="789" y="559"/>
                  </a:cubicBezTo>
                  <a:cubicBezTo>
                    <a:pt x="788" y="560"/>
                    <a:pt x="785" y="559"/>
                    <a:pt x="783" y="559"/>
                  </a:cubicBezTo>
                  <a:cubicBezTo>
                    <a:pt x="786" y="567"/>
                    <a:pt x="773" y="564"/>
                    <a:pt x="771" y="568"/>
                  </a:cubicBezTo>
                  <a:cubicBezTo>
                    <a:pt x="771" y="567"/>
                    <a:pt x="770" y="566"/>
                    <a:pt x="770" y="566"/>
                  </a:cubicBezTo>
                  <a:cubicBezTo>
                    <a:pt x="768" y="570"/>
                    <a:pt x="766" y="570"/>
                    <a:pt x="762" y="572"/>
                  </a:cubicBezTo>
                  <a:cubicBezTo>
                    <a:pt x="759" y="573"/>
                    <a:pt x="759" y="575"/>
                    <a:pt x="758" y="577"/>
                  </a:cubicBezTo>
                  <a:cubicBezTo>
                    <a:pt x="757" y="582"/>
                    <a:pt x="749" y="595"/>
                    <a:pt x="759" y="594"/>
                  </a:cubicBezTo>
                  <a:cubicBezTo>
                    <a:pt x="759" y="593"/>
                    <a:pt x="759" y="593"/>
                    <a:pt x="759" y="592"/>
                  </a:cubicBezTo>
                  <a:cubicBezTo>
                    <a:pt x="759" y="593"/>
                    <a:pt x="760" y="594"/>
                    <a:pt x="761" y="594"/>
                  </a:cubicBezTo>
                  <a:cubicBezTo>
                    <a:pt x="758" y="597"/>
                    <a:pt x="754" y="595"/>
                    <a:pt x="751" y="594"/>
                  </a:cubicBezTo>
                  <a:cubicBezTo>
                    <a:pt x="750" y="594"/>
                    <a:pt x="750" y="598"/>
                    <a:pt x="748" y="598"/>
                  </a:cubicBezTo>
                  <a:cubicBezTo>
                    <a:pt x="740" y="599"/>
                    <a:pt x="737" y="599"/>
                    <a:pt x="731" y="604"/>
                  </a:cubicBezTo>
                  <a:cubicBezTo>
                    <a:pt x="735" y="603"/>
                    <a:pt x="739" y="601"/>
                    <a:pt x="743" y="600"/>
                  </a:cubicBezTo>
                  <a:cubicBezTo>
                    <a:pt x="743" y="601"/>
                    <a:pt x="742" y="601"/>
                    <a:pt x="742" y="601"/>
                  </a:cubicBezTo>
                  <a:cubicBezTo>
                    <a:pt x="743" y="601"/>
                    <a:pt x="744" y="602"/>
                    <a:pt x="746" y="601"/>
                  </a:cubicBezTo>
                  <a:cubicBezTo>
                    <a:pt x="743" y="603"/>
                    <a:pt x="740" y="605"/>
                    <a:pt x="737" y="605"/>
                  </a:cubicBezTo>
                  <a:cubicBezTo>
                    <a:pt x="734" y="605"/>
                    <a:pt x="729" y="604"/>
                    <a:pt x="728" y="607"/>
                  </a:cubicBezTo>
                  <a:cubicBezTo>
                    <a:pt x="734" y="608"/>
                    <a:pt x="725" y="621"/>
                    <a:pt x="722" y="623"/>
                  </a:cubicBezTo>
                  <a:cubicBezTo>
                    <a:pt x="724" y="620"/>
                    <a:pt x="719" y="618"/>
                    <a:pt x="718" y="615"/>
                  </a:cubicBezTo>
                  <a:cubicBezTo>
                    <a:pt x="718" y="619"/>
                    <a:pt x="723" y="624"/>
                    <a:pt x="721" y="628"/>
                  </a:cubicBezTo>
                  <a:cubicBezTo>
                    <a:pt x="719" y="632"/>
                    <a:pt x="716" y="636"/>
                    <a:pt x="715" y="640"/>
                  </a:cubicBezTo>
                  <a:cubicBezTo>
                    <a:pt x="714" y="640"/>
                    <a:pt x="714" y="640"/>
                    <a:pt x="714" y="640"/>
                  </a:cubicBezTo>
                  <a:cubicBezTo>
                    <a:pt x="714" y="637"/>
                    <a:pt x="716" y="635"/>
                    <a:pt x="717" y="632"/>
                  </a:cubicBezTo>
                  <a:cubicBezTo>
                    <a:pt x="715" y="631"/>
                    <a:pt x="716" y="627"/>
                    <a:pt x="712" y="628"/>
                  </a:cubicBezTo>
                  <a:cubicBezTo>
                    <a:pt x="713" y="626"/>
                    <a:pt x="713" y="623"/>
                    <a:pt x="714" y="620"/>
                  </a:cubicBezTo>
                  <a:cubicBezTo>
                    <a:pt x="714" y="620"/>
                    <a:pt x="716" y="615"/>
                    <a:pt x="714" y="617"/>
                  </a:cubicBezTo>
                  <a:cubicBezTo>
                    <a:pt x="708" y="621"/>
                    <a:pt x="710" y="624"/>
                    <a:pt x="711" y="631"/>
                  </a:cubicBezTo>
                  <a:cubicBezTo>
                    <a:pt x="710" y="629"/>
                    <a:pt x="708" y="628"/>
                    <a:pt x="706" y="628"/>
                  </a:cubicBezTo>
                  <a:cubicBezTo>
                    <a:pt x="707" y="630"/>
                    <a:pt x="711" y="631"/>
                    <a:pt x="712" y="633"/>
                  </a:cubicBezTo>
                  <a:cubicBezTo>
                    <a:pt x="713" y="634"/>
                    <a:pt x="711" y="639"/>
                    <a:pt x="711" y="641"/>
                  </a:cubicBezTo>
                  <a:cubicBezTo>
                    <a:pt x="712" y="644"/>
                    <a:pt x="716" y="642"/>
                    <a:pt x="715" y="647"/>
                  </a:cubicBezTo>
                  <a:cubicBezTo>
                    <a:pt x="714" y="651"/>
                    <a:pt x="712" y="650"/>
                    <a:pt x="708" y="652"/>
                  </a:cubicBezTo>
                  <a:cubicBezTo>
                    <a:pt x="711" y="652"/>
                    <a:pt x="716" y="651"/>
                    <a:pt x="716" y="655"/>
                  </a:cubicBezTo>
                  <a:cubicBezTo>
                    <a:pt x="715" y="657"/>
                    <a:pt x="709" y="657"/>
                    <a:pt x="708" y="657"/>
                  </a:cubicBezTo>
                  <a:cubicBezTo>
                    <a:pt x="709" y="658"/>
                    <a:pt x="709" y="658"/>
                    <a:pt x="710" y="659"/>
                  </a:cubicBezTo>
                  <a:cubicBezTo>
                    <a:pt x="709" y="659"/>
                    <a:pt x="708" y="660"/>
                    <a:pt x="707" y="660"/>
                  </a:cubicBezTo>
                  <a:cubicBezTo>
                    <a:pt x="708" y="664"/>
                    <a:pt x="710" y="661"/>
                    <a:pt x="712" y="662"/>
                  </a:cubicBezTo>
                  <a:cubicBezTo>
                    <a:pt x="711" y="663"/>
                    <a:pt x="709" y="664"/>
                    <a:pt x="707" y="665"/>
                  </a:cubicBezTo>
                  <a:cubicBezTo>
                    <a:pt x="706" y="665"/>
                    <a:pt x="704" y="663"/>
                    <a:pt x="703" y="664"/>
                  </a:cubicBezTo>
                  <a:cubicBezTo>
                    <a:pt x="701" y="665"/>
                    <a:pt x="699" y="670"/>
                    <a:pt x="698" y="672"/>
                  </a:cubicBezTo>
                  <a:cubicBezTo>
                    <a:pt x="697" y="673"/>
                    <a:pt x="693" y="673"/>
                    <a:pt x="692" y="675"/>
                  </a:cubicBezTo>
                  <a:cubicBezTo>
                    <a:pt x="690" y="677"/>
                    <a:pt x="688" y="680"/>
                    <a:pt x="686" y="681"/>
                  </a:cubicBezTo>
                  <a:cubicBezTo>
                    <a:pt x="678" y="686"/>
                    <a:pt x="677" y="688"/>
                    <a:pt x="673" y="696"/>
                  </a:cubicBezTo>
                  <a:cubicBezTo>
                    <a:pt x="671" y="701"/>
                    <a:pt x="672" y="708"/>
                    <a:pt x="674" y="712"/>
                  </a:cubicBezTo>
                  <a:cubicBezTo>
                    <a:pt x="677" y="719"/>
                    <a:pt x="679" y="725"/>
                    <a:pt x="682" y="733"/>
                  </a:cubicBezTo>
                  <a:cubicBezTo>
                    <a:pt x="683" y="737"/>
                    <a:pt x="684" y="747"/>
                    <a:pt x="681" y="750"/>
                  </a:cubicBezTo>
                  <a:cubicBezTo>
                    <a:pt x="679" y="752"/>
                    <a:pt x="677" y="755"/>
                    <a:pt x="675" y="752"/>
                  </a:cubicBezTo>
                  <a:cubicBezTo>
                    <a:pt x="674" y="750"/>
                    <a:pt x="669" y="746"/>
                    <a:pt x="669" y="746"/>
                  </a:cubicBezTo>
                  <a:cubicBezTo>
                    <a:pt x="668" y="742"/>
                    <a:pt x="667" y="740"/>
                    <a:pt x="666" y="737"/>
                  </a:cubicBezTo>
                  <a:cubicBezTo>
                    <a:pt x="664" y="734"/>
                    <a:pt x="663" y="733"/>
                    <a:pt x="664" y="729"/>
                  </a:cubicBezTo>
                  <a:cubicBezTo>
                    <a:pt x="663" y="729"/>
                    <a:pt x="662" y="730"/>
                    <a:pt x="662" y="730"/>
                  </a:cubicBezTo>
                  <a:cubicBezTo>
                    <a:pt x="661" y="726"/>
                    <a:pt x="665" y="719"/>
                    <a:pt x="660" y="716"/>
                  </a:cubicBezTo>
                  <a:cubicBezTo>
                    <a:pt x="656" y="713"/>
                    <a:pt x="654" y="707"/>
                    <a:pt x="649" y="709"/>
                  </a:cubicBezTo>
                  <a:cubicBezTo>
                    <a:pt x="646" y="710"/>
                    <a:pt x="644" y="712"/>
                    <a:pt x="641" y="710"/>
                  </a:cubicBezTo>
                  <a:cubicBezTo>
                    <a:pt x="639" y="709"/>
                    <a:pt x="636" y="706"/>
                    <a:pt x="634" y="705"/>
                  </a:cubicBezTo>
                  <a:cubicBezTo>
                    <a:pt x="629" y="704"/>
                    <a:pt x="622" y="710"/>
                    <a:pt x="621" y="702"/>
                  </a:cubicBezTo>
                  <a:cubicBezTo>
                    <a:pt x="620" y="709"/>
                    <a:pt x="606" y="704"/>
                    <a:pt x="602" y="707"/>
                  </a:cubicBezTo>
                  <a:cubicBezTo>
                    <a:pt x="605" y="708"/>
                    <a:pt x="616" y="709"/>
                    <a:pt x="608" y="713"/>
                  </a:cubicBezTo>
                  <a:cubicBezTo>
                    <a:pt x="608" y="713"/>
                    <a:pt x="613" y="715"/>
                    <a:pt x="613" y="716"/>
                  </a:cubicBezTo>
                  <a:cubicBezTo>
                    <a:pt x="614" y="718"/>
                    <a:pt x="612" y="719"/>
                    <a:pt x="610" y="718"/>
                  </a:cubicBezTo>
                  <a:cubicBezTo>
                    <a:pt x="611" y="716"/>
                    <a:pt x="607" y="714"/>
                    <a:pt x="605" y="713"/>
                  </a:cubicBezTo>
                  <a:cubicBezTo>
                    <a:pt x="605" y="715"/>
                    <a:pt x="604" y="716"/>
                    <a:pt x="604" y="718"/>
                  </a:cubicBezTo>
                  <a:cubicBezTo>
                    <a:pt x="602" y="713"/>
                    <a:pt x="601" y="718"/>
                    <a:pt x="598" y="716"/>
                  </a:cubicBezTo>
                  <a:cubicBezTo>
                    <a:pt x="595" y="713"/>
                    <a:pt x="593" y="711"/>
                    <a:pt x="589" y="712"/>
                  </a:cubicBezTo>
                  <a:cubicBezTo>
                    <a:pt x="587" y="713"/>
                    <a:pt x="584" y="711"/>
                    <a:pt x="582" y="710"/>
                  </a:cubicBezTo>
                  <a:cubicBezTo>
                    <a:pt x="578" y="709"/>
                    <a:pt x="572" y="713"/>
                    <a:pt x="568" y="715"/>
                  </a:cubicBezTo>
                  <a:cubicBezTo>
                    <a:pt x="562" y="717"/>
                    <a:pt x="547" y="728"/>
                    <a:pt x="547" y="737"/>
                  </a:cubicBezTo>
                  <a:cubicBezTo>
                    <a:pt x="547" y="740"/>
                    <a:pt x="550" y="743"/>
                    <a:pt x="551" y="746"/>
                  </a:cubicBezTo>
                  <a:cubicBezTo>
                    <a:pt x="551" y="747"/>
                    <a:pt x="549" y="750"/>
                    <a:pt x="549" y="752"/>
                  </a:cubicBezTo>
                  <a:cubicBezTo>
                    <a:pt x="547" y="757"/>
                    <a:pt x="545" y="762"/>
                    <a:pt x="545" y="767"/>
                  </a:cubicBezTo>
                  <a:cubicBezTo>
                    <a:pt x="545" y="780"/>
                    <a:pt x="547" y="789"/>
                    <a:pt x="554" y="800"/>
                  </a:cubicBezTo>
                  <a:cubicBezTo>
                    <a:pt x="558" y="807"/>
                    <a:pt x="560" y="811"/>
                    <a:pt x="567" y="813"/>
                  </a:cubicBezTo>
                  <a:cubicBezTo>
                    <a:pt x="568" y="813"/>
                    <a:pt x="570" y="817"/>
                    <a:pt x="572" y="817"/>
                  </a:cubicBezTo>
                  <a:cubicBezTo>
                    <a:pt x="574" y="815"/>
                    <a:pt x="577" y="814"/>
                    <a:pt x="580" y="813"/>
                  </a:cubicBezTo>
                  <a:cubicBezTo>
                    <a:pt x="583" y="812"/>
                    <a:pt x="585" y="812"/>
                    <a:pt x="588" y="812"/>
                  </a:cubicBezTo>
                  <a:cubicBezTo>
                    <a:pt x="590" y="811"/>
                    <a:pt x="591" y="814"/>
                    <a:pt x="592" y="814"/>
                  </a:cubicBezTo>
                  <a:cubicBezTo>
                    <a:pt x="593" y="813"/>
                    <a:pt x="595" y="813"/>
                    <a:pt x="596" y="812"/>
                  </a:cubicBezTo>
                  <a:cubicBezTo>
                    <a:pt x="597" y="811"/>
                    <a:pt x="595" y="810"/>
                    <a:pt x="596" y="809"/>
                  </a:cubicBezTo>
                  <a:cubicBezTo>
                    <a:pt x="598" y="807"/>
                    <a:pt x="600" y="806"/>
                    <a:pt x="600" y="802"/>
                  </a:cubicBezTo>
                  <a:cubicBezTo>
                    <a:pt x="602" y="797"/>
                    <a:pt x="602" y="791"/>
                    <a:pt x="607" y="788"/>
                  </a:cubicBezTo>
                  <a:cubicBezTo>
                    <a:pt x="610" y="787"/>
                    <a:pt x="618" y="785"/>
                    <a:pt x="620" y="786"/>
                  </a:cubicBezTo>
                  <a:cubicBezTo>
                    <a:pt x="623" y="786"/>
                    <a:pt x="633" y="784"/>
                    <a:pt x="630" y="791"/>
                  </a:cubicBezTo>
                  <a:cubicBezTo>
                    <a:pt x="629" y="794"/>
                    <a:pt x="625" y="802"/>
                    <a:pt x="623" y="803"/>
                  </a:cubicBezTo>
                  <a:cubicBezTo>
                    <a:pt x="624" y="803"/>
                    <a:pt x="623" y="804"/>
                    <a:pt x="626" y="804"/>
                  </a:cubicBezTo>
                  <a:cubicBezTo>
                    <a:pt x="625" y="805"/>
                    <a:pt x="624" y="806"/>
                    <a:pt x="623" y="806"/>
                  </a:cubicBezTo>
                  <a:cubicBezTo>
                    <a:pt x="624" y="807"/>
                    <a:pt x="624" y="807"/>
                    <a:pt x="624" y="807"/>
                  </a:cubicBezTo>
                  <a:cubicBezTo>
                    <a:pt x="624" y="807"/>
                    <a:pt x="624" y="806"/>
                    <a:pt x="625" y="806"/>
                  </a:cubicBezTo>
                  <a:cubicBezTo>
                    <a:pt x="624" y="809"/>
                    <a:pt x="623" y="813"/>
                    <a:pt x="622" y="816"/>
                  </a:cubicBezTo>
                  <a:cubicBezTo>
                    <a:pt x="621" y="815"/>
                    <a:pt x="620" y="813"/>
                    <a:pt x="621" y="810"/>
                  </a:cubicBezTo>
                  <a:cubicBezTo>
                    <a:pt x="620" y="811"/>
                    <a:pt x="619" y="813"/>
                    <a:pt x="618" y="814"/>
                  </a:cubicBezTo>
                  <a:cubicBezTo>
                    <a:pt x="623" y="814"/>
                    <a:pt x="618" y="823"/>
                    <a:pt x="619" y="826"/>
                  </a:cubicBezTo>
                  <a:cubicBezTo>
                    <a:pt x="620" y="829"/>
                    <a:pt x="616" y="834"/>
                    <a:pt x="614" y="836"/>
                  </a:cubicBezTo>
                  <a:cubicBezTo>
                    <a:pt x="620" y="838"/>
                    <a:pt x="626" y="836"/>
                    <a:pt x="633" y="837"/>
                  </a:cubicBezTo>
                  <a:cubicBezTo>
                    <a:pt x="635" y="838"/>
                    <a:pt x="637" y="835"/>
                    <a:pt x="640" y="836"/>
                  </a:cubicBezTo>
                  <a:cubicBezTo>
                    <a:pt x="643" y="836"/>
                    <a:pt x="647" y="836"/>
                    <a:pt x="650" y="837"/>
                  </a:cubicBezTo>
                  <a:cubicBezTo>
                    <a:pt x="655" y="840"/>
                    <a:pt x="659" y="844"/>
                    <a:pt x="658" y="850"/>
                  </a:cubicBezTo>
                  <a:cubicBezTo>
                    <a:pt x="657" y="855"/>
                    <a:pt x="657" y="859"/>
                    <a:pt x="656" y="863"/>
                  </a:cubicBezTo>
                  <a:cubicBezTo>
                    <a:pt x="656" y="866"/>
                    <a:pt x="654" y="868"/>
                    <a:pt x="653" y="870"/>
                  </a:cubicBezTo>
                  <a:cubicBezTo>
                    <a:pt x="652" y="882"/>
                    <a:pt x="666" y="901"/>
                    <a:pt x="676" y="897"/>
                  </a:cubicBezTo>
                  <a:cubicBezTo>
                    <a:pt x="683" y="894"/>
                    <a:pt x="686" y="891"/>
                    <a:pt x="693" y="893"/>
                  </a:cubicBezTo>
                  <a:cubicBezTo>
                    <a:pt x="700" y="895"/>
                    <a:pt x="702" y="899"/>
                    <a:pt x="707" y="904"/>
                  </a:cubicBezTo>
                  <a:cubicBezTo>
                    <a:pt x="707" y="896"/>
                    <a:pt x="717" y="885"/>
                    <a:pt x="721" y="878"/>
                  </a:cubicBezTo>
                  <a:cubicBezTo>
                    <a:pt x="722" y="876"/>
                    <a:pt x="730" y="875"/>
                    <a:pt x="732" y="874"/>
                  </a:cubicBezTo>
                  <a:cubicBezTo>
                    <a:pt x="738" y="872"/>
                    <a:pt x="743" y="870"/>
                    <a:pt x="749" y="868"/>
                  </a:cubicBezTo>
                  <a:cubicBezTo>
                    <a:pt x="754" y="866"/>
                    <a:pt x="763" y="871"/>
                    <a:pt x="768" y="872"/>
                  </a:cubicBezTo>
                  <a:cubicBezTo>
                    <a:pt x="781" y="875"/>
                    <a:pt x="794" y="878"/>
                    <a:pt x="808" y="881"/>
                  </a:cubicBezTo>
                  <a:cubicBezTo>
                    <a:pt x="815" y="883"/>
                    <a:pt x="822" y="883"/>
                    <a:pt x="828" y="888"/>
                  </a:cubicBezTo>
                  <a:cubicBezTo>
                    <a:pt x="838" y="898"/>
                    <a:pt x="848" y="908"/>
                    <a:pt x="858" y="918"/>
                  </a:cubicBezTo>
                  <a:cubicBezTo>
                    <a:pt x="865" y="924"/>
                    <a:pt x="879" y="924"/>
                    <a:pt x="887" y="926"/>
                  </a:cubicBezTo>
                  <a:cubicBezTo>
                    <a:pt x="895" y="928"/>
                    <a:pt x="901" y="941"/>
                    <a:pt x="906" y="947"/>
                  </a:cubicBezTo>
                  <a:cubicBezTo>
                    <a:pt x="911" y="954"/>
                    <a:pt x="916" y="960"/>
                    <a:pt x="921" y="967"/>
                  </a:cubicBezTo>
                  <a:cubicBezTo>
                    <a:pt x="922" y="968"/>
                    <a:pt x="925" y="974"/>
                    <a:pt x="927" y="974"/>
                  </a:cubicBezTo>
                  <a:cubicBezTo>
                    <a:pt x="937" y="978"/>
                    <a:pt x="948" y="982"/>
                    <a:pt x="958" y="986"/>
                  </a:cubicBezTo>
                  <a:cubicBezTo>
                    <a:pt x="969" y="990"/>
                    <a:pt x="980" y="993"/>
                    <a:pt x="990" y="997"/>
                  </a:cubicBezTo>
                  <a:cubicBezTo>
                    <a:pt x="999" y="1000"/>
                    <a:pt x="1008" y="1010"/>
                    <a:pt x="1016" y="1016"/>
                  </a:cubicBezTo>
                  <a:cubicBezTo>
                    <a:pt x="1017" y="1016"/>
                    <a:pt x="1027" y="1016"/>
                    <a:pt x="1027" y="1017"/>
                  </a:cubicBezTo>
                  <a:cubicBezTo>
                    <a:pt x="1029" y="1022"/>
                    <a:pt x="1030" y="1027"/>
                    <a:pt x="1031" y="1031"/>
                  </a:cubicBezTo>
                  <a:close/>
                  <a:moveTo>
                    <a:pt x="690" y="580"/>
                  </a:moveTo>
                  <a:cubicBezTo>
                    <a:pt x="690" y="583"/>
                    <a:pt x="680" y="586"/>
                    <a:pt x="677" y="585"/>
                  </a:cubicBezTo>
                  <a:cubicBezTo>
                    <a:pt x="672" y="585"/>
                    <a:pt x="671" y="585"/>
                    <a:pt x="668" y="589"/>
                  </a:cubicBezTo>
                  <a:cubicBezTo>
                    <a:pt x="665" y="591"/>
                    <a:pt x="664" y="593"/>
                    <a:pt x="660" y="592"/>
                  </a:cubicBezTo>
                  <a:cubicBezTo>
                    <a:pt x="661" y="589"/>
                    <a:pt x="663" y="588"/>
                    <a:pt x="665" y="587"/>
                  </a:cubicBezTo>
                  <a:cubicBezTo>
                    <a:pt x="664" y="585"/>
                    <a:pt x="663" y="587"/>
                    <a:pt x="663" y="584"/>
                  </a:cubicBezTo>
                  <a:cubicBezTo>
                    <a:pt x="660" y="588"/>
                    <a:pt x="658" y="590"/>
                    <a:pt x="656" y="594"/>
                  </a:cubicBezTo>
                  <a:cubicBezTo>
                    <a:pt x="658" y="595"/>
                    <a:pt x="660" y="595"/>
                    <a:pt x="661" y="596"/>
                  </a:cubicBezTo>
                  <a:cubicBezTo>
                    <a:pt x="661" y="596"/>
                    <a:pt x="661" y="597"/>
                    <a:pt x="660" y="597"/>
                  </a:cubicBezTo>
                  <a:cubicBezTo>
                    <a:pt x="667" y="598"/>
                    <a:pt x="670" y="595"/>
                    <a:pt x="676" y="592"/>
                  </a:cubicBezTo>
                  <a:cubicBezTo>
                    <a:pt x="682" y="590"/>
                    <a:pt x="686" y="587"/>
                    <a:pt x="692" y="583"/>
                  </a:cubicBezTo>
                  <a:cubicBezTo>
                    <a:pt x="692" y="582"/>
                    <a:pt x="692" y="581"/>
                    <a:pt x="690" y="580"/>
                  </a:cubicBezTo>
                  <a:close/>
                  <a:moveTo>
                    <a:pt x="700" y="577"/>
                  </a:moveTo>
                  <a:cubicBezTo>
                    <a:pt x="705" y="583"/>
                    <a:pt x="717" y="573"/>
                    <a:pt x="711" y="570"/>
                  </a:cubicBezTo>
                  <a:cubicBezTo>
                    <a:pt x="712" y="569"/>
                    <a:pt x="714" y="567"/>
                    <a:pt x="716" y="566"/>
                  </a:cubicBezTo>
                  <a:cubicBezTo>
                    <a:pt x="712" y="567"/>
                    <a:pt x="705" y="573"/>
                    <a:pt x="703" y="571"/>
                  </a:cubicBezTo>
                  <a:cubicBezTo>
                    <a:pt x="699" y="570"/>
                    <a:pt x="693" y="572"/>
                    <a:pt x="689" y="573"/>
                  </a:cubicBezTo>
                  <a:cubicBezTo>
                    <a:pt x="679" y="585"/>
                    <a:pt x="696" y="574"/>
                    <a:pt x="700" y="577"/>
                  </a:cubicBezTo>
                  <a:close/>
                  <a:moveTo>
                    <a:pt x="590" y="541"/>
                  </a:moveTo>
                  <a:cubicBezTo>
                    <a:pt x="593" y="543"/>
                    <a:pt x="596" y="541"/>
                    <a:pt x="599" y="540"/>
                  </a:cubicBezTo>
                  <a:cubicBezTo>
                    <a:pt x="599" y="540"/>
                    <a:pt x="599" y="541"/>
                    <a:pt x="599" y="542"/>
                  </a:cubicBezTo>
                  <a:cubicBezTo>
                    <a:pt x="606" y="546"/>
                    <a:pt x="617" y="530"/>
                    <a:pt x="623" y="535"/>
                  </a:cubicBezTo>
                  <a:cubicBezTo>
                    <a:pt x="620" y="535"/>
                    <a:pt x="618" y="538"/>
                    <a:pt x="617" y="541"/>
                  </a:cubicBezTo>
                  <a:cubicBezTo>
                    <a:pt x="620" y="540"/>
                    <a:pt x="622" y="539"/>
                    <a:pt x="624" y="542"/>
                  </a:cubicBezTo>
                  <a:cubicBezTo>
                    <a:pt x="626" y="545"/>
                    <a:pt x="628" y="543"/>
                    <a:pt x="630" y="545"/>
                  </a:cubicBezTo>
                  <a:cubicBezTo>
                    <a:pt x="631" y="545"/>
                    <a:pt x="643" y="541"/>
                    <a:pt x="644" y="541"/>
                  </a:cubicBezTo>
                  <a:cubicBezTo>
                    <a:pt x="643" y="545"/>
                    <a:pt x="647" y="544"/>
                    <a:pt x="649" y="545"/>
                  </a:cubicBezTo>
                  <a:cubicBezTo>
                    <a:pt x="650" y="545"/>
                    <a:pt x="651" y="548"/>
                    <a:pt x="653" y="550"/>
                  </a:cubicBezTo>
                  <a:cubicBezTo>
                    <a:pt x="650" y="549"/>
                    <a:pt x="647" y="548"/>
                    <a:pt x="646" y="551"/>
                  </a:cubicBezTo>
                  <a:cubicBezTo>
                    <a:pt x="642" y="547"/>
                    <a:pt x="634" y="549"/>
                    <a:pt x="632" y="554"/>
                  </a:cubicBezTo>
                  <a:cubicBezTo>
                    <a:pt x="631" y="553"/>
                    <a:pt x="631" y="553"/>
                    <a:pt x="631" y="553"/>
                  </a:cubicBezTo>
                  <a:cubicBezTo>
                    <a:pt x="631" y="552"/>
                    <a:pt x="632" y="552"/>
                    <a:pt x="632" y="551"/>
                  </a:cubicBezTo>
                  <a:cubicBezTo>
                    <a:pt x="631" y="552"/>
                    <a:pt x="630" y="552"/>
                    <a:pt x="629" y="553"/>
                  </a:cubicBezTo>
                  <a:cubicBezTo>
                    <a:pt x="629" y="552"/>
                    <a:pt x="629" y="551"/>
                    <a:pt x="629" y="551"/>
                  </a:cubicBezTo>
                  <a:cubicBezTo>
                    <a:pt x="626" y="553"/>
                    <a:pt x="622" y="561"/>
                    <a:pt x="621" y="564"/>
                  </a:cubicBezTo>
                  <a:cubicBezTo>
                    <a:pt x="624" y="565"/>
                    <a:pt x="625" y="559"/>
                    <a:pt x="628" y="557"/>
                  </a:cubicBezTo>
                  <a:cubicBezTo>
                    <a:pt x="628" y="560"/>
                    <a:pt x="626" y="565"/>
                    <a:pt x="625" y="568"/>
                  </a:cubicBezTo>
                  <a:cubicBezTo>
                    <a:pt x="624" y="572"/>
                    <a:pt x="622" y="576"/>
                    <a:pt x="622" y="580"/>
                  </a:cubicBezTo>
                  <a:cubicBezTo>
                    <a:pt x="622" y="587"/>
                    <a:pt x="626" y="604"/>
                    <a:pt x="632" y="590"/>
                  </a:cubicBezTo>
                  <a:cubicBezTo>
                    <a:pt x="636" y="584"/>
                    <a:pt x="634" y="579"/>
                    <a:pt x="633" y="572"/>
                  </a:cubicBezTo>
                  <a:cubicBezTo>
                    <a:pt x="632" y="564"/>
                    <a:pt x="637" y="563"/>
                    <a:pt x="640" y="558"/>
                  </a:cubicBezTo>
                  <a:cubicBezTo>
                    <a:pt x="639" y="560"/>
                    <a:pt x="640" y="561"/>
                    <a:pt x="639" y="562"/>
                  </a:cubicBezTo>
                  <a:cubicBezTo>
                    <a:pt x="642" y="560"/>
                    <a:pt x="641" y="556"/>
                    <a:pt x="645" y="556"/>
                  </a:cubicBezTo>
                  <a:cubicBezTo>
                    <a:pt x="641" y="551"/>
                    <a:pt x="649" y="552"/>
                    <a:pt x="651" y="554"/>
                  </a:cubicBezTo>
                  <a:cubicBezTo>
                    <a:pt x="653" y="557"/>
                    <a:pt x="657" y="556"/>
                    <a:pt x="658" y="560"/>
                  </a:cubicBezTo>
                  <a:cubicBezTo>
                    <a:pt x="657" y="560"/>
                    <a:pt x="657" y="560"/>
                    <a:pt x="656" y="560"/>
                  </a:cubicBezTo>
                  <a:cubicBezTo>
                    <a:pt x="658" y="562"/>
                    <a:pt x="658" y="566"/>
                    <a:pt x="656" y="568"/>
                  </a:cubicBezTo>
                  <a:cubicBezTo>
                    <a:pt x="655" y="568"/>
                    <a:pt x="652" y="572"/>
                    <a:pt x="652" y="573"/>
                  </a:cubicBezTo>
                  <a:cubicBezTo>
                    <a:pt x="653" y="576"/>
                    <a:pt x="659" y="570"/>
                    <a:pt x="660" y="570"/>
                  </a:cubicBezTo>
                  <a:cubicBezTo>
                    <a:pt x="664" y="571"/>
                    <a:pt x="664" y="579"/>
                    <a:pt x="664" y="581"/>
                  </a:cubicBezTo>
                  <a:cubicBezTo>
                    <a:pt x="666" y="579"/>
                    <a:pt x="668" y="577"/>
                    <a:pt x="670" y="575"/>
                  </a:cubicBezTo>
                  <a:cubicBezTo>
                    <a:pt x="671" y="574"/>
                    <a:pt x="670" y="571"/>
                    <a:pt x="670" y="569"/>
                  </a:cubicBezTo>
                  <a:cubicBezTo>
                    <a:pt x="671" y="565"/>
                    <a:pt x="675" y="561"/>
                    <a:pt x="670" y="558"/>
                  </a:cubicBezTo>
                  <a:cubicBezTo>
                    <a:pt x="674" y="556"/>
                    <a:pt x="672" y="561"/>
                    <a:pt x="675" y="561"/>
                  </a:cubicBezTo>
                  <a:cubicBezTo>
                    <a:pt x="675" y="562"/>
                    <a:pt x="675" y="562"/>
                    <a:pt x="674" y="563"/>
                  </a:cubicBezTo>
                  <a:cubicBezTo>
                    <a:pt x="675" y="564"/>
                    <a:pt x="675" y="563"/>
                    <a:pt x="676" y="564"/>
                  </a:cubicBezTo>
                  <a:cubicBezTo>
                    <a:pt x="677" y="563"/>
                    <a:pt x="681" y="565"/>
                    <a:pt x="683" y="565"/>
                  </a:cubicBezTo>
                  <a:cubicBezTo>
                    <a:pt x="683" y="564"/>
                    <a:pt x="682" y="561"/>
                    <a:pt x="686" y="563"/>
                  </a:cubicBezTo>
                  <a:cubicBezTo>
                    <a:pt x="682" y="559"/>
                    <a:pt x="682" y="551"/>
                    <a:pt x="676" y="550"/>
                  </a:cubicBezTo>
                  <a:cubicBezTo>
                    <a:pt x="671" y="549"/>
                    <a:pt x="665" y="549"/>
                    <a:pt x="660" y="548"/>
                  </a:cubicBezTo>
                  <a:cubicBezTo>
                    <a:pt x="658" y="547"/>
                    <a:pt x="647" y="544"/>
                    <a:pt x="648" y="543"/>
                  </a:cubicBezTo>
                  <a:cubicBezTo>
                    <a:pt x="649" y="541"/>
                    <a:pt x="648" y="540"/>
                    <a:pt x="647" y="539"/>
                  </a:cubicBezTo>
                  <a:cubicBezTo>
                    <a:pt x="646" y="538"/>
                    <a:pt x="648" y="537"/>
                    <a:pt x="647" y="536"/>
                  </a:cubicBezTo>
                  <a:cubicBezTo>
                    <a:pt x="646" y="532"/>
                    <a:pt x="643" y="534"/>
                    <a:pt x="645" y="528"/>
                  </a:cubicBezTo>
                  <a:cubicBezTo>
                    <a:pt x="637" y="530"/>
                    <a:pt x="637" y="526"/>
                    <a:pt x="634" y="520"/>
                  </a:cubicBezTo>
                  <a:cubicBezTo>
                    <a:pt x="631" y="517"/>
                    <a:pt x="629" y="521"/>
                    <a:pt x="627" y="520"/>
                  </a:cubicBezTo>
                  <a:cubicBezTo>
                    <a:pt x="624" y="519"/>
                    <a:pt x="622" y="517"/>
                    <a:pt x="619" y="517"/>
                  </a:cubicBezTo>
                  <a:cubicBezTo>
                    <a:pt x="622" y="520"/>
                    <a:pt x="619" y="521"/>
                    <a:pt x="617" y="523"/>
                  </a:cubicBezTo>
                  <a:cubicBezTo>
                    <a:pt x="618" y="522"/>
                    <a:pt x="618" y="521"/>
                    <a:pt x="618" y="519"/>
                  </a:cubicBezTo>
                  <a:cubicBezTo>
                    <a:pt x="616" y="520"/>
                    <a:pt x="616" y="523"/>
                    <a:pt x="614" y="524"/>
                  </a:cubicBezTo>
                  <a:cubicBezTo>
                    <a:pt x="614" y="523"/>
                    <a:pt x="614" y="522"/>
                    <a:pt x="615" y="521"/>
                  </a:cubicBezTo>
                  <a:cubicBezTo>
                    <a:pt x="611" y="522"/>
                    <a:pt x="612" y="526"/>
                    <a:pt x="610" y="527"/>
                  </a:cubicBezTo>
                  <a:cubicBezTo>
                    <a:pt x="606" y="529"/>
                    <a:pt x="603" y="530"/>
                    <a:pt x="599" y="532"/>
                  </a:cubicBezTo>
                  <a:cubicBezTo>
                    <a:pt x="596" y="535"/>
                    <a:pt x="593" y="538"/>
                    <a:pt x="590" y="541"/>
                  </a:cubicBezTo>
                  <a:close/>
                  <a:moveTo>
                    <a:pt x="392" y="300"/>
                  </a:moveTo>
                  <a:cubicBezTo>
                    <a:pt x="391" y="300"/>
                    <a:pt x="390" y="299"/>
                    <a:pt x="389" y="299"/>
                  </a:cubicBezTo>
                  <a:cubicBezTo>
                    <a:pt x="390" y="299"/>
                    <a:pt x="390" y="298"/>
                    <a:pt x="391" y="297"/>
                  </a:cubicBezTo>
                  <a:cubicBezTo>
                    <a:pt x="388" y="296"/>
                    <a:pt x="385" y="301"/>
                    <a:pt x="382" y="301"/>
                  </a:cubicBezTo>
                  <a:cubicBezTo>
                    <a:pt x="377" y="302"/>
                    <a:pt x="375" y="303"/>
                    <a:pt x="370" y="301"/>
                  </a:cubicBezTo>
                  <a:cubicBezTo>
                    <a:pt x="372" y="297"/>
                    <a:pt x="377" y="296"/>
                    <a:pt x="381" y="294"/>
                  </a:cubicBezTo>
                  <a:cubicBezTo>
                    <a:pt x="374" y="292"/>
                    <a:pt x="372" y="291"/>
                    <a:pt x="366" y="294"/>
                  </a:cubicBezTo>
                  <a:cubicBezTo>
                    <a:pt x="362" y="295"/>
                    <a:pt x="358" y="297"/>
                    <a:pt x="354" y="298"/>
                  </a:cubicBezTo>
                  <a:cubicBezTo>
                    <a:pt x="349" y="299"/>
                    <a:pt x="345" y="300"/>
                    <a:pt x="340" y="301"/>
                  </a:cubicBezTo>
                  <a:cubicBezTo>
                    <a:pt x="338" y="302"/>
                    <a:pt x="328" y="303"/>
                    <a:pt x="335" y="307"/>
                  </a:cubicBezTo>
                  <a:cubicBezTo>
                    <a:pt x="336" y="307"/>
                    <a:pt x="337" y="306"/>
                    <a:pt x="337" y="306"/>
                  </a:cubicBezTo>
                  <a:cubicBezTo>
                    <a:pt x="337" y="305"/>
                    <a:pt x="337" y="305"/>
                    <a:pt x="337" y="304"/>
                  </a:cubicBezTo>
                  <a:cubicBezTo>
                    <a:pt x="339" y="303"/>
                    <a:pt x="347" y="303"/>
                    <a:pt x="350" y="304"/>
                  </a:cubicBezTo>
                  <a:cubicBezTo>
                    <a:pt x="350" y="303"/>
                    <a:pt x="350" y="303"/>
                    <a:pt x="349" y="303"/>
                  </a:cubicBezTo>
                  <a:cubicBezTo>
                    <a:pt x="354" y="302"/>
                    <a:pt x="359" y="303"/>
                    <a:pt x="363" y="305"/>
                  </a:cubicBezTo>
                  <a:cubicBezTo>
                    <a:pt x="361" y="309"/>
                    <a:pt x="355" y="306"/>
                    <a:pt x="351" y="307"/>
                  </a:cubicBezTo>
                  <a:cubicBezTo>
                    <a:pt x="353" y="308"/>
                    <a:pt x="354" y="309"/>
                    <a:pt x="355" y="311"/>
                  </a:cubicBezTo>
                  <a:cubicBezTo>
                    <a:pt x="353" y="311"/>
                    <a:pt x="352" y="312"/>
                    <a:pt x="350" y="313"/>
                  </a:cubicBezTo>
                  <a:cubicBezTo>
                    <a:pt x="353" y="317"/>
                    <a:pt x="348" y="317"/>
                    <a:pt x="346" y="318"/>
                  </a:cubicBezTo>
                  <a:cubicBezTo>
                    <a:pt x="349" y="320"/>
                    <a:pt x="353" y="319"/>
                    <a:pt x="356" y="320"/>
                  </a:cubicBezTo>
                  <a:cubicBezTo>
                    <a:pt x="358" y="321"/>
                    <a:pt x="361" y="315"/>
                    <a:pt x="363" y="314"/>
                  </a:cubicBezTo>
                  <a:cubicBezTo>
                    <a:pt x="367" y="312"/>
                    <a:pt x="373" y="313"/>
                    <a:pt x="368" y="317"/>
                  </a:cubicBezTo>
                  <a:cubicBezTo>
                    <a:pt x="366" y="318"/>
                    <a:pt x="366" y="320"/>
                    <a:pt x="365" y="320"/>
                  </a:cubicBezTo>
                  <a:cubicBezTo>
                    <a:pt x="364" y="321"/>
                    <a:pt x="362" y="321"/>
                    <a:pt x="361" y="322"/>
                  </a:cubicBezTo>
                  <a:cubicBezTo>
                    <a:pt x="366" y="326"/>
                    <a:pt x="371" y="314"/>
                    <a:pt x="377" y="316"/>
                  </a:cubicBezTo>
                  <a:cubicBezTo>
                    <a:pt x="376" y="314"/>
                    <a:pt x="375" y="312"/>
                    <a:pt x="373" y="312"/>
                  </a:cubicBezTo>
                  <a:cubicBezTo>
                    <a:pt x="378" y="307"/>
                    <a:pt x="387" y="314"/>
                    <a:pt x="390" y="309"/>
                  </a:cubicBezTo>
                  <a:cubicBezTo>
                    <a:pt x="389" y="309"/>
                    <a:pt x="388" y="309"/>
                    <a:pt x="387" y="309"/>
                  </a:cubicBezTo>
                  <a:cubicBezTo>
                    <a:pt x="387" y="305"/>
                    <a:pt x="389" y="307"/>
                    <a:pt x="390" y="305"/>
                  </a:cubicBezTo>
                  <a:cubicBezTo>
                    <a:pt x="391" y="304"/>
                    <a:pt x="391" y="302"/>
                    <a:pt x="392" y="300"/>
                  </a:cubicBezTo>
                  <a:close/>
                  <a:moveTo>
                    <a:pt x="459" y="350"/>
                  </a:moveTo>
                  <a:cubicBezTo>
                    <a:pt x="453" y="348"/>
                    <a:pt x="445" y="347"/>
                    <a:pt x="440" y="351"/>
                  </a:cubicBezTo>
                  <a:cubicBezTo>
                    <a:pt x="438" y="352"/>
                    <a:pt x="437" y="355"/>
                    <a:pt x="436" y="356"/>
                  </a:cubicBezTo>
                  <a:cubicBezTo>
                    <a:pt x="433" y="359"/>
                    <a:pt x="432" y="360"/>
                    <a:pt x="428" y="360"/>
                  </a:cubicBezTo>
                  <a:cubicBezTo>
                    <a:pt x="425" y="361"/>
                    <a:pt x="419" y="360"/>
                    <a:pt x="418" y="356"/>
                  </a:cubicBezTo>
                  <a:cubicBezTo>
                    <a:pt x="417" y="355"/>
                    <a:pt x="411" y="356"/>
                    <a:pt x="410" y="353"/>
                  </a:cubicBezTo>
                  <a:cubicBezTo>
                    <a:pt x="409" y="353"/>
                    <a:pt x="404" y="350"/>
                    <a:pt x="403" y="351"/>
                  </a:cubicBezTo>
                  <a:cubicBezTo>
                    <a:pt x="402" y="352"/>
                    <a:pt x="409" y="355"/>
                    <a:pt x="410" y="355"/>
                  </a:cubicBezTo>
                  <a:cubicBezTo>
                    <a:pt x="408" y="359"/>
                    <a:pt x="418" y="363"/>
                    <a:pt x="412" y="364"/>
                  </a:cubicBezTo>
                  <a:cubicBezTo>
                    <a:pt x="410" y="365"/>
                    <a:pt x="408" y="363"/>
                    <a:pt x="407" y="365"/>
                  </a:cubicBezTo>
                  <a:cubicBezTo>
                    <a:pt x="405" y="367"/>
                    <a:pt x="406" y="368"/>
                    <a:pt x="404" y="369"/>
                  </a:cubicBezTo>
                  <a:cubicBezTo>
                    <a:pt x="404" y="369"/>
                    <a:pt x="404" y="370"/>
                    <a:pt x="405" y="370"/>
                  </a:cubicBezTo>
                  <a:cubicBezTo>
                    <a:pt x="403" y="372"/>
                    <a:pt x="400" y="370"/>
                    <a:pt x="398" y="370"/>
                  </a:cubicBezTo>
                  <a:cubicBezTo>
                    <a:pt x="398" y="370"/>
                    <a:pt x="398" y="371"/>
                    <a:pt x="398" y="371"/>
                  </a:cubicBezTo>
                  <a:cubicBezTo>
                    <a:pt x="396" y="371"/>
                    <a:pt x="394" y="370"/>
                    <a:pt x="391" y="370"/>
                  </a:cubicBezTo>
                  <a:cubicBezTo>
                    <a:pt x="394" y="374"/>
                    <a:pt x="403" y="375"/>
                    <a:pt x="408" y="376"/>
                  </a:cubicBezTo>
                  <a:cubicBezTo>
                    <a:pt x="411" y="377"/>
                    <a:pt x="423" y="375"/>
                    <a:pt x="421" y="371"/>
                  </a:cubicBezTo>
                  <a:cubicBezTo>
                    <a:pt x="425" y="367"/>
                    <a:pt x="428" y="369"/>
                    <a:pt x="432" y="367"/>
                  </a:cubicBezTo>
                  <a:cubicBezTo>
                    <a:pt x="434" y="365"/>
                    <a:pt x="437" y="362"/>
                    <a:pt x="439" y="360"/>
                  </a:cubicBezTo>
                  <a:cubicBezTo>
                    <a:pt x="438" y="360"/>
                    <a:pt x="438" y="360"/>
                    <a:pt x="437" y="360"/>
                  </a:cubicBezTo>
                  <a:cubicBezTo>
                    <a:pt x="440" y="358"/>
                    <a:pt x="441" y="356"/>
                    <a:pt x="445" y="356"/>
                  </a:cubicBezTo>
                  <a:cubicBezTo>
                    <a:pt x="447" y="355"/>
                    <a:pt x="449" y="356"/>
                    <a:pt x="451" y="353"/>
                  </a:cubicBezTo>
                  <a:cubicBezTo>
                    <a:pt x="449" y="354"/>
                    <a:pt x="449" y="354"/>
                    <a:pt x="447" y="354"/>
                  </a:cubicBezTo>
                  <a:cubicBezTo>
                    <a:pt x="449" y="353"/>
                    <a:pt x="451" y="353"/>
                    <a:pt x="453" y="352"/>
                  </a:cubicBezTo>
                  <a:cubicBezTo>
                    <a:pt x="451" y="352"/>
                    <a:pt x="449" y="352"/>
                    <a:pt x="448" y="351"/>
                  </a:cubicBezTo>
                  <a:cubicBezTo>
                    <a:pt x="449" y="351"/>
                    <a:pt x="450" y="351"/>
                    <a:pt x="452" y="351"/>
                  </a:cubicBezTo>
                  <a:cubicBezTo>
                    <a:pt x="447" y="349"/>
                    <a:pt x="442" y="353"/>
                    <a:pt x="437" y="356"/>
                  </a:cubicBezTo>
                  <a:cubicBezTo>
                    <a:pt x="439" y="350"/>
                    <a:pt x="455" y="346"/>
                    <a:pt x="456" y="353"/>
                  </a:cubicBezTo>
                  <a:cubicBezTo>
                    <a:pt x="457" y="353"/>
                    <a:pt x="458" y="351"/>
                    <a:pt x="459" y="350"/>
                  </a:cubicBezTo>
                  <a:close/>
                  <a:moveTo>
                    <a:pt x="545" y="485"/>
                  </a:moveTo>
                  <a:cubicBezTo>
                    <a:pt x="546" y="482"/>
                    <a:pt x="545" y="483"/>
                    <a:pt x="547" y="482"/>
                  </a:cubicBezTo>
                  <a:cubicBezTo>
                    <a:pt x="547" y="483"/>
                    <a:pt x="547" y="484"/>
                    <a:pt x="547" y="484"/>
                  </a:cubicBezTo>
                  <a:cubicBezTo>
                    <a:pt x="547" y="484"/>
                    <a:pt x="547" y="484"/>
                    <a:pt x="548" y="483"/>
                  </a:cubicBezTo>
                  <a:cubicBezTo>
                    <a:pt x="550" y="484"/>
                    <a:pt x="549" y="487"/>
                    <a:pt x="549" y="490"/>
                  </a:cubicBezTo>
                  <a:cubicBezTo>
                    <a:pt x="550" y="488"/>
                    <a:pt x="551" y="487"/>
                    <a:pt x="553" y="487"/>
                  </a:cubicBezTo>
                  <a:cubicBezTo>
                    <a:pt x="554" y="488"/>
                    <a:pt x="552" y="491"/>
                    <a:pt x="551" y="493"/>
                  </a:cubicBezTo>
                  <a:cubicBezTo>
                    <a:pt x="553" y="492"/>
                    <a:pt x="553" y="492"/>
                    <a:pt x="554" y="491"/>
                  </a:cubicBezTo>
                  <a:cubicBezTo>
                    <a:pt x="551" y="493"/>
                    <a:pt x="551" y="497"/>
                    <a:pt x="552" y="501"/>
                  </a:cubicBezTo>
                  <a:cubicBezTo>
                    <a:pt x="553" y="504"/>
                    <a:pt x="555" y="500"/>
                    <a:pt x="555" y="498"/>
                  </a:cubicBezTo>
                  <a:cubicBezTo>
                    <a:pt x="555" y="499"/>
                    <a:pt x="556" y="499"/>
                    <a:pt x="557" y="499"/>
                  </a:cubicBezTo>
                  <a:cubicBezTo>
                    <a:pt x="555" y="496"/>
                    <a:pt x="558" y="493"/>
                    <a:pt x="556" y="491"/>
                  </a:cubicBezTo>
                  <a:cubicBezTo>
                    <a:pt x="554" y="489"/>
                    <a:pt x="552" y="484"/>
                    <a:pt x="551" y="482"/>
                  </a:cubicBezTo>
                  <a:cubicBezTo>
                    <a:pt x="550" y="478"/>
                    <a:pt x="542" y="461"/>
                    <a:pt x="546" y="459"/>
                  </a:cubicBezTo>
                  <a:cubicBezTo>
                    <a:pt x="545" y="459"/>
                    <a:pt x="545" y="459"/>
                    <a:pt x="545" y="459"/>
                  </a:cubicBezTo>
                  <a:cubicBezTo>
                    <a:pt x="544" y="460"/>
                    <a:pt x="543" y="460"/>
                    <a:pt x="542" y="460"/>
                  </a:cubicBezTo>
                  <a:cubicBezTo>
                    <a:pt x="542" y="458"/>
                    <a:pt x="543" y="457"/>
                    <a:pt x="545" y="457"/>
                  </a:cubicBezTo>
                  <a:cubicBezTo>
                    <a:pt x="545" y="456"/>
                    <a:pt x="544" y="455"/>
                    <a:pt x="543" y="455"/>
                  </a:cubicBezTo>
                  <a:cubicBezTo>
                    <a:pt x="541" y="460"/>
                    <a:pt x="541" y="461"/>
                    <a:pt x="544" y="464"/>
                  </a:cubicBezTo>
                  <a:cubicBezTo>
                    <a:pt x="542" y="462"/>
                    <a:pt x="536" y="460"/>
                    <a:pt x="535" y="464"/>
                  </a:cubicBezTo>
                  <a:cubicBezTo>
                    <a:pt x="533" y="472"/>
                    <a:pt x="534" y="470"/>
                    <a:pt x="540" y="472"/>
                  </a:cubicBezTo>
                  <a:cubicBezTo>
                    <a:pt x="534" y="473"/>
                    <a:pt x="541" y="480"/>
                    <a:pt x="543" y="484"/>
                  </a:cubicBezTo>
                  <a:cubicBezTo>
                    <a:pt x="544" y="484"/>
                    <a:pt x="544" y="484"/>
                    <a:pt x="545" y="485"/>
                  </a:cubicBezTo>
                  <a:close/>
                  <a:moveTo>
                    <a:pt x="18" y="383"/>
                  </a:moveTo>
                  <a:cubicBezTo>
                    <a:pt x="13" y="381"/>
                    <a:pt x="10" y="385"/>
                    <a:pt x="5" y="384"/>
                  </a:cubicBezTo>
                  <a:cubicBezTo>
                    <a:pt x="7" y="388"/>
                    <a:pt x="11" y="388"/>
                    <a:pt x="14" y="390"/>
                  </a:cubicBezTo>
                  <a:cubicBezTo>
                    <a:pt x="15" y="388"/>
                    <a:pt x="17" y="388"/>
                    <a:pt x="19" y="388"/>
                  </a:cubicBezTo>
                  <a:cubicBezTo>
                    <a:pt x="19" y="388"/>
                    <a:pt x="19" y="387"/>
                    <a:pt x="19" y="387"/>
                  </a:cubicBezTo>
                  <a:cubicBezTo>
                    <a:pt x="19" y="385"/>
                    <a:pt x="17" y="385"/>
                    <a:pt x="18" y="383"/>
                  </a:cubicBezTo>
                  <a:close/>
                  <a:moveTo>
                    <a:pt x="332" y="216"/>
                  </a:moveTo>
                  <a:cubicBezTo>
                    <a:pt x="337" y="219"/>
                    <a:pt x="341" y="220"/>
                    <a:pt x="344" y="225"/>
                  </a:cubicBezTo>
                  <a:cubicBezTo>
                    <a:pt x="350" y="231"/>
                    <a:pt x="349" y="231"/>
                    <a:pt x="357" y="227"/>
                  </a:cubicBezTo>
                  <a:cubicBezTo>
                    <a:pt x="358" y="226"/>
                    <a:pt x="359" y="226"/>
                    <a:pt x="360" y="225"/>
                  </a:cubicBezTo>
                  <a:cubicBezTo>
                    <a:pt x="361" y="224"/>
                    <a:pt x="361" y="227"/>
                    <a:pt x="362" y="226"/>
                  </a:cubicBezTo>
                  <a:cubicBezTo>
                    <a:pt x="364" y="226"/>
                    <a:pt x="367" y="224"/>
                    <a:pt x="369" y="223"/>
                  </a:cubicBezTo>
                  <a:cubicBezTo>
                    <a:pt x="371" y="213"/>
                    <a:pt x="371" y="213"/>
                    <a:pt x="371" y="213"/>
                  </a:cubicBezTo>
                  <a:cubicBezTo>
                    <a:pt x="374" y="215"/>
                    <a:pt x="378" y="212"/>
                    <a:pt x="379" y="208"/>
                  </a:cubicBezTo>
                  <a:cubicBezTo>
                    <a:pt x="380" y="205"/>
                    <a:pt x="381" y="205"/>
                    <a:pt x="384" y="204"/>
                  </a:cubicBezTo>
                  <a:cubicBezTo>
                    <a:pt x="391" y="201"/>
                    <a:pt x="400" y="199"/>
                    <a:pt x="406" y="195"/>
                  </a:cubicBezTo>
                  <a:cubicBezTo>
                    <a:pt x="409" y="192"/>
                    <a:pt x="409" y="190"/>
                    <a:pt x="405" y="187"/>
                  </a:cubicBezTo>
                  <a:cubicBezTo>
                    <a:pt x="402" y="185"/>
                    <a:pt x="400" y="183"/>
                    <a:pt x="397" y="182"/>
                  </a:cubicBezTo>
                  <a:cubicBezTo>
                    <a:pt x="391" y="179"/>
                    <a:pt x="384" y="177"/>
                    <a:pt x="379" y="183"/>
                  </a:cubicBezTo>
                  <a:cubicBezTo>
                    <a:pt x="379" y="182"/>
                    <a:pt x="379" y="181"/>
                    <a:pt x="379" y="180"/>
                  </a:cubicBezTo>
                  <a:cubicBezTo>
                    <a:pt x="372" y="182"/>
                    <a:pt x="366" y="174"/>
                    <a:pt x="360" y="174"/>
                  </a:cubicBezTo>
                  <a:cubicBezTo>
                    <a:pt x="352" y="176"/>
                    <a:pt x="344" y="177"/>
                    <a:pt x="336" y="178"/>
                  </a:cubicBezTo>
                  <a:cubicBezTo>
                    <a:pt x="338" y="180"/>
                    <a:pt x="343" y="188"/>
                    <a:pt x="342" y="189"/>
                  </a:cubicBezTo>
                  <a:cubicBezTo>
                    <a:pt x="340" y="192"/>
                    <a:pt x="333" y="198"/>
                    <a:pt x="337" y="201"/>
                  </a:cubicBezTo>
                  <a:cubicBezTo>
                    <a:pt x="330" y="202"/>
                    <a:pt x="335" y="204"/>
                    <a:pt x="333" y="207"/>
                  </a:cubicBezTo>
                  <a:cubicBezTo>
                    <a:pt x="331" y="210"/>
                    <a:pt x="327" y="213"/>
                    <a:pt x="328" y="217"/>
                  </a:cubicBezTo>
                  <a:cubicBezTo>
                    <a:pt x="329" y="217"/>
                    <a:pt x="331" y="217"/>
                    <a:pt x="332" y="216"/>
                  </a:cubicBezTo>
                  <a:close/>
                  <a:moveTo>
                    <a:pt x="362" y="152"/>
                  </a:moveTo>
                  <a:cubicBezTo>
                    <a:pt x="366" y="152"/>
                    <a:pt x="364" y="149"/>
                    <a:pt x="365" y="148"/>
                  </a:cubicBezTo>
                  <a:cubicBezTo>
                    <a:pt x="367" y="146"/>
                    <a:pt x="370" y="149"/>
                    <a:pt x="370" y="153"/>
                  </a:cubicBezTo>
                  <a:cubicBezTo>
                    <a:pt x="372" y="152"/>
                    <a:pt x="375" y="152"/>
                    <a:pt x="376" y="150"/>
                  </a:cubicBezTo>
                  <a:cubicBezTo>
                    <a:pt x="378" y="148"/>
                    <a:pt x="374" y="145"/>
                    <a:pt x="376" y="143"/>
                  </a:cubicBezTo>
                  <a:cubicBezTo>
                    <a:pt x="378" y="143"/>
                    <a:pt x="379" y="149"/>
                    <a:pt x="382" y="145"/>
                  </a:cubicBezTo>
                  <a:cubicBezTo>
                    <a:pt x="384" y="143"/>
                    <a:pt x="383" y="141"/>
                    <a:pt x="381" y="141"/>
                  </a:cubicBezTo>
                  <a:cubicBezTo>
                    <a:pt x="383" y="139"/>
                    <a:pt x="386" y="141"/>
                    <a:pt x="386" y="137"/>
                  </a:cubicBezTo>
                  <a:cubicBezTo>
                    <a:pt x="386" y="135"/>
                    <a:pt x="389" y="135"/>
                    <a:pt x="390" y="136"/>
                  </a:cubicBezTo>
                  <a:cubicBezTo>
                    <a:pt x="385" y="140"/>
                    <a:pt x="390" y="146"/>
                    <a:pt x="395" y="144"/>
                  </a:cubicBezTo>
                  <a:cubicBezTo>
                    <a:pt x="399" y="143"/>
                    <a:pt x="408" y="137"/>
                    <a:pt x="402" y="133"/>
                  </a:cubicBezTo>
                  <a:cubicBezTo>
                    <a:pt x="402" y="133"/>
                    <a:pt x="404" y="133"/>
                    <a:pt x="406" y="133"/>
                  </a:cubicBezTo>
                  <a:cubicBezTo>
                    <a:pt x="397" y="131"/>
                    <a:pt x="405" y="127"/>
                    <a:pt x="408" y="126"/>
                  </a:cubicBezTo>
                  <a:cubicBezTo>
                    <a:pt x="403" y="123"/>
                    <a:pt x="401" y="121"/>
                    <a:pt x="395" y="123"/>
                  </a:cubicBezTo>
                  <a:cubicBezTo>
                    <a:pt x="396" y="124"/>
                    <a:pt x="397" y="124"/>
                    <a:pt x="398" y="125"/>
                  </a:cubicBezTo>
                  <a:cubicBezTo>
                    <a:pt x="395" y="127"/>
                    <a:pt x="393" y="126"/>
                    <a:pt x="390" y="125"/>
                  </a:cubicBezTo>
                  <a:cubicBezTo>
                    <a:pt x="388" y="124"/>
                    <a:pt x="385" y="125"/>
                    <a:pt x="383" y="125"/>
                  </a:cubicBezTo>
                  <a:cubicBezTo>
                    <a:pt x="378" y="126"/>
                    <a:pt x="376" y="128"/>
                    <a:pt x="372" y="132"/>
                  </a:cubicBezTo>
                  <a:cubicBezTo>
                    <a:pt x="369" y="134"/>
                    <a:pt x="363" y="141"/>
                    <a:pt x="359" y="142"/>
                  </a:cubicBezTo>
                  <a:cubicBezTo>
                    <a:pt x="353" y="143"/>
                    <a:pt x="349" y="144"/>
                    <a:pt x="354" y="151"/>
                  </a:cubicBezTo>
                  <a:cubicBezTo>
                    <a:pt x="357" y="151"/>
                    <a:pt x="359" y="151"/>
                    <a:pt x="362" y="152"/>
                  </a:cubicBezTo>
                  <a:close/>
                  <a:moveTo>
                    <a:pt x="422" y="117"/>
                  </a:moveTo>
                  <a:cubicBezTo>
                    <a:pt x="417" y="112"/>
                    <a:pt x="417" y="112"/>
                    <a:pt x="411" y="114"/>
                  </a:cubicBezTo>
                  <a:cubicBezTo>
                    <a:pt x="413" y="116"/>
                    <a:pt x="415" y="117"/>
                    <a:pt x="418" y="119"/>
                  </a:cubicBezTo>
                  <a:cubicBezTo>
                    <a:pt x="419" y="118"/>
                    <a:pt x="421" y="118"/>
                    <a:pt x="422" y="117"/>
                  </a:cubicBezTo>
                  <a:close/>
                  <a:moveTo>
                    <a:pt x="115" y="411"/>
                  </a:moveTo>
                  <a:cubicBezTo>
                    <a:pt x="118" y="413"/>
                    <a:pt x="121" y="410"/>
                    <a:pt x="122" y="409"/>
                  </a:cubicBezTo>
                  <a:cubicBezTo>
                    <a:pt x="123" y="409"/>
                    <a:pt x="123" y="409"/>
                    <a:pt x="124" y="410"/>
                  </a:cubicBezTo>
                  <a:cubicBezTo>
                    <a:pt x="124" y="409"/>
                    <a:pt x="124" y="409"/>
                    <a:pt x="125" y="408"/>
                  </a:cubicBezTo>
                  <a:cubicBezTo>
                    <a:pt x="123" y="407"/>
                    <a:pt x="121" y="407"/>
                    <a:pt x="120" y="406"/>
                  </a:cubicBezTo>
                  <a:cubicBezTo>
                    <a:pt x="118" y="407"/>
                    <a:pt x="116" y="409"/>
                    <a:pt x="115" y="411"/>
                  </a:cubicBezTo>
                  <a:close/>
                  <a:moveTo>
                    <a:pt x="282" y="461"/>
                  </a:moveTo>
                  <a:cubicBezTo>
                    <a:pt x="282" y="457"/>
                    <a:pt x="271" y="458"/>
                    <a:pt x="271" y="459"/>
                  </a:cubicBezTo>
                  <a:cubicBezTo>
                    <a:pt x="271" y="465"/>
                    <a:pt x="283" y="486"/>
                    <a:pt x="287" y="481"/>
                  </a:cubicBezTo>
                  <a:cubicBezTo>
                    <a:pt x="286" y="480"/>
                    <a:pt x="285" y="479"/>
                    <a:pt x="283" y="477"/>
                  </a:cubicBezTo>
                  <a:cubicBezTo>
                    <a:pt x="282" y="472"/>
                    <a:pt x="281" y="467"/>
                    <a:pt x="282" y="461"/>
                  </a:cubicBezTo>
                  <a:close/>
                  <a:moveTo>
                    <a:pt x="110" y="417"/>
                  </a:moveTo>
                  <a:cubicBezTo>
                    <a:pt x="103" y="413"/>
                    <a:pt x="102" y="428"/>
                    <a:pt x="109" y="427"/>
                  </a:cubicBezTo>
                  <a:cubicBezTo>
                    <a:pt x="111" y="427"/>
                    <a:pt x="113" y="423"/>
                    <a:pt x="115" y="423"/>
                  </a:cubicBezTo>
                  <a:cubicBezTo>
                    <a:pt x="118" y="423"/>
                    <a:pt x="120" y="421"/>
                    <a:pt x="119" y="418"/>
                  </a:cubicBezTo>
                  <a:cubicBezTo>
                    <a:pt x="121" y="419"/>
                    <a:pt x="123" y="419"/>
                    <a:pt x="123" y="417"/>
                  </a:cubicBezTo>
                  <a:cubicBezTo>
                    <a:pt x="123" y="417"/>
                    <a:pt x="122" y="416"/>
                    <a:pt x="121" y="416"/>
                  </a:cubicBezTo>
                  <a:cubicBezTo>
                    <a:pt x="123" y="412"/>
                    <a:pt x="109" y="411"/>
                    <a:pt x="110" y="417"/>
                  </a:cubicBezTo>
                  <a:close/>
                  <a:moveTo>
                    <a:pt x="343" y="516"/>
                  </a:moveTo>
                  <a:cubicBezTo>
                    <a:pt x="342" y="514"/>
                    <a:pt x="339" y="514"/>
                    <a:pt x="338" y="513"/>
                  </a:cubicBezTo>
                  <a:cubicBezTo>
                    <a:pt x="335" y="512"/>
                    <a:pt x="335" y="511"/>
                    <a:pt x="333" y="508"/>
                  </a:cubicBezTo>
                  <a:cubicBezTo>
                    <a:pt x="329" y="501"/>
                    <a:pt x="328" y="503"/>
                    <a:pt x="321" y="500"/>
                  </a:cubicBezTo>
                  <a:cubicBezTo>
                    <a:pt x="315" y="498"/>
                    <a:pt x="313" y="496"/>
                    <a:pt x="307" y="497"/>
                  </a:cubicBezTo>
                  <a:cubicBezTo>
                    <a:pt x="317" y="509"/>
                    <a:pt x="327" y="516"/>
                    <a:pt x="340" y="523"/>
                  </a:cubicBezTo>
                  <a:cubicBezTo>
                    <a:pt x="348" y="526"/>
                    <a:pt x="347" y="523"/>
                    <a:pt x="343" y="516"/>
                  </a:cubicBezTo>
                  <a:close/>
                  <a:moveTo>
                    <a:pt x="1691" y="1085"/>
                  </a:moveTo>
                  <a:cubicBezTo>
                    <a:pt x="1689" y="1083"/>
                    <a:pt x="1683" y="1073"/>
                    <a:pt x="1682" y="1082"/>
                  </a:cubicBezTo>
                  <a:cubicBezTo>
                    <a:pt x="1682" y="1090"/>
                    <a:pt x="1680" y="1090"/>
                    <a:pt x="1675" y="1095"/>
                  </a:cubicBezTo>
                  <a:cubicBezTo>
                    <a:pt x="1671" y="1100"/>
                    <a:pt x="1669" y="1104"/>
                    <a:pt x="1664" y="1106"/>
                  </a:cubicBezTo>
                  <a:cubicBezTo>
                    <a:pt x="1659" y="1109"/>
                    <a:pt x="1655" y="1111"/>
                    <a:pt x="1649" y="1112"/>
                  </a:cubicBezTo>
                  <a:cubicBezTo>
                    <a:pt x="1647" y="1113"/>
                    <a:pt x="1644" y="1123"/>
                    <a:pt x="1645" y="1125"/>
                  </a:cubicBezTo>
                  <a:cubicBezTo>
                    <a:pt x="1646" y="1130"/>
                    <a:pt x="1649" y="1138"/>
                    <a:pt x="1649" y="1143"/>
                  </a:cubicBezTo>
                  <a:cubicBezTo>
                    <a:pt x="1648" y="1148"/>
                    <a:pt x="1642" y="1153"/>
                    <a:pt x="1641" y="1158"/>
                  </a:cubicBezTo>
                  <a:cubicBezTo>
                    <a:pt x="1639" y="1164"/>
                    <a:pt x="1640" y="1169"/>
                    <a:pt x="1642" y="1175"/>
                  </a:cubicBezTo>
                  <a:cubicBezTo>
                    <a:pt x="1643" y="1180"/>
                    <a:pt x="1644" y="1186"/>
                    <a:pt x="1645" y="1191"/>
                  </a:cubicBezTo>
                  <a:cubicBezTo>
                    <a:pt x="1645" y="1193"/>
                    <a:pt x="1654" y="1197"/>
                    <a:pt x="1656" y="1196"/>
                  </a:cubicBezTo>
                  <a:cubicBezTo>
                    <a:pt x="1658" y="1195"/>
                    <a:pt x="1668" y="1192"/>
                    <a:pt x="1668" y="1192"/>
                  </a:cubicBezTo>
                  <a:cubicBezTo>
                    <a:pt x="1669" y="1188"/>
                    <a:pt x="1670" y="1183"/>
                    <a:pt x="1672" y="1179"/>
                  </a:cubicBezTo>
                  <a:cubicBezTo>
                    <a:pt x="1676" y="1164"/>
                    <a:pt x="1681" y="1148"/>
                    <a:pt x="1686" y="1133"/>
                  </a:cubicBezTo>
                  <a:cubicBezTo>
                    <a:pt x="1689" y="1122"/>
                    <a:pt x="1689" y="1117"/>
                    <a:pt x="1689" y="1106"/>
                  </a:cubicBezTo>
                  <a:cubicBezTo>
                    <a:pt x="1690" y="1108"/>
                    <a:pt x="1691" y="1109"/>
                    <a:pt x="1693" y="1110"/>
                  </a:cubicBezTo>
                  <a:cubicBezTo>
                    <a:pt x="1696" y="1102"/>
                    <a:pt x="1693" y="1095"/>
                    <a:pt x="1691" y="1086"/>
                  </a:cubicBezTo>
                  <a:lnTo>
                    <a:pt x="1691" y="1085"/>
                  </a:lnTo>
                  <a:close/>
                  <a:moveTo>
                    <a:pt x="2234" y="832"/>
                  </a:moveTo>
                  <a:cubicBezTo>
                    <a:pt x="2232" y="835"/>
                    <a:pt x="2234" y="840"/>
                    <a:pt x="2235" y="844"/>
                  </a:cubicBezTo>
                  <a:cubicBezTo>
                    <a:pt x="2235" y="847"/>
                    <a:pt x="2239" y="847"/>
                    <a:pt x="2241" y="848"/>
                  </a:cubicBezTo>
                  <a:cubicBezTo>
                    <a:pt x="2237" y="851"/>
                    <a:pt x="2240" y="855"/>
                    <a:pt x="2244" y="856"/>
                  </a:cubicBezTo>
                  <a:cubicBezTo>
                    <a:pt x="2247" y="856"/>
                    <a:pt x="2246" y="853"/>
                    <a:pt x="2250" y="856"/>
                  </a:cubicBezTo>
                  <a:cubicBezTo>
                    <a:pt x="2252" y="857"/>
                    <a:pt x="2253" y="859"/>
                    <a:pt x="2254" y="860"/>
                  </a:cubicBezTo>
                  <a:cubicBezTo>
                    <a:pt x="2255" y="858"/>
                    <a:pt x="2255" y="856"/>
                    <a:pt x="2255" y="854"/>
                  </a:cubicBezTo>
                  <a:cubicBezTo>
                    <a:pt x="2259" y="856"/>
                    <a:pt x="2260" y="855"/>
                    <a:pt x="2260" y="860"/>
                  </a:cubicBezTo>
                  <a:cubicBezTo>
                    <a:pt x="2260" y="862"/>
                    <a:pt x="2265" y="864"/>
                    <a:pt x="2267" y="865"/>
                  </a:cubicBezTo>
                  <a:cubicBezTo>
                    <a:pt x="2269" y="859"/>
                    <a:pt x="2264" y="861"/>
                    <a:pt x="2264" y="856"/>
                  </a:cubicBezTo>
                  <a:cubicBezTo>
                    <a:pt x="2268" y="858"/>
                    <a:pt x="2270" y="856"/>
                    <a:pt x="2267" y="853"/>
                  </a:cubicBezTo>
                  <a:cubicBezTo>
                    <a:pt x="2265" y="851"/>
                    <a:pt x="2265" y="854"/>
                    <a:pt x="2264" y="854"/>
                  </a:cubicBezTo>
                  <a:cubicBezTo>
                    <a:pt x="2262" y="854"/>
                    <a:pt x="2261" y="852"/>
                    <a:pt x="2259" y="851"/>
                  </a:cubicBezTo>
                  <a:cubicBezTo>
                    <a:pt x="2258" y="850"/>
                    <a:pt x="2257" y="850"/>
                    <a:pt x="2255" y="850"/>
                  </a:cubicBezTo>
                  <a:cubicBezTo>
                    <a:pt x="2253" y="849"/>
                    <a:pt x="2252" y="852"/>
                    <a:pt x="2251" y="852"/>
                  </a:cubicBezTo>
                  <a:cubicBezTo>
                    <a:pt x="2247" y="852"/>
                    <a:pt x="2249" y="848"/>
                    <a:pt x="2247" y="845"/>
                  </a:cubicBezTo>
                  <a:cubicBezTo>
                    <a:pt x="2244" y="839"/>
                    <a:pt x="2248" y="841"/>
                    <a:pt x="2248" y="836"/>
                  </a:cubicBezTo>
                  <a:cubicBezTo>
                    <a:pt x="2248" y="834"/>
                    <a:pt x="2250" y="836"/>
                    <a:pt x="2251" y="835"/>
                  </a:cubicBezTo>
                  <a:cubicBezTo>
                    <a:pt x="2252" y="834"/>
                    <a:pt x="2252" y="832"/>
                    <a:pt x="2253" y="830"/>
                  </a:cubicBezTo>
                  <a:cubicBezTo>
                    <a:pt x="2254" y="824"/>
                    <a:pt x="2252" y="827"/>
                    <a:pt x="2251" y="821"/>
                  </a:cubicBezTo>
                  <a:cubicBezTo>
                    <a:pt x="2251" y="818"/>
                    <a:pt x="2254" y="817"/>
                    <a:pt x="2252" y="813"/>
                  </a:cubicBezTo>
                  <a:cubicBezTo>
                    <a:pt x="2246" y="816"/>
                    <a:pt x="2249" y="813"/>
                    <a:pt x="2244" y="812"/>
                  </a:cubicBezTo>
                  <a:cubicBezTo>
                    <a:pt x="2242" y="812"/>
                    <a:pt x="2239" y="813"/>
                    <a:pt x="2238" y="815"/>
                  </a:cubicBezTo>
                  <a:cubicBezTo>
                    <a:pt x="2238" y="819"/>
                    <a:pt x="2237" y="824"/>
                    <a:pt x="2236" y="829"/>
                  </a:cubicBezTo>
                  <a:cubicBezTo>
                    <a:pt x="2236" y="831"/>
                    <a:pt x="2238" y="832"/>
                    <a:pt x="2237" y="835"/>
                  </a:cubicBezTo>
                  <a:cubicBezTo>
                    <a:pt x="2236" y="834"/>
                    <a:pt x="2235" y="833"/>
                    <a:pt x="2234" y="832"/>
                  </a:cubicBezTo>
                  <a:close/>
                  <a:moveTo>
                    <a:pt x="2247" y="766"/>
                  </a:moveTo>
                  <a:cubicBezTo>
                    <a:pt x="2248" y="761"/>
                    <a:pt x="2253" y="750"/>
                    <a:pt x="2245" y="754"/>
                  </a:cubicBezTo>
                  <a:cubicBezTo>
                    <a:pt x="2240" y="756"/>
                    <a:pt x="2236" y="762"/>
                    <a:pt x="2235" y="768"/>
                  </a:cubicBezTo>
                  <a:cubicBezTo>
                    <a:pt x="2234" y="774"/>
                    <a:pt x="2238" y="778"/>
                    <a:pt x="2241" y="782"/>
                  </a:cubicBezTo>
                  <a:cubicBezTo>
                    <a:pt x="2244" y="776"/>
                    <a:pt x="2246" y="772"/>
                    <a:pt x="2247" y="766"/>
                  </a:cubicBezTo>
                  <a:close/>
                  <a:moveTo>
                    <a:pt x="2229" y="874"/>
                  </a:moveTo>
                  <a:cubicBezTo>
                    <a:pt x="2228" y="881"/>
                    <a:pt x="2227" y="884"/>
                    <a:pt x="2223" y="888"/>
                  </a:cubicBezTo>
                  <a:cubicBezTo>
                    <a:pt x="2218" y="893"/>
                    <a:pt x="2216" y="896"/>
                    <a:pt x="2213" y="902"/>
                  </a:cubicBezTo>
                  <a:cubicBezTo>
                    <a:pt x="2219" y="898"/>
                    <a:pt x="2224" y="897"/>
                    <a:pt x="2226" y="889"/>
                  </a:cubicBezTo>
                  <a:cubicBezTo>
                    <a:pt x="2226" y="887"/>
                    <a:pt x="2231" y="885"/>
                    <a:pt x="2232" y="883"/>
                  </a:cubicBezTo>
                  <a:cubicBezTo>
                    <a:pt x="2233" y="883"/>
                    <a:pt x="2231" y="878"/>
                    <a:pt x="2232" y="876"/>
                  </a:cubicBezTo>
                  <a:cubicBezTo>
                    <a:pt x="2231" y="876"/>
                    <a:pt x="2230" y="875"/>
                    <a:pt x="2229" y="874"/>
                  </a:cubicBezTo>
                  <a:close/>
                  <a:moveTo>
                    <a:pt x="2281" y="894"/>
                  </a:moveTo>
                  <a:cubicBezTo>
                    <a:pt x="2280" y="891"/>
                    <a:pt x="2279" y="889"/>
                    <a:pt x="2277" y="889"/>
                  </a:cubicBezTo>
                  <a:cubicBezTo>
                    <a:pt x="2277" y="891"/>
                    <a:pt x="2277" y="894"/>
                    <a:pt x="2278" y="896"/>
                  </a:cubicBezTo>
                  <a:cubicBezTo>
                    <a:pt x="2275" y="895"/>
                    <a:pt x="2276" y="895"/>
                    <a:pt x="2274" y="897"/>
                  </a:cubicBezTo>
                  <a:cubicBezTo>
                    <a:pt x="2272" y="895"/>
                    <a:pt x="2271" y="897"/>
                    <a:pt x="2271" y="900"/>
                  </a:cubicBezTo>
                  <a:cubicBezTo>
                    <a:pt x="2268" y="898"/>
                    <a:pt x="2266" y="903"/>
                    <a:pt x="2263" y="905"/>
                  </a:cubicBezTo>
                  <a:cubicBezTo>
                    <a:pt x="2265" y="902"/>
                    <a:pt x="2265" y="898"/>
                    <a:pt x="2261" y="898"/>
                  </a:cubicBezTo>
                  <a:cubicBezTo>
                    <a:pt x="2258" y="898"/>
                    <a:pt x="2259" y="903"/>
                    <a:pt x="2257" y="904"/>
                  </a:cubicBezTo>
                  <a:cubicBezTo>
                    <a:pt x="2253" y="905"/>
                    <a:pt x="2247" y="909"/>
                    <a:pt x="2250" y="914"/>
                  </a:cubicBezTo>
                  <a:cubicBezTo>
                    <a:pt x="2252" y="913"/>
                    <a:pt x="2256" y="902"/>
                    <a:pt x="2257" y="910"/>
                  </a:cubicBezTo>
                  <a:cubicBezTo>
                    <a:pt x="2258" y="908"/>
                    <a:pt x="2258" y="909"/>
                    <a:pt x="2259" y="907"/>
                  </a:cubicBezTo>
                  <a:cubicBezTo>
                    <a:pt x="2259" y="910"/>
                    <a:pt x="2259" y="909"/>
                    <a:pt x="2261" y="910"/>
                  </a:cubicBezTo>
                  <a:cubicBezTo>
                    <a:pt x="2261" y="909"/>
                    <a:pt x="2261" y="908"/>
                    <a:pt x="2261" y="907"/>
                  </a:cubicBezTo>
                  <a:cubicBezTo>
                    <a:pt x="2269" y="906"/>
                    <a:pt x="2264" y="914"/>
                    <a:pt x="2265" y="918"/>
                  </a:cubicBezTo>
                  <a:cubicBezTo>
                    <a:pt x="2266" y="921"/>
                    <a:pt x="2273" y="926"/>
                    <a:pt x="2275" y="921"/>
                  </a:cubicBezTo>
                  <a:cubicBezTo>
                    <a:pt x="2275" y="921"/>
                    <a:pt x="2275" y="921"/>
                    <a:pt x="2275" y="921"/>
                  </a:cubicBezTo>
                  <a:cubicBezTo>
                    <a:pt x="2273" y="927"/>
                    <a:pt x="2279" y="925"/>
                    <a:pt x="2278" y="920"/>
                  </a:cubicBezTo>
                  <a:cubicBezTo>
                    <a:pt x="2277" y="916"/>
                    <a:pt x="2275" y="913"/>
                    <a:pt x="2280" y="910"/>
                  </a:cubicBezTo>
                  <a:cubicBezTo>
                    <a:pt x="2282" y="913"/>
                    <a:pt x="2280" y="916"/>
                    <a:pt x="2282" y="919"/>
                  </a:cubicBezTo>
                  <a:cubicBezTo>
                    <a:pt x="2282" y="918"/>
                    <a:pt x="2282" y="916"/>
                    <a:pt x="2283" y="914"/>
                  </a:cubicBezTo>
                  <a:cubicBezTo>
                    <a:pt x="2283" y="914"/>
                    <a:pt x="2283" y="914"/>
                    <a:pt x="2284" y="915"/>
                  </a:cubicBezTo>
                  <a:cubicBezTo>
                    <a:pt x="2284" y="912"/>
                    <a:pt x="2287" y="903"/>
                    <a:pt x="2284" y="903"/>
                  </a:cubicBezTo>
                  <a:cubicBezTo>
                    <a:pt x="2284" y="902"/>
                    <a:pt x="2284" y="901"/>
                    <a:pt x="2284" y="900"/>
                  </a:cubicBezTo>
                  <a:cubicBezTo>
                    <a:pt x="2283" y="900"/>
                    <a:pt x="2283" y="900"/>
                    <a:pt x="2282" y="900"/>
                  </a:cubicBezTo>
                  <a:cubicBezTo>
                    <a:pt x="2282" y="899"/>
                    <a:pt x="2283" y="898"/>
                    <a:pt x="2284" y="898"/>
                  </a:cubicBezTo>
                  <a:cubicBezTo>
                    <a:pt x="2284" y="896"/>
                    <a:pt x="2283" y="893"/>
                    <a:pt x="2281" y="894"/>
                  </a:cubicBezTo>
                  <a:close/>
                  <a:moveTo>
                    <a:pt x="2240" y="1058"/>
                  </a:moveTo>
                  <a:cubicBezTo>
                    <a:pt x="2238" y="1054"/>
                    <a:pt x="2226" y="1050"/>
                    <a:pt x="2227" y="1056"/>
                  </a:cubicBezTo>
                  <a:cubicBezTo>
                    <a:pt x="2231" y="1058"/>
                    <a:pt x="2243" y="1065"/>
                    <a:pt x="2240" y="1058"/>
                  </a:cubicBezTo>
                  <a:close/>
                  <a:moveTo>
                    <a:pt x="2214" y="1047"/>
                  </a:moveTo>
                  <a:cubicBezTo>
                    <a:pt x="2213" y="1045"/>
                    <a:pt x="2209" y="1043"/>
                    <a:pt x="2207" y="1043"/>
                  </a:cubicBezTo>
                  <a:cubicBezTo>
                    <a:pt x="2204" y="1043"/>
                    <a:pt x="2204" y="1045"/>
                    <a:pt x="2202" y="1049"/>
                  </a:cubicBezTo>
                  <a:cubicBezTo>
                    <a:pt x="2210" y="1051"/>
                    <a:pt x="2215" y="1051"/>
                    <a:pt x="2223" y="1049"/>
                  </a:cubicBezTo>
                  <a:cubicBezTo>
                    <a:pt x="2234" y="1047"/>
                    <a:pt x="2222" y="1041"/>
                    <a:pt x="2217" y="1043"/>
                  </a:cubicBezTo>
                  <a:cubicBezTo>
                    <a:pt x="2218" y="1045"/>
                    <a:pt x="2217" y="1047"/>
                    <a:pt x="2214" y="1047"/>
                  </a:cubicBezTo>
                  <a:close/>
                  <a:moveTo>
                    <a:pt x="2247" y="1050"/>
                  </a:moveTo>
                  <a:cubicBezTo>
                    <a:pt x="2249" y="1050"/>
                    <a:pt x="2249" y="1048"/>
                    <a:pt x="2251" y="1048"/>
                  </a:cubicBezTo>
                  <a:cubicBezTo>
                    <a:pt x="2254" y="1049"/>
                    <a:pt x="2256" y="1046"/>
                    <a:pt x="2258" y="1046"/>
                  </a:cubicBezTo>
                  <a:cubicBezTo>
                    <a:pt x="2263" y="1045"/>
                    <a:pt x="2271" y="1048"/>
                    <a:pt x="2275" y="1044"/>
                  </a:cubicBezTo>
                  <a:cubicBezTo>
                    <a:pt x="2269" y="1042"/>
                    <a:pt x="2266" y="1044"/>
                    <a:pt x="2260" y="1043"/>
                  </a:cubicBezTo>
                  <a:cubicBezTo>
                    <a:pt x="2257" y="1043"/>
                    <a:pt x="2256" y="1044"/>
                    <a:pt x="2254" y="1046"/>
                  </a:cubicBezTo>
                  <a:cubicBezTo>
                    <a:pt x="2252" y="1047"/>
                    <a:pt x="2250" y="1044"/>
                    <a:pt x="2248" y="1045"/>
                  </a:cubicBezTo>
                  <a:cubicBezTo>
                    <a:pt x="2245" y="1048"/>
                    <a:pt x="2237" y="1041"/>
                    <a:pt x="2234" y="1045"/>
                  </a:cubicBezTo>
                  <a:cubicBezTo>
                    <a:pt x="2230" y="1050"/>
                    <a:pt x="2241" y="1048"/>
                    <a:pt x="2242" y="1050"/>
                  </a:cubicBezTo>
                  <a:cubicBezTo>
                    <a:pt x="2245" y="1048"/>
                    <a:pt x="2245" y="1050"/>
                    <a:pt x="2247" y="1050"/>
                  </a:cubicBezTo>
                  <a:close/>
                  <a:moveTo>
                    <a:pt x="2252" y="1019"/>
                  </a:moveTo>
                  <a:cubicBezTo>
                    <a:pt x="2254" y="1020"/>
                    <a:pt x="2255" y="1021"/>
                    <a:pt x="2257" y="1023"/>
                  </a:cubicBezTo>
                  <a:cubicBezTo>
                    <a:pt x="2258" y="1020"/>
                    <a:pt x="2260" y="1019"/>
                    <a:pt x="2258" y="1017"/>
                  </a:cubicBezTo>
                  <a:cubicBezTo>
                    <a:pt x="2257" y="1015"/>
                    <a:pt x="2258" y="1013"/>
                    <a:pt x="2260" y="1014"/>
                  </a:cubicBezTo>
                  <a:cubicBezTo>
                    <a:pt x="2259" y="1010"/>
                    <a:pt x="2256" y="1011"/>
                    <a:pt x="2256" y="1015"/>
                  </a:cubicBezTo>
                  <a:cubicBezTo>
                    <a:pt x="2254" y="1009"/>
                    <a:pt x="2252" y="1017"/>
                    <a:pt x="2252" y="1019"/>
                  </a:cubicBezTo>
                  <a:close/>
                  <a:moveTo>
                    <a:pt x="2149" y="968"/>
                  </a:moveTo>
                  <a:cubicBezTo>
                    <a:pt x="2148" y="970"/>
                    <a:pt x="2151" y="971"/>
                    <a:pt x="2151" y="973"/>
                  </a:cubicBezTo>
                  <a:cubicBezTo>
                    <a:pt x="2151" y="974"/>
                    <a:pt x="2150" y="974"/>
                    <a:pt x="2150" y="976"/>
                  </a:cubicBezTo>
                  <a:cubicBezTo>
                    <a:pt x="2150" y="977"/>
                    <a:pt x="2151" y="979"/>
                    <a:pt x="2151" y="980"/>
                  </a:cubicBezTo>
                  <a:cubicBezTo>
                    <a:pt x="2152" y="982"/>
                    <a:pt x="2153" y="980"/>
                    <a:pt x="2152" y="984"/>
                  </a:cubicBezTo>
                  <a:cubicBezTo>
                    <a:pt x="2155" y="982"/>
                    <a:pt x="2154" y="984"/>
                    <a:pt x="2155" y="981"/>
                  </a:cubicBezTo>
                  <a:cubicBezTo>
                    <a:pt x="2159" y="985"/>
                    <a:pt x="2158" y="992"/>
                    <a:pt x="2159" y="997"/>
                  </a:cubicBezTo>
                  <a:cubicBezTo>
                    <a:pt x="2159" y="1002"/>
                    <a:pt x="2168" y="998"/>
                    <a:pt x="2170" y="997"/>
                  </a:cubicBezTo>
                  <a:cubicBezTo>
                    <a:pt x="2171" y="999"/>
                    <a:pt x="2171" y="1001"/>
                    <a:pt x="2171" y="1003"/>
                  </a:cubicBezTo>
                  <a:cubicBezTo>
                    <a:pt x="2178" y="1000"/>
                    <a:pt x="2179" y="998"/>
                    <a:pt x="2186" y="1002"/>
                  </a:cubicBezTo>
                  <a:cubicBezTo>
                    <a:pt x="2187" y="1003"/>
                    <a:pt x="2189" y="1002"/>
                    <a:pt x="2191" y="1002"/>
                  </a:cubicBezTo>
                  <a:cubicBezTo>
                    <a:pt x="2192" y="1003"/>
                    <a:pt x="2193" y="1007"/>
                    <a:pt x="2193" y="1009"/>
                  </a:cubicBezTo>
                  <a:cubicBezTo>
                    <a:pt x="2197" y="1007"/>
                    <a:pt x="2200" y="1005"/>
                    <a:pt x="2204" y="1003"/>
                  </a:cubicBezTo>
                  <a:cubicBezTo>
                    <a:pt x="2203" y="1006"/>
                    <a:pt x="2203" y="1008"/>
                    <a:pt x="2206" y="1008"/>
                  </a:cubicBezTo>
                  <a:cubicBezTo>
                    <a:pt x="2206" y="1002"/>
                    <a:pt x="2206" y="997"/>
                    <a:pt x="2206" y="992"/>
                  </a:cubicBezTo>
                  <a:cubicBezTo>
                    <a:pt x="2206" y="987"/>
                    <a:pt x="2207" y="987"/>
                    <a:pt x="2211" y="984"/>
                  </a:cubicBezTo>
                  <a:cubicBezTo>
                    <a:pt x="2216" y="980"/>
                    <a:pt x="2216" y="980"/>
                    <a:pt x="2215" y="973"/>
                  </a:cubicBezTo>
                  <a:cubicBezTo>
                    <a:pt x="2215" y="970"/>
                    <a:pt x="2217" y="965"/>
                    <a:pt x="2220" y="965"/>
                  </a:cubicBezTo>
                  <a:cubicBezTo>
                    <a:pt x="2226" y="966"/>
                    <a:pt x="2228" y="965"/>
                    <a:pt x="2223" y="961"/>
                  </a:cubicBezTo>
                  <a:cubicBezTo>
                    <a:pt x="2222" y="960"/>
                    <a:pt x="2219" y="958"/>
                    <a:pt x="2218" y="956"/>
                  </a:cubicBezTo>
                  <a:cubicBezTo>
                    <a:pt x="2218" y="955"/>
                    <a:pt x="2219" y="953"/>
                    <a:pt x="2219" y="952"/>
                  </a:cubicBezTo>
                  <a:cubicBezTo>
                    <a:pt x="2217" y="946"/>
                    <a:pt x="2214" y="946"/>
                    <a:pt x="2215" y="939"/>
                  </a:cubicBezTo>
                  <a:cubicBezTo>
                    <a:pt x="2215" y="936"/>
                    <a:pt x="2222" y="936"/>
                    <a:pt x="2224" y="935"/>
                  </a:cubicBezTo>
                  <a:cubicBezTo>
                    <a:pt x="2223" y="934"/>
                    <a:pt x="2222" y="932"/>
                    <a:pt x="2221" y="931"/>
                  </a:cubicBezTo>
                  <a:cubicBezTo>
                    <a:pt x="2223" y="930"/>
                    <a:pt x="2226" y="929"/>
                    <a:pt x="2229" y="928"/>
                  </a:cubicBezTo>
                  <a:cubicBezTo>
                    <a:pt x="2228" y="926"/>
                    <a:pt x="2226" y="926"/>
                    <a:pt x="2224" y="926"/>
                  </a:cubicBezTo>
                  <a:cubicBezTo>
                    <a:pt x="2222" y="925"/>
                    <a:pt x="2221" y="922"/>
                    <a:pt x="2220" y="921"/>
                  </a:cubicBezTo>
                  <a:cubicBezTo>
                    <a:pt x="2218" y="919"/>
                    <a:pt x="2212" y="913"/>
                    <a:pt x="2210" y="913"/>
                  </a:cubicBezTo>
                  <a:cubicBezTo>
                    <a:pt x="2208" y="914"/>
                    <a:pt x="2202" y="922"/>
                    <a:pt x="2201" y="924"/>
                  </a:cubicBezTo>
                  <a:cubicBezTo>
                    <a:pt x="2198" y="928"/>
                    <a:pt x="2200" y="931"/>
                    <a:pt x="2196" y="932"/>
                  </a:cubicBezTo>
                  <a:cubicBezTo>
                    <a:pt x="2190" y="933"/>
                    <a:pt x="2189" y="933"/>
                    <a:pt x="2186" y="938"/>
                  </a:cubicBezTo>
                  <a:cubicBezTo>
                    <a:pt x="2184" y="942"/>
                    <a:pt x="2182" y="946"/>
                    <a:pt x="2178" y="947"/>
                  </a:cubicBezTo>
                  <a:cubicBezTo>
                    <a:pt x="2174" y="948"/>
                    <a:pt x="2170" y="948"/>
                    <a:pt x="2168" y="952"/>
                  </a:cubicBezTo>
                  <a:cubicBezTo>
                    <a:pt x="2165" y="958"/>
                    <a:pt x="2164" y="958"/>
                    <a:pt x="2168" y="962"/>
                  </a:cubicBezTo>
                  <a:cubicBezTo>
                    <a:pt x="2164" y="961"/>
                    <a:pt x="2156" y="961"/>
                    <a:pt x="2155" y="955"/>
                  </a:cubicBezTo>
                  <a:cubicBezTo>
                    <a:pt x="2153" y="956"/>
                    <a:pt x="2152" y="958"/>
                    <a:pt x="2150" y="959"/>
                  </a:cubicBezTo>
                  <a:cubicBezTo>
                    <a:pt x="2150" y="962"/>
                    <a:pt x="2149" y="965"/>
                    <a:pt x="2149" y="968"/>
                  </a:cubicBezTo>
                  <a:close/>
                  <a:moveTo>
                    <a:pt x="2270" y="1059"/>
                  </a:moveTo>
                  <a:cubicBezTo>
                    <a:pt x="2272" y="1057"/>
                    <a:pt x="2273" y="1055"/>
                    <a:pt x="2275" y="1054"/>
                  </a:cubicBezTo>
                  <a:cubicBezTo>
                    <a:pt x="2279" y="1052"/>
                    <a:pt x="2289" y="1049"/>
                    <a:pt x="2290" y="1045"/>
                  </a:cubicBezTo>
                  <a:cubicBezTo>
                    <a:pt x="2287" y="1045"/>
                    <a:pt x="2283" y="1045"/>
                    <a:pt x="2280" y="1046"/>
                  </a:cubicBezTo>
                  <a:cubicBezTo>
                    <a:pt x="2278" y="1046"/>
                    <a:pt x="2276" y="1046"/>
                    <a:pt x="2275" y="1047"/>
                  </a:cubicBezTo>
                  <a:cubicBezTo>
                    <a:pt x="2274" y="1047"/>
                    <a:pt x="2274" y="1049"/>
                    <a:pt x="2273" y="1050"/>
                  </a:cubicBezTo>
                  <a:cubicBezTo>
                    <a:pt x="2270" y="1051"/>
                    <a:pt x="2266" y="1052"/>
                    <a:pt x="2264" y="1055"/>
                  </a:cubicBezTo>
                  <a:cubicBezTo>
                    <a:pt x="2261" y="1057"/>
                    <a:pt x="2265" y="1059"/>
                    <a:pt x="2262" y="1062"/>
                  </a:cubicBezTo>
                  <a:cubicBezTo>
                    <a:pt x="2265" y="1061"/>
                    <a:pt x="2268" y="1062"/>
                    <a:pt x="2270" y="1059"/>
                  </a:cubicBezTo>
                  <a:close/>
                  <a:moveTo>
                    <a:pt x="739" y="816"/>
                  </a:moveTo>
                  <a:cubicBezTo>
                    <a:pt x="741" y="817"/>
                    <a:pt x="744" y="816"/>
                    <a:pt x="746" y="816"/>
                  </a:cubicBezTo>
                  <a:cubicBezTo>
                    <a:pt x="747" y="817"/>
                    <a:pt x="746" y="822"/>
                    <a:pt x="750" y="821"/>
                  </a:cubicBezTo>
                  <a:cubicBezTo>
                    <a:pt x="751" y="821"/>
                    <a:pt x="751" y="816"/>
                    <a:pt x="752" y="815"/>
                  </a:cubicBezTo>
                  <a:cubicBezTo>
                    <a:pt x="755" y="813"/>
                    <a:pt x="755" y="815"/>
                    <a:pt x="756" y="815"/>
                  </a:cubicBezTo>
                  <a:cubicBezTo>
                    <a:pt x="760" y="815"/>
                    <a:pt x="763" y="814"/>
                    <a:pt x="768" y="814"/>
                  </a:cubicBezTo>
                  <a:cubicBezTo>
                    <a:pt x="771" y="814"/>
                    <a:pt x="771" y="817"/>
                    <a:pt x="773" y="813"/>
                  </a:cubicBezTo>
                  <a:cubicBezTo>
                    <a:pt x="774" y="811"/>
                    <a:pt x="770" y="809"/>
                    <a:pt x="769" y="809"/>
                  </a:cubicBezTo>
                  <a:cubicBezTo>
                    <a:pt x="765" y="808"/>
                    <a:pt x="765" y="808"/>
                    <a:pt x="763" y="804"/>
                  </a:cubicBezTo>
                  <a:cubicBezTo>
                    <a:pt x="761" y="801"/>
                    <a:pt x="761" y="803"/>
                    <a:pt x="759" y="802"/>
                  </a:cubicBezTo>
                  <a:cubicBezTo>
                    <a:pt x="757" y="802"/>
                    <a:pt x="754" y="800"/>
                    <a:pt x="752" y="801"/>
                  </a:cubicBezTo>
                  <a:cubicBezTo>
                    <a:pt x="751" y="801"/>
                    <a:pt x="747" y="802"/>
                    <a:pt x="747" y="802"/>
                  </a:cubicBezTo>
                  <a:cubicBezTo>
                    <a:pt x="741" y="802"/>
                    <a:pt x="739" y="800"/>
                    <a:pt x="734" y="803"/>
                  </a:cubicBezTo>
                  <a:cubicBezTo>
                    <a:pt x="740" y="806"/>
                    <a:pt x="739" y="807"/>
                    <a:pt x="743" y="813"/>
                  </a:cubicBezTo>
                  <a:cubicBezTo>
                    <a:pt x="739" y="815"/>
                    <a:pt x="725" y="809"/>
                    <a:pt x="726" y="814"/>
                  </a:cubicBezTo>
                  <a:cubicBezTo>
                    <a:pt x="731" y="818"/>
                    <a:pt x="733" y="815"/>
                    <a:pt x="739" y="816"/>
                  </a:cubicBezTo>
                  <a:close/>
                  <a:moveTo>
                    <a:pt x="1185" y="330"/>
                  </a:moveTo>
                  <a:cubicBezTo>
                    <a:pt x="1189" y="331"/>
                    <a:pt x="1192" y="328"/>
                    <a:pt x="1192" y="323"/>
                  </a:cubicBezTo>
                  <a:cubicBezTo>
                    <a:pt x="1195" y="325"/>
                    <a:pt x="1197" y="322"/>
                    <a:pt x="1199" y="319"/>
                  </a:cubicBezTo>
                  <a:cubicBezTo>
                    <a:pt x="1196" y="317"/>
                    <a:pt x="1199" y="313"/>
                    <a:pt x="1197" y="312"/>
                  </a:cubicBezTo>
                  <a:cubicBezTo>
                    <a:pt x="1194" y="311"/>
                    <a:pt x="1192" y="309"/>
                    <a:pt x="1188" y="310"/>
                  </a:cubicBezTo>
                  <a:cubicBezTo>
                    <a:pt x="1193" y="303"/>
                    <a:pt x="1172" y="295"/>
                    <a:pt x="1176" y="304"/>
                  </a:cubicBezTo>
                  <a:cubicBezTo>
                    <a:pt x="1170" y="303"/>
                    <a:pt x="1168" y="306"/>
                    <a:pt x="1162" y="304"/>
                  </a:cubicBezTo>
                  <a:cubicBezTo>
                    <a:pt x="1163" y="306"/>
                    <a:pt x="1163" y="308"/>
                    <a:pt x="1163" y="310"/>
                  </a:cubicBezTo>
                  <a:cubicBezTo>
                    <a:pt x="1161" y="307"/>
                    <a:pt x="1160" y="304"/>
                    <a:pt x="1156" y="304"/>
                  </a:cubicBezTo>
                  <a:cubicBezTo>
                    <a:pt x="1153" y="304"/>
                    <a:pt x="1152" y="307"/>
                    <a:pt x="1153" y="310"/>
                  </a:cubicBezTo>
                  <a:cubicBezTo>
                    <a:pt x="1151" y="308"/>
                    <a:pt x="1149" y="304"/>
                    <a:pt x="1146" y="305"/>
                  </a:cubicBezTo>
                  <a:cubicBezTo>
                    <a:pt x="1148" y="311"/>
                    <a:pt x="1145" y="308"/>
                    <a:pt x="1143" y="311"/>
                  </a:cubicBezTo>
                  <a:cubicBezTo>
                    <a:pt x="1142" y="313"/>
                    <a:pt x="1141" y="315"/>
                    <a:pt x="1140" y="318"/>
                  </a:cubicBezTo>
                  <a:cubicBezTo>
                    <a:pt x="1138" y="315"/>
                    <a:pt x="1137" y="313"/>
                    <a:pt x="1135" y="310"/>
                  </a:cubicBezTo>
                  <a:cubicBezTo>
                    <a:pt x="1137" y="311"/>
                    <a:pt x="1139" y="310"/>
                    <a:pt x="1139" y="308"/>
                  </a:cubicBezTo>
                  <a:cubicBezTo>
                    <a:pt x="1139" y="306"/>
                    <a:pt x="1135" y="305"/>
                    <a:pt x="1134" y="304"/>
                  </a:cubicBezTo>
                  <a:cubicBezTo>
                    <a:pt x="1130" y="301"/>
                    <a:pt x="1130" y="300"/>
                    <a:pt x="1124" y="300"/>
                  </a:cubicBezTo>
                  <a:cubicBezTo>
                    <a:pt x="1125" y="303"/>
                    <a:pt x="1127" y="302"/>
                    <a:pt x="1130" y="303"/>
                  </a:cubicBezTo>
                  <a:cubicBezTo>
                    <a:pt x="1131" y="310"/>
                    <a:pt x="1123" y="302"/>
                    <a:pt x="1120" y="305"/>
                  </a:cubicBezTo>
                  <a:cubicBezTo>
                    <a:pt x="1117" y="308"/>
                    <a:pt x="1123" y="308"/>
                    <a:pt x="1122" y="310"/>
                  </a:cubicBezTo>
                  <a:cubicBezTo>
                    <a:pt x="1121" y="312"/>
                    <a:pt x="1118" y="310"/>
                    <a:pt x="1117" y="309"/>
                  </a:cubicBezTo>
                  <a:cubicBezTo>
                    <a:pt x="1117" y="310"/>
                    <a:pt x="1117" y="311"/>
                    <a:pt x="1117" y="312"/>
                  </a:cubicBezTo>
                  <a:cubicBezTo>
                    <a:pt x="1115" y="312"/>
                    <a:pt x="1115" y="312"/>
                    <a:pt x="1113" y="313"/>
                  </a:cubicBezTo>
                  <a:cubicBezTo>
                    <a:pt x="1118" y="315"/>
                    <a:pt x="1120" y="314"/>
                    <a:pt x="1125" y="312"/>
                  </a:cubicBezTo>
                  <a:cubicBezTo>
                    <a:pt x="1127" y="311"/>
                    <a:pt x="1132" y="314"/>
                    <a:pt x="1135" y="314"/>
                  </a:cubicBezTo>
                  <a:cubicBezTo>
                    <a:pt x="1133" y="315"/>
                    <a:pt x="1131" y="316"/>
                    <a:pt x="1129" y="317"/>
                  </a:cubicBezTo>
                  <a:cubicBezTo>
                    <a:pt x="1131" y="318"/>
                    <a:pt x="1133" y="319"/>
                    <a:pt x="1135" y="318"/>
                  </a:cubicBezTo>
                  <a:cubicBezTo>
                    <a:pt x="1135" y="318"/>
                    <a:pt x="1135" y="319"/>
                    <a:pt x="1135" y="320"/>
                  </a:cubicBezTo>
                  <a:cubicBezTo>
                    <a:pt x="1129" y="319"/>
                    <a:pt x="1123" y="322"/>
                    <a:pt x="1117" y="322"/>
                  </a:cubicBezTo>
                  <a:cubicBezTo>
                    <a:pt x="1118" y="326"/>
                    <a:pt x="1128" y="324"/>
                    <a:pt x="1131" y="324"/>
                  </a:cubicBezTo>
                  <a:cubicBezTo>
                    <a:pt x="1130" y="326"/>
                    <a:pt x="1131" y="328"/>
                    <a:pt x="1133" y="327"/>
                  </a:cubicBezTo>
                  <a:cubicBezTo>
                    <a:pt x="1133" y="328"/>
                    <a:pt x="1133" y="329"/>
                    <a:pt x="1133" y="329"/>
                  </a:cubicBezTo>
                  <a:cubicBezTo>
                    <a:pt x="1133" y="329"/>
                    <a:pt x="1134" y="329"/>
                    <a:pt x="1135" y="329"/>
                  </a:cubicBezTo>
                  <a:cubicBezTo>
                    <a:pt x="1133" y="334"/>
                    <a:pt x="1126" y="332"/>
                    <a:pt x="1128" y="337"/>
                  </a:cubicBezTo>
                  <a:cubicBezTo>
                    <a:pt x="1132" y="337"/>
                    <a:pt x="1137" y="336"/>
                    <a:pt x="1142" y="336"/>
                  </a:cubicBezTo>
                  <a:cubicBezTo>
                    <a:pt x="1143" y="335"/>
                    <a:pt x="1145" y="339"/>
                    <a:pt x="1146" y="340"/>
                  </a:cubicBezTo>
                  <a:cubicBezTo>
                    <a:pt x="1147" y="341"/>
                    <a:pt x="1150" y="341"/>
                    <a:pt x="1152" y="341"/>
                  </a:cubicBezTo>
                  <a:cubicBezTo>
                    <a:pt x="1156" y="342"/>
                    <a:pt x="1159" y="342"/>
                    <a:pt x="1163" y="340"/>
                  </a:cubicBezTo>
                  <a:cubicBezTo>
                    <a:pt x="1165" y="339"/>
                    <a:pt x="1165" y="338"/>
                    <a:pt x="1167" y="337"/>
                  </a:cubicBezTo>
                  <a:cubicBezTo>
                    <a:pt x="1169" y="337"/>
                    <a:pt x="1171" y="337"/>
                    <a:pt x="1174" y="337"/>
                  </a:cubicBezTo>
                  <a:cubicBezTo>
                    <a:pt x="1176" y="335"/>
                    <a:pt x="1182" y="329"/>
                    <a:pt x="1185" y="330"/>
                  </a:cubicBezTo>
                  <a:close/>
                  <a:moveTo>
                    <a:pt x="1134" y="234"/>
                  </a:moveTo>
                  <a:cubicBezTo>
                    <a:pt x="1133" y="230"/>
                    <a:pt x="1130" y="222"/>
                    <a:pt x="1131" y="218"/>
                  </a:cubicBezTo>
                  <a:cubicBezTo>
                    <a:pt x="1134" y="209"/>
                    <a:pt x="1136" y="198"/>
                    <a:pt x="1142" y="190"/>
                  </a:cubicBezTo>
                  <a:cubicBezTo>
                    <a:pt x="1147" y="186"/>
                    <a:pt x="1151" y="181"/>
                    <a:pt x="1155" y="176"/>
                  </a:cubicBezTo>
                  <a:cubicBezTo>
                    <a:pt x="1156" y="175"/>
                    <a:pt x="1153" y="164"/>
                    <a:pt x="1153" y="162"/>
                  </a:cubicBezTo>
                  <a:cubicBezTo>
                    <a:pt x="1152" y="158"/>
                    <a:pt x="1153" y="152"/>
                    <a:pt x="1149" y="149"/>
                  </a:cubicBezTo>
                  <a:cubicBezTo>
                    <a:pt x="1145" y="146"/>
                    <a:pt x="1141" y="143"/>
                    <a:pt x="1137" y="140"/>
                  </a:cubicBezTo>
                  <a:cubicBezTo>
                    <a:pt x="1143" y="134"/>
                    <a:pt x="1149" y="128"/>
                    <a:pt x="1155" y="122"/>
                  </a:cubicBezTo>
                  <a:cubicBezTo>
                    <a:pt x="1149" y="118"/>
                    <a:pt x="1145" y="116"/>
                    <a:pt x="1141" y="108"/>
                  </a:cubicBezTo>
                  <a:cubicBezTo>
                    <a:pt x="1139" y="102"/>
                    <a:pt x="1146" y="95"/>
                    <a:pt x="1149" y="90"/>
                  </a:cubicBezTo>
                  <a:cubicBezTo>
                    <a:pt x="1153" y="84"/>
                    <a:pt x="1159" y="82"/>
                    <a:pt x="1164" y="78"/>
                  </a:cubicBezTo>
                  <a:cubicBezTo>
                    <a:pt x="1170" y="74"/>
                    <a:pt x="1174" y="71"/>
                    <a:pt x="1179" y="65"/>
                  </a:cubicBezTo>
                  <a:cubicBezTo>
                    <a:pt x="1177" y="64"/>
                    <a:pt x="1175" y="62"/>
                    <a:pt x="1174" y="61"/>
                  </a:cubicBezTo>
                  <a:cubicBezTo>
                    <a:pt x="1180" y="60"/>
                    <a:pt x="1186" y="60"/>
                    <a:pt x="1191" y="57"/>
                  </a:cubicBezTo>
                  <a:cubicBezTo>
                    <a:pt x="1198" y="53"/>
                    <a:pt x="1205" y="49"/>
                    <a:pt x="1211" y="45"/>
                  </a:cubicBezTo>
                  <a:cubicBezTo>
                    <a:pt x="1204" y="42"/>
                    <a:pt x="1196" y="38"/>
                    <a:pt x="1188" y="36"/>
                  </a:cubicBezTo>
                  <a:cubicBezTo>
                    <a:pt x="1183" y="35"/>
                    <a:pt x="1172" y="34"/>
                    <a:pt x="1168" y="39"/>
                  </a:cubicBezTo>
                  <a:cubicBezTo>
                    <a:pt x="1166" y="42"/>
                    <a:pt x="1164" y="46"/>
                    <a:pt x="1160" y="46"/>
                  </a:cubicBezTo>
                  <a:cubicBezTo>
                    <a:pt x="1156" y="45"/>
                    <a:pt x="1151" y="44"/>
                    <a:pt x="1147" y="43"/>
                  </a:cubicBezTo>
                  <a:cubicBezTo>
                    <a:pt x="1141" y="42"/>
                    <a:pt x="1131" y="50"/>
                    <a:pt x="1126" y="52"/>
                  </a:cubicBezTo>
                  <a:cubicBezTo>
                    <a:pt x="1127" y="50"/>
                    <a:pt x="1137" y="35"/>
                    <a:pt x="1130" y="35"/>
                  </a:cubicBezTo>
                  <a:cubicBezTo>
                    <a:pt x="1124" y="35"/>
                    <a:pt x="1118" y="36"/>
                    <a:pt x="1113" y="32"/>
                  </a:cubicBezTo>
                  <a:cubicBezTo>
                    <a:pt x="1121" y="29"/>
                    <a:pt x="1129" y="26"/>
                    <a:pt x="1137" y="23"/>
                  </a:cubicBezTo>
                  <a:cubicBezTo>
                    <a:pt x="1121" y="16"/>
                    <a:pt x="1107" y="9"/>
                    <a:pt x="1091" y="6"/>
                  </a:cubicBezTo>
                  <a:cubicBezTo>
                    <a:pt x="1072" y="4"/>
                    <a:pt x="1054" y="0"/>
                    <a:pt x="1035" y="2"/>
                  </a:cubicBezTo>
                  <a:cubicBezTo>
                    <a:pt x="1028" y="3"/>
                    <a:pt x="1021" y="3"/>
                    <a:pt x="1015" y="4"/>
                  </a:cubicBezTo>
                  <a:cubicBezTo>
                    <a:pt x="1012" y="4"/>
                    <a:pt x="1008" y="3"/>
                    <a:pt x="1006" y="5"/>
                  </a:cubicBezTo>
                  <a:cubicBezTo>
                    <a:pt x="1002" y="6"/>
                    <a:pt x="1002" y="14"/>
                    <a:pt x="998" y="13"/>
                  </a:cubicBezTo>
                  <a:cubicBezTo>
                    <a:pt x="992" y="12"/>
                    <a:pt x="987" y="11"/>
                    <a:pt x="982" y="10"/>
                  </a:cubicBezTo>
                  <a:cubicBezTo>
                    <a:pt x="975" y="9"/>
                    <a:pt x="967" y="6"/>
                    <a:pt x="961" y="9"/>
                  </a:cubicBezTo>
                  <a:cubicBezTo>
                    <a:pt x="952" y="13"/>
                    <a:pt x="943" y="17"/>
                    <a:pt x="934" y="21"/>
                  </a:cubicBezTo>
                  <a:cubicBezTo>
                    <a:pt x="942" y="27"/>
                    <a:pt x="952" y="31"/>
                    <a:pt x="957" y="40"/>
                  </a:cubicBezTo>
                  <a:cubicBezTo>
                    <a:pt x="942" y="34"/>
                    <a:pt x="927" y="30"/>
                    <a:pt x="911" y="26"/>
                  </a:cubicBezTo>
                  <a:cubicBezTo>
                    <a:pt x="907" y="25"/>
                    <a:pt x="899" y="28"/>
                    <a:pt x="895" y="29"/>
                  </a:cubicBezTo>
                  <a:cubicBezTo>
                    <a:pt x="884" y="30"/>
                    <a:pt x="872" y="32"/>
                    <a:pt x="861" y="33"/>
                  </a:cubicBezTo>
                  <a:cubicBezTo>
                    <a:pt x="857" y="34"/>
                    <a:pt x="849" y="33"/>
                    <a:pt x="845" y="35"/>
                  </a:cubicBezTo>
                  <a:cubicBezTo>
                    <a:pt x="838" y="39"/>
                    <a:pt x="832" y="42"/>
                    <a:pt x="826" y="45"/>
                  </a:cubicBezTo>
                  <a:cubicBezTo>
                    <a:pt x="810" y="53"/>
                    <a:pt x="795" y="61"/>
                    <a:pt x="779" y="69"/>
                  </a:cubicBezTo>
                  <a:cubicBezTo>
                    <a:pt x="785" y="75"/>
                    <a:pt x="792" y="74"/>
                    <a:pt x="800" y="75"/>
                  </a:cubicBezTo>
                  <a:cubicBezTo>
                    <a:pt x="798" y="80"/>
                    <a:pt x="796" y="84"/>
                    <a:pt x="795" y="88"/>
                  </a:cubicBezTo>
                  <a:cubicBezTo>
                    <a:pt x="793" y="93"/>
                    <a:pt x="792" y="92"/>
                    <a:pt x="787" y="92"/>
                  </a:cubicBezTo>
                  <a:cubicBezTo>
                    <a:pt x="780" y="93"/>
                    <a:pt x="774" y="94"/>
                    <a:pt x="767" y="96"/>
                  </a:cubicBezTo>
                  <a:cubicBezTo>
                    <a:pt x="758" y="99"/>
                    <a:pt x="749" y="101"/>
                    <a:pt x="740" y="104"/>
                  </a:cubicBezTo>
                  <a:cubicBezTo>
                    <a:pt x="738" y="105"/>
                    <a:pt x="738" y="110"/>
                    <a:pt x="738" y="112"/>
                  </a:cubicBezTo>
                  <a:cubicBezTo>
                    <a:pt x="737" y="114"/>
                    <a:pt x="741" y="118"/>
                    <a:pt x="742" y="119"/>
                  </a:cubicBezTo>
                  <a:cubicBezTo>
                    <a:pt x="745" y="123"/>
                    <a:pt x="748" y="130"/>
                    <a:pt x="752" y="133"/>
                  </a:cubicBezTo>
                  <a:cubicBezTo>
                    <a:pt x="758" y="136"/>
                    <a:pt x="763" y="139"/>
                    <a:pt x="768" y="142"/>
                  </a:cubicBezTo>
                  <a:cubicBezTo>
                    <a:pt x="771" y="144"/>
                    <a:pt x="778" y="150"/>
                    <a:pt x="781" y="150"/>
                  </a:cubicBezTo>
                  <a:cubicBezTo>
                    <a:pt x="787" y="149"/>
                    <a:pt x="793" y="148"/>
                    <a:pt x="799" y="147"/>
                  </a:cubicBezTo>
                  <a:cubicBezTo>
                    <a:pt x="810" y="146"/>
                    <a:pt x="819" y="148"/>
                    <a:pt x="830" y="150"/>
                  </a:cubicBezTo>
                  <a:cubicBezTo>
                    <a:pt x="835" y="151"/>
                    <a:pt x="841" y="152"/>
                    <a:pt x="846" y="153"/>
                  </a:cubicBezTo>
                  <a:cubicBezTo>
                    <a:pt x="849" y="153"/>
                    <a:pt x="855" y="163"/>
                    <a:pt x="856" y="165"/>
                  </a:cubicBezTo>
                  <a:cubicBezTo>
                    <a:pt x="864" y="175"/>
                    <a:pt x="868" y="186"/>
                    <a:pt x="873" y="197"/>
                  </a:cubicBezTo>
                  <a:cubicBezTo>
                    <a:pt x="875" y="204"/>
                    <a:pt x="876" y="204"/>
                    <a:pt x="874" y="210"/>
                  </a:cubicBezTo>
                  <a:cubicBezTo>
                    <a:pt x="872" y="216"/>
                    <a:pt x="869" y="220"/>
                    <a:pt x="873" y="224"/>
                  </a:cubicBezTo>
                  <a:cubicBezTo>
                    <a:pt x="878" y="229"/>
                    <a:pt x="883" y="231"/>
                    <a:pt x="881" y="238"/>
                  </a:cubicBezTo>
                  <a:cubicBezTo>
                    <a:pt x="880" y="245"/>
                    <a:pt x="877" y="248"/>
                    <a:pt x="881" y="253"/>
                  </a:cubicBezTo>
                  <a:cubicBezTo>
                    <a:pt x="887" y="259"/>
                    <a:pt x="887" y="259"/>
                    <a:pt x="894" y="257"/>
                  </a:cubicBezTo>
                  <a:cubicBezTo>
                    <a:pt x="900" y="255"/>
                    <a:pt x="905" y="254"/>
                    <a:pt x="910" y="252"/>
                  </a:cubicBezTo>
                  <a:cubicBezTo>
                    <a:pt x="910" y="256"/>
                    <a:pt x="909" y="260"/>
                    <a:pt x="909" y="265"/>
                  </a:cubicBezTo>
                  <a:cubicBezTo>
                    <a:pt x="909" y="266"/>
                    <a:pt x="904" y="267"/>
                    <a:pt x="903" y="268"/>
                  </a:cubicBezTo>
                  <a:cubicBezTo>
                    <a:pt x="899" y="269"/>
                    <a:pt x="895" y="271"/>
                    <a:pt x="891" y="272"/>
                  </a:cubicBezTo>
                  <a:cubicBezTo>
                    <a:pt x="890" y="273"/>
                    <a:pt x="890" y="278"/>
                    <a:pt x="890" y="279"/>
                  </a:cubicBezTo>
                  <a:cubicBezTo>
                    <a:pt x="890" y="284"/>
                    <a:pt x="887" y="294"/>
                    <a:pt x="888" y="299"/>
                  </a:cubicBezTo>
                  <a:cubicBezTo>
                    <a:pt x="891" y="307"/>
                    <a:pt x="894" y="314"/>
                    <a:pt x="897" y="322"/>
                  </a:cubicBezTo>
                  <a:cubicBezTo>
                    <a:pt x="901" y="335"/>
                    <a:pt x="909" y="345"/>
                    <a:pt x="916" y="356"/>
                  </a:cubicBezTo>
                  <a:cubicBezTo>
                    <a:pt x="920" y="362"/>
                    <a:pt x="924" y="369"/>
                    <a:pt x="928" y="375"/>
                  </a:cubicBezTo>
                  <a:cubicBezTo>
                    <a:pt x="930" y="379"/>
                    <a:pt x="936" y="379"/>
                    <a:pt x="940" y="380"/>
                  </a:cubicBezTo>
                  <a:cubicBezTo>
                    <a:pt x="946" y="383"/>
                    <a:pt x="953" y="385"/>
                    <a:pt x="959" y="388"/>
                  </a:cubicBezTo>
                  <a:cubicBezTo>
                    <a:pt x="961" y="388"/>
                    <a:pt x="970" y="389"/>
                    <a:pt x="970" y="387"/>
                  </a:cubicBezTo>
                  <a:cubicBezTo>
                    <a:pt x="975" y="375"/>
                    <a:pt x="979" y="362"/>
                    <a:pt x="983" y="349"/>
                  </a:cubicBezTo>
                  <a:cubicBezTo>
                    <a:pt x="986" y="339"/>
                    <a:pt x="990" y="329"/>
                    <a:pt x="993" y="318"/>
                  </a:cubicBezTo>
                  <a:cubicBezTo>
                    <a:pt x="995" y="313"/>
                    <a:pt x="995" y="313"/>
                    <a:pt x="1000" y="311"/>
                  </a:cubicBezTo>
                  <a:cubicBezTo>
                    <a:pt x="1007" y="309"/>
                    <a:pt x="1014" y="307"/>
                    <a:pt x="1020" y="305"/>
                  </a:cubicBezTo>
                  <a:cubicBezTo>
                    <a:pt x="1024" y="303"/>
                    <a:pt x="1031" y="303"/>
                    <a:pt x="1034" y="300"/>
                  </a:cubicBezTo>
                  <a:cubicBezTo>
                    <a:pt x="1038" y="297"/>
                    <a:pt x="1042" y="290"/>
                    <a:pt x="1045" y="286"/>
                  </a:cubicBezTo>
                  <a:cubicBezTo>
                    <a:pt x="1048" y="282"/>
                    <a:pt x="1049" y="280"/>
                    <a:pt x="1054" y="279"/>
                  </a:cubicBezTo>
                  <a:cubicBezTo>
                    <a:pt x="1060" y="277"/>
                    <a:pt x="1066" y="276"/>
                    <a:pt x="1072" y="274"/>
                  </a:cubicBezTo>
                  <a:cubicBezTo>
                    <a:pt x="1081" y="272"/>
                    <a:pt x="1092" y="271"/>
                    <a:pt x="1100" y="266"/>
                  </a:cubicBezTo>
                  <a:cubicBezTo>
                    <a:pt x="1111" y="260"/>
                    <a:pt x="1121" y="253"/>
                    <a:pt x="1131" y="247"/>
                  </a:cubicBezTo>
                  <a:cubicBezTo>
                    <a:pt x="1136" y="241"/>
                    <a:pt x="1136" y="241"/>
                    <a:pt x="1134" y="234"/>
                  </a:cubicBezTo>
                  <a:close/>
                  <a:moveTo>
                    <a:pt x="2155" y="814"/>
                  </a:moveTo>
                  <a:cubicBezTo>
                    <a:pt x="2157" y="813"/>
                    <a:pt x="2161" y="813"/>
                    <a:pt x="2161" y="810"/>
                  </a:cubicBezTo>
                  <a:cubicBezTo>
                    <a:pt x="2161" y="807"/>
                    <a:pt x="2162" y="804"/>
                    <a:pt x="2165" y="804"/>
                  </a:cubicBezTo>
                  <a:cubicBezTo>
                    <a:pt x="2165" y="801"/>
                    <a:pt x="2165" y="799"/>
                    <a:pt x="2162" y="799"/>
                  </a:cubicBezTo>
                  <a:cubicBezTo>
                    <a:pt x="2162" y="799"/>
                    <a:pt x="2162" y="800"/>
                    <a:pt x="2162" y="801"/>
                  </a:cubicBezTo>
                  <a:cubicBezTo>
                    <a:pt x="2155" y="797"/>
                    <a:pt x="2151" y="803"/>
                    <a:pt x="2146" y="806"/>
                  </a:cubicBezTo>
                  <a:cubicBezTo>
                    <a:pt x="2146" y="811"/>
                    <a:pt x="2145" y="812"/>
                    <a:pt x="2149" y="815"/>
                  </a:cubicBezTo>
                  <a:cubicBezTo>
                    <a:pt x="2151" y="816"/>
                    <a:pt x="2152" y="816"/>
                    <a:pt x="2154" y="816"/>
                  </a:cubicBezTo>
                  <a:cubicBezTo>
                    <a:pt x="2156" y="816"/>
                    <a:pt x="2154" y="814"/>
                    <a:pt x="2155" y="814"/>
                  </a:cubicBezTo>
                  <a:close/>
                  <a:moveTo>
                    <a:pt x="2124" y="1024"/>
                  </a:moveTo>
                  <a:cubicBezTo>
                    <a:pt x="2125" y="1017"/>
                    <a:pt x="2124" y="1009"/>
                    <a:pt x="2126" y="1003"/>
                  </a:cubicBezTo>
                  <a:cubicBezTo>
                    <a:pt x="2128" y="996"/>
                    <a:pt x="2120" y="991"/>
                    <a:pt x="2115" y="997"/>
                  </a:cubicBezTo>
                  <a:cubicBezTo>
                    <a:pt x="2119" y="993"/>
                    <a:pt x="2115" y="993"/>
                    <a:pt x="2115" y="990"/>
                  </a:cubicBezTo>
                  <a:cubicBezTo>
                    <a:pt x="2114" y="988"/>
                    <a:pt x="2114" y="983"/>
                    <a:pt x="2113" y="982"/>
                  </a:cubicBezTo>
                  <a:cubicBezTo>
                    <a:pt x="2111" y="982"/>
                    <a:pt x="2107" y="981"/>
                    <a:pt x="2107" y="979"/>
                  </a:cubicBezTo>
                  <a:cubicBezTo>
                    <a:pt x="2106" y="976"/>
                    <a:pt x="2109" y="975"/>
                    <a:pt x="2109" y="972"/>
                  </a:cubicBezTo>
                  <a:cubicBezTo>
                    <a:pt x="2108" y="969"/>
                    <a:pt x="2103" y="969"/>
                    <a:pt x="2103" y="967"/>
                  </a:cubicBezTo>
                  <a:cubicBezTo>
                    <a:pt x="2103" y="963"/>
                    <a:pt x="2102" y="965"/>
                    <a:pt x="2099" y="963"/>
                  </a:cubicBezTo>
                  <a:cubicBezTo>
                    <a:pt x="2096" y="961"/>
                    <a:pt x="2100" y="960"/>
                    <a:pt x="2095" y="959"/>
                  </a:cubicBezTo>
                  <a:cubicBezTo>
                    <a:pt x="2092" y="959"/>
                    <a:pt x="2090" y="959"/>
                    <a:pt x="2089" y="957"/>
                  </a:cubicBezTo>
                  <a:cubicBezTo>
                    <a:pt x="2085" y="952"/>
                    <a:pt x="2081" y="951"/>
                    <a:pt x="2077" y="947"/>
                  </a:cubicBezTo>
                  <a:cubicBezTo>
                    <a:pt x="2073" y="944"/>
                    <a:pt x="2068" y="941"/>
                    <a:pt x="2065" y="937"/>
                  </a:cubicBezTo>
                  <a:cubicBezTo>
                    <a:pt x="2062" y="932"/>
                    <a:pt x="2063" y="929"/>
                    <a:pt x="2056" y="928"/>
                  </a:cubicBezTo>
                  <a:cubicBezTo>
                    <a:pt x="2054" y="928"/>
                    <a:pt x="2044" y="924"/>
                    <a:pt x="2043" y="926"/>
                  </a:cubicBezTo>
                  <a:cubicBezTo>
                    <a:pt x="2041" y="928"/>
                    <a:pt x="2049" y="938"/>
                    <a:pt x="2051" y="940"/>
                  </a:cubicBezTo>
                  <a:cubicBezTo>
                    <a:pt x="2054" y="942"/>
                    <a:pt x="2061" y="944"/>
                    <a:pt x="2061" y="949"/>
                  </a:cubicBezTo>
                  <a:cubicBezTo>
                    <a:pt x="2061" y="956"/>
                    <a:pt x="2069" y="955"/>
                    <a:pt x="2070" y="961"/>
                  </a:cubicBezTo>
                  <a:cubicBezTo>
                    <a:pt x="2071" y="964"/>
                    <a:pt x="2072" y="968"/>
                    <a:pt x="2073" y="971"/>
                  </a:cubicBezTo>
                  <a:cubicBezTo>
                    <a:pt x="2074" y="974"/>
                    <a:pt x="2076" y="973"/>
                    <a:pt x="2077" y="974"/>
                  </a:cubicBezTo>
                  <a:cubicBezTo>
                    <a:pt x="2081" y="978"/>
                    <a:pt x="2083" y="987"/>
                    <a:pt x="2086" y="992"/>
                  </a:cubicBezTo>
                  <a:cubicBezTo>
                    <a:pt x="2088" y="997"/>
                    <a:pt x="2091" y="1000"/>
                    <a:pt x="2094" y="1003"/>
                  </a:cubicBezTo>
                  <a:cubicBezTo>
                    <a:pt x="2101" y="1010"/>
                    <a:pt x="2107" y="1018"/>
                    <a:pt x="2115" y="1024"/>
                  </a:cubicBezTo>
                  <a:cubicBezTo>
                    <a:pt x="2115" y="1023"/>
                    <a:pt x="2115" y="1021"/>
                    <a:pt x="2115" y="1020"/>
                  </a:cubicBezTo>
                  <a:cubicBezTo>
                    <a:pt x="2119" y="1024"/>
                    <a:pt x="2121" y="1018"/>
                    <a:pt x="2124" y="1024"/>
                  </a:cubicBezTo>
                  <a:close/>
                  <a:moveTo>
                    <a:pt x="2141" y="995"/>
                  </a:moveTo>
                  <a:cubicBezTo>
                    <a:pt x="2137" y="991"/>
                    <a:pt x="2138" y="1000"/>
                    <a:pt x="2139" y="1001"/>
                  </a:cubicBezTo>
                  <a:cubicBezTo>
                    <a:pt x="2144" y="1003"/>
                    <a:pt x="2144" y="997"/>
                    <a:pt x="2141" y="995"/>
                  </a:cubicBezTo>
                  <a:close/>
                  <a:moveTo>
                    <a:pt x="2185" y="1039"/>
                  </a:moveTo>
                  <a:cubicBezTo>
                    <a:pt x="2181" y="1040"/>
                    <a:pt x="2176" y="1037"/>
                    <a:pt x="2177" y="1032"/>
                  </a:cubicBezTo>
                  <a:cubicBezTo>
                    <a:pt x="2174" y="1033"/>
                    <a:pt x="2167" y="1032"/>
                    <a:pt x="2166" y="1030"/>
                  </a:cubicBezTo>
                  <a:cubicBezTo>
                    <a:pt x="2163" y="1027"/>
                    <a:pt x="2162" y="1029"/>
                    <a:pt x="2161" y="1032"/>
                  </a:cubicBezTo>
                  <a:cubicBezTo>
                    <a:pt x="2161" y="1033"/>
                    <a:pt x="2159" y="1032"/>
                    <a:pt x="2157" y="1032"/>
                  </a:cubicBezTo>
                  <a:cubicBezTo>
                    <a:pt x="2151" y="1032"/>
                    <a:pt x="2147" y="1033"/>
                    <a:pt x="2144" y="1027"/>
                  </a:cubicBezTo>
                  <a:cubicBezTo>
                    <a:pt x="2143" y="1027"/>
                    <a:pt x="2136" y="1025"/>
                    <a:pt x="2134" y="1024"/>
                  </a:cubicBezTo>
                  <a:cubicBezTo>
                    <a:pt x="2133" y="1026"/>
                    <a:pt x="2131" y="1025"/>
                    <a:pt x="2128" y="1024"/>
                  </a:cubicBezTo>
                  <a:cubicBezTo>
                    <a:pt x="2126" y="1024"/>
                    <a:pt x="2126" y="1025"/>
                    <a:pt x="2124" y="1026"/>
                  </a:cubicBezTo>
                  <a:cubicBezTo>
                    <a:pt x="2119" y="1032"/>
                    <a:pt x="2126" y="1033"/>
                    <a:pt x="2130" y="1033"/>
                  </a:cubicBezTo>
                  <a:cubicBezTo>
                    <a:pt x="2130" y="1034"/>
                    <a:pt x="2130" y="1035"/>
                    <a:pt x="2129" y="1036"/>
                  </a:cubicBezTo>
                  <a:cubicBezTo>
                    <a:pt x="2134" y="1037"/>
                    <a:pt x="2139" y="1040"/>
                    <a:pt x="2143" y="1040"/>
                  </a:cubicBezTo>
                  <a:cubicBezTo>
                    <a:pt x="2146" y="1041"/>
                    <a:pt x="2148" y="1039"/>
                    <a:pt x="2151" y="1039"/>
                  </a:cubicBezTo>
                  <a:cubicBezTo>
                    <a:pt x="2153" y="1040"/>
                    <a:pt x="2156" y="1041"/>
                    <a:pt x="2158" y="1042"/>
                  </a:cubicBezTo>
                  <a:cubicBezTo>
                    <a:pt x="2160" y="1043"/>
                    <a:pt x="2162" y="1044"/>
                    <a:pt x="2164" y="1044"/>
                  </a:cubicBezTo>
                  <a:cubicBezTo>
                    <a:pt x="2166" y="1044"/>
                    <a:pt x="2168" y="1044"/>
                    <a:pt x="2169" y="1045"/>
                  </a:cubicBezTo>
                  <a:cubicBezTo>
                    <a:pt x="2170" y="1045"/>
                    <a:pt x="2171" y="1043"/>
                    <a:pt x="2172" y="1043"/>
                  </a:cubicBezTo>
                  <a:cubicBezTo>
                    <a:pt x="2176" y="1044"/>
                    <a:pt x="2178" y="1045"/>
                    <a:pt x="2183" y="1044"/>
                  </a:cubicBezTo>
                  <a:cubicBezTo>
                    <a:pt x="2186" y="1046"/>
                    <a:pt x="2190" y="1047"/>
                    <a:pt x="2193" y="1048"/>
                  </a:cubicBezTo>
                  <a:cubicBezTo>
                    <a:pt x="2189" y="1044"/>
                    <a:pt x="2194" y="1037"/>
                    <a:pt x="2185" y="1039"/>
                  </a:cubicBezTo>
                  <a:close/>
                  <a:moveTo>
                    <a:pt x="2119" y="990"/>
                  </a:moveTo>
                  <a:cubicBezTo>
                    <a:pt x="2121" y="992"/>
                    <a:pt x="2121" y="991"/>
                    <a:pt x="2123" y="991"/>
                  </a:cubicBezTo>
                  <a:cubicBezTo>
                    <a:pt x="2124" y="991"/>
                    <a:pt x="2124" y="993"/>
                    <a:pt x="2125" y="994"/>
                  </a:cubicBezTo>
                  <a:cubicBezTo>
                    <a:pt x="2126" y="996"/>
                    <a:pt x="2126" y="997"/>
                    <a:pt x="2127" y="998"/>
                  </a:cubicBezTo>
                  <a:cubicBezTo>
                    <a:pt x="2129" y="999"/>
                    <a:pt x="2130" y="1000"/>
                    <a:pt x="2132" y="1000"/>
                  </a:cubicBezTo>
                  <a:cubicBezTo>
                    <a:pt x="2130" y="998"/>
                    <a:pt x="2131" y="997"/>
                    <a:pt x="2132" y="995"/>
                  </a:cubicBezTo>
                  <a:cubicBezTo>
                    <a:pt x="2126" y="995"/>
                    <a:pt x="2129" y="986"/>
                    <a:pt x="2124" y="986"/>
                  </a:cubicBezTo>
                  <a:cubicBezTo>
                    <a:pt x="2124" y="987"/>
                    <a:pt x="2124" y="988"/>
                    <a:pt x="2124" y="988"/>
                  </a:cubicBezTo>
                  <a:cubicBezTo>
                    <a:pt x="2122" y="985"/>
                    <a:pt x="2121" y="988"/>
                    <a:pt x="2119" y="9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FFAFDDA8-A971-45E7-AD58-730302BC63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9" y="744"/>
              <a:ext cx="5584" cy="3024"/>
            </a:xfrm>
            <a:custGeom>
              <a:avLst/>
              <a:gdLst>
                <a:gd name="T0" fmla="*/ 609 w 2788"/>
                <a:gd name="T1" fmla="*/ 204 h 1509"/>
                <a:gd name="T2" fmla="*/ 798 w 2788"/>
                <a:gd name="T3" fmla="*/ 348 h 1509"/>
                <a:gd name="T4" fmla="*/ 534 w 2788"/>
                <a:gd name="T5" fmla="*/ 165 h 1509"/>
                <a:gd name="T6" fmla="*/ 430 w 2788"/>
                <a:gd name="T7" fmla="*/ 244 h 1509"/>
                <a:gd name="T8" fmla="*/ 659 w 2788"/>
                <a:gd name="T9" fmla="*/ 331 h 1509"/>
                <a:gd name="T10" fmla="*/ 648 w 2788"/>
                <a:gd name="T11" fmla="*/ 65 h 1509"/>
                <a:gd name="T12" fmla="*/ 724 w 2788"/>
                <a:gd name="T13" fmla="*/ 94 h 1509"/>
                <a:gd name="T14" fmla="*/ 1257 w 2788"/>
                <a:gd name="T15" fmla="*/ 472 h 1509"/>
                <a:gd name="T16" fmla="*/ 483 w 2788"/>
                <a:gd name="T17" fmla="*/ 125 h 1509"/>
                <a:gd name="T18" fmla="*/ 457 w 2788"/>
                <a:gd name="T19" fmla="*/ 167 h 1509"/>
                <a:gd name="T20" fmla="*/ 560 w 2788"/>
                <a:gd name="T21" fmla="*/ 67 h 1509"/>
                <a:gd name="T22" fmla="*/ 608 w 2788"/>
                <a:gd name="T23" fmla="*/ 141 h 1509"/>
                <a:gd name="T24" fmla="*/ 1754 w 2788"/>
                <a:gd name="T25" fmla="*/ 58 h 1509"/>
                <a:gd name="T26" fmla="*/ 1255 w 2788"/>
                <a:gd name="T27" fmla="*/ 442 h 1509"/>
                <a:gd name="T28" fmla="*/ 2014 w 2788"/>
                <a:gd name="T29" fmla="*/ 68 h 1509"/>
                <a:gd name="T30" fmla="*/ 1264 w 2788"/>
                <a:gd name="T31" fmla="*/ 428 h 1509"/>
                <a:gd name="T32" fmla="*/ 1280 w 2788"/>
                <a:gd name="T33" fmla="*/ 404 h 1509"/>
                <a:gd name="T34" fmla="*/ 1456 w 2788"/>
                <a:gd name="T35" fmla="*/ 252 h 1509"/>
                <a:gd name="T36" fmla="*/ 2294 w 2788"/>
                <a:gd name="T37" fmla="*/ 958 h 1509"/>
                <a:gd name="T38" fmla="*/ 2292 w 2788"/>
                <a:gd name="T39" fmla="*/ 1259 h 1509"/>
                <a:gd name="T40" fmla="*/ 2402 w 2788"/>
                <a:gd name="T41" fmla="*/ 997 h 1509"/>
                <a:gd name="T42" fmla="*/ 2409 w 2788"/>
                <a:gd name="T43" fmla="*/ 466 h 1509"/>
                <a:gd name="T44" fmla="*/ 2256 w 2788"/>
                <a:gd name="T45" fmla="*/ 1010 h 1509"/>
                <a:gd name="T46" fmla="*/ 1554 w 2788"/>
                <a:gd name="T47" fmla="*/ 659 h 1509"/>
                <a:gd name="T48" fmla="*/ 2505 w 2788"/>
                <a:gd name="T49" fmla="*/ 1025 h 1509"/>
                <a:gd name="T50" fmla="*/ 2663 w 2788"/>
                <a:gd name="T51" fmla="*/ 1335 h 1509"/>
                <a:gd name="T52" fmla="*/ 2534 w 2788"/>
                <a:gd name="T53" fmla="*/ 365 h 1509"/>
                <a:gd name="T54" fmla="*/ 2238 w 2788"/>
                <a:gd name="T55" fmla="*/ 707 h 1509"/>
                <a:gd name="T56" fmla="*/ 1926 w 2788"/>
                <a:gd name="T57" fmla="*/ 863 h 1509"/>
                <a:gd name="T58" fmla="*/ 1659 w 2788"/>
                <a:gd name="T59" fmla="*/ 858 h 1509"/>
                <a:gd name="T60" fmla="*/ 1440 w 2788"/>
                <a:gd name="T61" fmla="*/ 1246 h 1509"/>
                <a:gd name="T62" fmla="*/ 1381 w 2788"/>
                <a:gd name="T63" fmla="*/ 669 h 1509"/>
                <a:gd name="T64" fmla="*/ 1603 w 2788"/>
                <a:gd name="T65" fmla="*/ 537 h 1509"/>
                <a:gd name="T66" fmla="*/ 1427 w 2788"/>
                <a:gd name="T67" fmla="*/ 596 h 1509"/>
                <a:gd name="T68" fmla="*/ 1284 w 2788"/>
                <a:gd name="T69" fmla="*/ 534 h 1509"/>
                <a:gd name="T70" fmla="*/ 1469 w 2788"/>
                <a:gd name="T71" fmla="*/ 425 h 1509"/>
                <a:gd name="T72" fmla="*/ 1406 w 2788"/>
                <a:gd name="T73" fmla="*/ 301 h 1509"/>
                <a:gd name="T74" fmla="*/ 1719 w 2788"/>
                <a:gd name="T75" fmla="*/ 265 h 1509"/>
                <a:gd name="T76" fmla="*/ 1983 w 2788"/>
                <a:gd name="T77" fmla="*/ 166 h 1509"/>
                <a:gd name="T78" fmla="*/ 2600 w 2788"/>
                <a:gd name="T79" fmla="*/ 255 h 1509"/>
                <a:gd name="T80" fmla="*/ 1713 w 2788"/>
                <a:gd name="T81" fmla="*/ 611 h 1509"/>
                <a:gd name="T82" fmla="*/ 783 w 2788"/>
                <a:gd name="T83" fmla="*/ 817 h 1509"/>
                <a:gd name="T84" fmla="*/ 787 w 2788"/>
                <a:gd name="T85" fmla="*/ 1388 h 1509"/>
                <a:gd name="T86" fmla="*/ 487 w 2788"/>
                <a:gd name="T87" fmla="*/ 801 h 1509"/>
                <a:gd name="T88" fmla="*/ 126 w 2788"/>
                <a:gd name="T89" fmla="*/ 397 h 1509"/>
                <a:gd name="T90" fmla="*/ 32 w 2788"/>
                <a:gd name="T91" fmla="*/ 261 h 1509"/>
                <a:gd name="T92" fmla="*/ 579 w 2788"/>
                <a:gd name="T93" fmla="*/ 258 h 1509"/>
                <a:gd name="T94" fmla="*/ 613 w 2788"/>
                <a:gd name="T95" fmla="*/ 316 h 1509"/>
                <a:gd name="T96" fmla="*/ 824 w 2788"/>
                <a:gd name="T97" fmla="*/ 432 h 1509"/>
                <a:gd name="T98" fmla="*/ 802 w 2788"/>
                <a:gd name="T99" fmla="*/ 558 h 1509"/>
                <a:gd name="T100" fmla="*/ 675 w 2788"/>
                <a:gd name="T101" fmla="*/ 752 h 1509"/>
                <a:gd name="T102" fmla="*/ 676 w 2788"/>
                <a:gd name="T103" fmla="*/ 897 h 1509"/>
                <a:gd name="T104" fmla="*/ 629 w 2788"/>
                <a:gd name="T105" fmla="*/ 551 h 1509"/>
                <a:gd name="T106" fmla="*/ 337 w 2788"/>
                <a:gd name="T107" fmla="*/ 304 h 1509"/>
                <a:gd name="T108" fmla="*/ 549 w 2788"/>
                <a:gd name="T109" fmla="*/ 490 h 1509"/>
                <a:gd name="T110" fmla="*/ 381 w 2788"/>
                <a:gd name="T111" fmla="*/ 141 h 1509"/>
                <a:gd name="T112" fmla="*/ 1642 w 2788"/>
                <a:gd name="T113" fmla="*/ 1175 h 1509"/>
                <a:gd name="T114" fmla="*/ 2271 w 2788"/>
                <a:gd name="T115" fmla="*/ 900 h 1509"/>
                <a:gd name="T116" fmla="*/ 2155 w 2788"/>
                <a:gd name="T117" fmla="*/ 981 h 1509"/>
                <a:gd name="T118" fmla="*/ 747 w 2788"/>
                <a:gd name="T119" fmla="*/ 802 h 1509"/>
                <a:gd name="T120" fmla="*/ 1137 w 2788"/>
                <a:gd name="T121" fmla="*/ 140 h 1509"/>
                <a:gd name="T122" fmla="*/ 910 w 2788"/>
                <a:gd name="T123" fmla="*/ 252 h 1509"/>
                <a:gd name="T124" fmla="*/ 2086 w 2788"/>
                <a:gd name="T125" fmla="*/ 992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88" h="1509">
                  <a:moveTo>
                    <a:pt x="1256" y="418"/>
                  </a:moveTo>
                  <a:cubicBezTo>
                    <a:pt x="1256" y="420"/>
                    <a:pt x="1257" y="422"/>
                    <a:pt x="1260" y="421"/>
                  </a:cubicBezTo>
                  <a:cubicBezTo>
                    <a:pt x="1258" y="426"/>
                    <a:pt x="1253" y="421"/>
                    <a:pt x="1251" y="418"/>
                  </a:cubicBezTo>
                  <a:cubicBezTo>
                    <a:pt x="1251" y="418"/>
                    <a:pt x="1252" y="417"/>
                    <a:pt x="1252" y="417"/>
                  </a:cubicBezTo>
                  <a:cubicBezTo>
                    <a:pt x="1253" y="417"/>
                    <a:pt x="1253" y="418"/>
                    <a:pt x="1254" y="418"/>
                  </a:cubicBezTo>
                  <a:cubicBezTo>
                    <a:pt x="1254" y="417"/>
                    <a:pt x="1254" y="417"/>
                    <a:pt x="1254" y="416"/>
                  </a:cubicBezTo>
                  <a:cubicBezTo>
                    <a:pt x="1255" y="416"/>
                    <a:pt x="1256" y="417"/>
                    <a:pt x="1256" y="418"/>
                  </a:cubicBezTo>
                  <a:close/>
                  <a:moveTo>
                    <a:pt x="554" y="204"/>
                  </a:moveTo>
                  <a:cubicBezTo>
                    <a:pt x="554" y="205"/>
                    <a:pt x="552" y="205"/>
                    <a:pt x="551" y="206"/>
                  </a:cubicBezTo>
                  <a:cubicBezTo>
                    <a:pt x="548" y="199"/>
                    <a:pt x="546" y="201"/>
                    <a:pt x="540" y="201"/>
                  </a:cubicBezTo>
                  <a:cubicBezTo>
                    <a:pt x="543" y="198"/>
                    <a:pt x="547" y="196"/>
                    <a:pt x="550" y="194"/>
                  </a:cubicBezTo>
                  <a:cubicBezTo>
                    <a:pt x="549" y="193"/>
                    <a:pt x="548" y="192"/>
                    <a:pt x="547" y="191"/>
                  </a:cubicBezTo>
                  <a:cubicBezTo>
                    <a:pt x="548" y="190"/>
                    <a:pt x="550" y="189"/>
                    <a:pt x="552" y="188"/>
                  </a:cubicBezTo>
                  <a:cubicBezTo>
                    <a:pt x="548" y="186"/>
                    <a:pt x="546" y="184"/>
                    <a:pt x="542" y="186"/>
                  </a:cubicBezTo>
                  <a:cubicBezTo>
                    <a:pt x="538" y="187"/>
                    <a:pt x="536" y="188"/>
                    <a:pt x="532" y="186"/>
                  </a:cubicBezTo>
                  <a:cubicBezTo>
                    <a:pt x="528" y="184"/>
                    <a:pt x="526" y="186"/>
                    <a:pt x="522" y="186"/>
                  </a:cubicBezTo>
                  <a:cubicBezTo>
                    <a:pt x="520" y="186"/>
                    <a:pt x="517" y="191"/>
                    <a:pt x="516" y="192"/>
                  </a:cubicBezTo>
                  <a:cubicBezTo>
                    <a:pt x="517" y="193"/>
                    <a:pt x="525" y="195"/>
                    <a:pt x="525" y="197"/>
                  </a:cubicBezTo>
                  <a:cubicBezTo>
                    <a:pt x="525" y="201"/>
                    <a:pt x="526" y="206"/>
                    <a:pt x="520" y="205"/>
                  </a:cubicBezTo>
                  <a:cubicBezTo>
                    <a:pt x="517" y="204"/>
                    <a:pt x="514" y="198"/>
                    <a:pt x="512" y="199"/>
                  </a:cubicBezTo>
                  <a:cubicBezTo>
                    <a:pt x="509" y="200"/>
                    <a:pt x="505" y="203"/>
                    <a:pt x="508" y="205"/>
                  </a:cubicBezTo>
                  <a:cubicBezTo>
                    <a:pt x="515" y="211"/>
                    <a:pt x="522" y="212"/>
                    <a:pt x="528" y="219"/>
                  </a:cubicBezTo>
                  <a:cubicBezTo>
                    <a:pt x="530" y="222"/>
                    <a:pt x="532" y="226"/>
                    <a:pt x="536" y="227"/>
                  </a:cubicBezTo>
                  <a:cubicBezTo>
                    <a:pt x="539" y="228"/>
                    <a:pt x="544" y="225"/>
                    <a:pt x="542" y="221"/>
                  </a:cubicBezTo>
                  <a:cubicBezTo>
                    <a:pt x="548" y="224"/>
                    <a:pt x="562" y="214"/>
                    <a:pt x="552" y="211"/>
                  </a:cubicBezTo>
                  <a:cubicBezTo>
                    <a:pt x="554" y="211"/>
                    <a:pt x="555" y="210"/>
                    <a:pt x="557" y="209"/>
                  </a:cubicBezTo>
                  <a:cubicBezTo>
                    <a:pt x="556" y="208"/>
                    <a:pt x="555" y="206"/>
                    <a:pt x="554" y="204"/>
                  </a:cubicBezTo>
                  <a:close/>
                  <a:moveTo>
                    <a:pt x="1246" y="418"/>
                  </a:moveTo>
                  <a:cubicBezTo>
                    <a:pt x="1247" y="419"/>
                    <a:pt x="1245" y="421"/>
                    <a:pt x="1247" y="423"/>
                  </a:cubicBezTo>
                  <a:cubicBezTo>
                    <a:pt x="1247" y="421"/>
                    <a:pt x="1247" y="419"/>
                    <a:pt x="1249" y="417"/>
                  </a:cubicBezTo>
                  <a:cubicBezTo>
                    <a:pt x="1248" y="417"/>
                    <a:pt x="1246" y="416"/>
                    <a:pt x="1246" y="416"/>
                  </a:cubicBezTo>
                  <a:cubicBezTo>
                    <a:pt x="1245" y="417"/>
                    <a:pt x="1246" y="417"/>
                    <a:pt x="1246" y="418"/>
                  </a:cubicBezTo>
                  <a:close/>
                  <a:moveTo>
                    <a:pt x="706" y="285"/>
                  </a:moveTo>
                  <a:cubicBezTo>
                    <a:pt x="708" y="288"/>
                    <a:pt x="716" y="292"/>
                    <a:pt x="719" y="287"/>
                  </a:cubicBezTo>
                  <a:cubicBezTo>
                    <a:pt x="722" y="282"/>
                    <a:pt x="720" y="280"/>
                    <a:pt x="721" y="275"/>
                  </a:cubicBezTo>
                  <a:cubicBezTo>
                    <a:pt x="715" y="267"/>
                    <a:pt x="699" y="279"/>
                    <a:pt x="706" y="285"/>
                  </a:cubicBezTo>
                  <a:close/>
                  <a:moveTo>
                    <a:pt x="752" y="228"/>
                  </a:moveTo>
                  <a:cubicBezTo>
                    <a:pt x="749" y="221"/>
                    <a:pt x="740" y="222"/>
                    <a:pt x="735" y="224"/>
                  </a:cubicBezTo>
                  <a:cubicBezTo>
                    <a:pt x="733" y="225"/>
                    <a:pt x="725" y="214"/>
                    <a:pt x="722" y="211"/>
                  </a:cubicBezTo>
                  <a:cubicBezTo>
                    <a:pt x="719" y="207"/>
                    <a:pt x="711" y="204"/>
                    <a:pt x="706" y="204"/>
                  </a:cubicBezTo>
                  <a:cubicBezTo>
                    <a:pt x="704" y="205"/>
                    <a:pt x="699" y="204"/>
                    <a:pt x="697" y="206"/>
                  </a:cubicBezTo>
                  <a:cubicBezTo>
                    <a:pt x="696" y="207"/>
                    <a:pt x="692" y="212"/>
                    <a:pt x="690" y="212"/>
                  </a:cubicBezTo>
                  <a:cubicBezTo>
                    <a:pt x="685" y="208"/>
                    <a:pt x="686" y="208"/>
                    <a:pt x="681" y="212"/>
                  </a:cubicBezTo>
                  <a:cubicBezTo>
                    <a:pt x="679" y="215"/>
                    <a:pt x="676" y="215"/>
                    <a:pt x="678" y="211"/>
                  </a:cubicBezTo>
                  <a:cubicBezTo>
                    <a:pt x="680" y="206"/>
                    <a:pt x="681" y="206"/>
                    <a:pt x="679" y="201"/>
                  </a:cubicBezTo>
                  <a:cubicBezTo>
                    <a:pt x="677" y="198"/>
                    <a:pt x="676" y="198"/>
                    <a:pt x="674" y="195"/>
                  </a:cubicBezTo>
                  <a:cubicBezTo>
                    <a:pt x="672" y="193"/>
                    <a:pt x="673" y="188"/>
                    <a:pt x="669" y="188"/>
                  </a:cubicBezTo>
                  <a:cubicBezTo>
                    <a:pt x="667" y="188"/>
                    <a:pt x="663" y="187"/>
                    <a:pt x="661" y="188"/>
                  </a:cubicBezTo>
                  <a:cubicBezTo>
                    <a:pt x="655" y="190"/>
                    <a:pt x="649" y="193"/>
                    <a:pt x="643" y="194"/>
                  </a:cubicBezTo>
                  <a:cubicBezTo>
                    <a:pt x="643" y="192"/>
                    <a:pt x="644" y="190"/>
                    <a:pt x="644" y="187"/>
                  </a:cubicBezTo>
                  <a:cubicBezTo>
                    <a:pt x="635" y="186"/>
                    <a:pt x="631" y="186"/>
                    <a:pt x="623" y="190"/>
                  </a:cubicBezTo>
                  <a:cubicBezTo>
                    <a:pt x="616" y="193"/>
                    <a:pt x="612" y="197"/>
                    <a:pt x="609" y="204"/>
                  </a:cubicBezTo>
                  <a:cubicBezTo>
                    <a:pt x="608" y="207"/>
                    <a:pt x="605" y="213"/>
                    <a:pt x="605" y="216"/>
                  </a:cubicBezTo>
                  <a:cubicBezTo>
                    <a:pt x="605" y="217"/>
                    <a:pt x="606" y="226"/>
                    <a:pt x="607" y="226"/>
                  </a:cubicBezTo>
                  <a:cubicBezTo>
                    <a:pt x="615" y="227"/>
                    <a:pt x="621" y="226"/>
                    <a:pt x="627" y="233"/>
                  </a:cubicBezTo>
                  <a:cubicBezTo>
                    <a:pt x="621" y="232"/>
                    <a:pt x="615" y="232"/>
                    <a:pt x="609" y="231"/>
                  </a:cubicBezTo>
                  <a:cubicBezTo>
                    <a:pt x="611" y="236"/>
                    <a:pt x="616" y="240"/>
                    <a:pt x="620" y="242"/>
                  </a:cubicBezTo>
                  <a:cubicBezTo>
                    <a:pt x="624" y="244"/>
                    <a:pt x="625" y="241"/>
                    <a:pt x="628" y="241"/>
                  </a:cubicBezTo>
                  <a:cubicBezTo>
                    <a:pt x="634" y="240"/>
                    <a:pt x="630" y="242"/>
                    <a:pt x="633" y="245"/>
                  </a:cubicBezTo>
                  <a:cubicBezTo>
                    <a:pt x="635" y="247"/>
                    <a:pt x="640" y="248"/>
                    <a:pt x="642" y="248"/>
                  </a:cubicBezTo>
                  <a:cubicBezTo>
                    <a:pt x="648" y="248"/>
                    <a:pt x="656" y="247"/>
                    <a:pt x="661" y="249"/>
                  </a:cubicBezTo>
                  <a:cubicBezTo>
                    <a:pt x="663" y="250"/>
                    <a:pt x="665" y="250"/>
                    <a:pt x="667" y="251"/>
                  </a:cubicBezTo>
                  <a:cubicBezTo>
                    <a:pt x="668" y="251"/>
                    <a:pt x="669" y="248"/>
                    <a:pt x="670" y="249"/>
                  </a:cubicBezTo>
                  <a:cubicBezTo>
                    <a:pt x="673" y="249"/>
                    <a:pt x="673" y="253"/>
                    <a:pt x="677" y="252"/>
                  </a:cubicBezTo>
                  <a:cubicBezTo>
                    <a:pt x="674" y="250"/>
                    <a:pt x="672" y="247"/>
                    <a:pt x="670" y="245"/>
                  </a:cubicBezTo>
                  <a:cubicBezTo>
                    <a:pt x="679" y="248"/>
                    <a:pt x="685" y="250"/>
                    <a:pt x="694" y="248"/>
                  </a:cubicBezTo>
                  <a:cubicBezTo>
                    <a:pt x="692" y="244"/>
                    <a:pt x="692" y="242"/>
                    <a:pt x="688" y="241"/>
                  </a:cubicBezTo>
                  <a:cubicBezTo>
                    <a:pt x="693" y="236"/>
                    <a:pt x="692" y="243"/>
                    <a:pt x="696" y="245"/>
                  </a:cubicBezTo>
                  <a:cubicBezTo>
                    <a:pt x="697" y="246"/>
                    <a:pt x="700" y="244"/>
                    <a:pt x="701" y="245"/>
                  </a:cubicBezTo>
                  <a:cubicBezTo>
                    <a:pt x="701" y="247"/>
                    <a:pt x="702" y="249"/>
                    <a:pt x="702" y="251"/>
                  </a:cubicBezTo>
                  <a:cubicBezTo>
                    <a:pt x="706" y="247"/>
                    <a:pt x="714" y="257"/>
                    <a:pt x="717" y="260"/>
                  </a:cubicBezTo>
                  <a:cubicBezTo>
                    <a:pt x="711" y="262"/>
                    <a:pt x="710" y="261"/>
                    <a:pt x="710" y="268"/>
                  </a:cubicBezTo>
                  <a:cubicBezTo>
                    <a:pt x="713" y="267"/>
                    <a:pt x="715" y="266"/>
                    <a:pt x="718" y="265"/>
                  </a:cubicBezTo>
                  <a:cubicBezTo>
                    <a:pt x="722" y="263"/>
                    <a:pt x="722" y="263"/>
                    <a:pt x="724" y="267"/>
                  </a:cubicBezTo>
                  <a:cubicBezTo>
                    <a:pt x="727" y="272"/>
                    <a:pt x="734" y="270"/>
                    <a:pt x="737" y="276"/>
                  </a:cubicBezTo>
                  <a:cubicBezTo>
                    <a:pt x="739" y="280"/>
                    <a:pt x="741" y="284"/>
                    <a:pt x="743" y="287"/>
                  </a:cubicBezTo>
                  <a:cubicBezTo>
                    <a:pt x="744" y="289"/>
                    <a:pt x="742" y="290"/>
                    <a:pt x="740" y="291"/>
                  </a:cubicBezTo>
                  <a:cubicBezTo>
                    <a:pt x="736" y="296"/>
                    <a:pt x="731" y="301"/>
                    <a:pt x="726" y="306"/>
                  </a:cubicBezTo>
                  <a:cubicBezTo>
                    <a:pt x="727" y="307"/>
                    <a:pt x="734" y="310"/>
                    <a:pt x="733" y="313"/>
                  </a:cubicBezTo>
                  <a:cubicBezTo>
                    <a:pt x="732" y="314"/>
                    <a:pt x="723" y="316"/>
                    <a:pt x="722" y="316"/>
                  </a:cubicBezTo>
                  <a:cubicBezTo>
                    <a:pt x="716" y="318"/>
                    <a:pt x="710" y="316"/>
                    <a:pt x="704" y="315"/>
                  </a:cubicBezTo>
                  <a:cubicBezTo>
                    <a:pt x="704" y="319"/>
                    <a:pt x="699" y="320"/>
                    <a:pt x="697" y="323"/>
                  </a:cubicBezTo>
                  <a:cubicBezTo>
                    <a:pt x="696" y="325"/>
                    <a:pt x="700" y="330"/>
                    <a:pt x="703" y="330"/>
                  </a:cubicBezTo>
                  <a:cubicBezTo>
                    <a:pt x="707" y="330"/>
                    <a:pt x="712" y="331"/>
                    <a:pt x="715" y="328"/>
                  </a:cubicBezTo>
                  <a:cubicBezTo>
                    <a:pt x="718" y="325"/>
                    <a:pt x="721" y="328"/>
                    <a:pt x="725" y="329"/>
                  </a:cubicBezTo>
                  <a:cubicBezTo>
                    <a:pt x="725" y="327"/>
                    <a:pt x="726" y="326"/>
                    <a:pt x="725" y="325"/>
                  </a:cubicBezTo>
                  <a:cubicBezTo>
                    <a:pt x="728" y="325"/>
                    <a:pt x="729" y="326"/>
                    <a:pt x="729" y="329"/>
                  </a:cubicBezTo>
                  <a:cubicBezTo>
                    <a:pt x="736" y="325"/>
                    <a:pt x="736" y="328"/>
                    <a:pt x="740" y="335"/>
                  </a:cubicBezTo>
                  <a:cubicBezTo>
                    <a:pt x="742" y="338"/>
                    <a:pt x="746" y="338"/>
                    <a:pt x="750" y="340"/>
                  </a:cubicBezTo>
                  <a:cubicBezTo>
                    <a:pt x="747" y="341"/>
                    <a:pt x="745" y="342"/>
                    <a:pt x="743" y="343"/>
                  </a:cubicBezTo>
                  <a:cubicBezTo>
                    <a:pt x="747" y="345"/>
                    <a:pt x="749" y="347"/>
                    <a:pt x="753" y="346"/>
                  </a:cubicBezTo>
                  <a:cubicBezTo>
                    <a:pt x="753" y="347"/>
                    <a:pt x="752" y="348"/>
                    <a:pt x="752" y="348"/>
                  </a:cubicBezTo>
                  <a:cubicBezTo>
                    <a:pt x="756" y="349"/>
                    <a:pt x="760" y="350"/>
                    <a:pt x="764" y="352"/>
                  </a:cubicBezTo>
                  <a:cubicBezTo>
                    <a:pt x="765" y="352"/>
                    <a:pt x="765" y="356"/>
                    <a:pt x="768" y="356"/>
                  </a:cubicBezTo>
                  <a:cubicBezTo>
                    <a:pt x="776" y="358"/>
                    <a:pt x="784" y="360"/>
                    <a:pt x="792" y="362"/>
                  </a:cubicBezTo>
                  <a:cubicBezTo>
                    <a:pt x="792" y="359"/>
                    <a:pt x="793" y="357"/>
                    <a:pt x="790" y="355"/>
                  </a:cubicBezTo>
                  <a:cubicBezTo>
                    <a:pt x="787" y="353"/>
                    <a:pt x="785" y="351"/>
                    <a:pt x="782" y="349"/>
                  </a:cubicBezTo>
                  <a:cubicBezTo>
                    <a:pt x="780" y="348"/>
                    <a:pt x="775" y="348"/>
                    <a:pt x="774" y="346"/>
                  </a:cubicBezTo>
                  <a:cubicBezTo>
                    <a:pt x="773" y="343"/>
                    <a:pt x="771" y="341"/>
                    <a:pt x="770" y="338"/>
                  </a:cubicBezTo>
                  <a:cubicBezTo>
                    <a:pt x="772" y="339"/>
                    <a:pt x="775" y="340"/>
                    <a:pt x="778" y="342"/>
                  </a:cubicBezTo>
                  <a:cubicBezTo>
                    <a:pt x="777" y="340"/>
                    <a:pt x="777" y="339"/>
                    <a:pt x="777" y="337"/>
                  </a:cubicBezTo>
                  <a:cubicBezTo>
                    <a:pt x="781" y="340"/>
                    <a:pt x="786" y="343"/>
                    <a:pt x="791" y="346"/>
                  </a:cubicBezTo>
                  <a:cubicBezTo>
                    <a:pt x="794" y="348"/>
                    <a:pt x="798" y="354"/>
                    <a:pt x="800" y="353"/>
                  </a:cubicBezTo>
                  <a:cubicBezTo>
                    <a:pt x="799" y="352"/>
                    <a:pt x="798" y="350"/>
                    <a:pt x="798" y="348"/>
                  </a:cubicBezTo>
                  <a:cubicBezTo>
                    <a:pt x="799" y="349"/>
                    <a:pt x="800" y="349"/>
                    <a:pt x="801" y="349"/>
                  </a:cubicBezTo>
                  <a:cubicBezTo>
                    <a:pt x="803" y="345"/>
                    <a:pt x="796" y="344"/>
                    <a:pt x="799" y="340"/>
                  </a:cubicBezTo>
                  <a:cubicBezTo>
                    <a:pt x="800" y="342"/>
                    <a:pt x="801" y="343"/>
                    <a:pt x="803" y="345"/>
                  </a:cubicBezTo>
                  <a:cubicBezTo>
                    <a:pt x="802" y="342"/>
                    <a:pt x="803" y="337"/>
                    <a:pt x="801" y="335"/>
                  </a:cubicBezTo>
                  <a:cubicBezTo>
                    <a:pt x="800" y="332"/>
                    <a:pt x="797" y="333"/>
                    <a:pt x="796" y="329"/>
                  </a:cubicBezTo>
                  <a:cubicBezTo>
                    <a:pt x="795" y="325"/>
                    <a:pt x="795" y="324"/>
                    <a:pt x="792" y="322"/>
                  </a:cubicBezTo>
                  <a:cubicBezTo>
                    <a:pt x="789" y="321"/>
                    <a:pt x="786" y="319"/>
                    <a:pt x="785" y="324"/>
                  </a:cubicBezTo>
                  <a:cubicBezTo>
                    <a:pt x="784" y="321"/>
                    <a:pt x="783" y="317"/>
                    <a:pt x="782" y="314"/>
                  </a:cubicBezTo>
                  <a:cubicBezTo>
                    <a:pt x="781" y="310"/>
                    <a:pt x="780" y="312"/>
                    <a:pt x="777" y="313"/>
                  </a:cubicBezTo>
                  <a:cubicBezTo>
                    <a:pt x="776" y="311"/>
                    <a:pt x="776" y="309"/>
                    <a:pt x="775" y="307"/>
                  </a:cubicBezTo>
                  <a:cubicBezTo>
                    <a:pt x="777" y="307"/>
                    <a:pt x="779" y="307"/>
                    <a:pt x="781" y="308"/>
                  </a:cubicBezTo>
                  <a:cubicBezTo>
                    <a:pt x="781" y="303"/>
                    <a:pt x="777" y="304"/>
                    <a:pt x="779" y="300"/>
                  </a:cubicBezTo>
                  <a:cubicBezTo>
                    <a:pt x="781" y="297"/>
                    <a:pt x="783" y="297"/>
                    <a:pt x="786" y="299"/>
                  </a:cubicBezTo>
                  <a:cubicBezTo>
                    <a:pt x="788" y="300"/>
                    <a:pt x="791" y="305"/>
                    <a:pt x="793" y="306"/>
                  </a:cubicBezTo>
                  <a:cubicBezTo>
                    <a:pt x="795" y="306"/>
                    <a:pt x="800" y="304"/>
                    <a:pt x="801" y="303"/>
                  </a:cubicBezTo>
                  <a:cubicBezTo>
                    <a:pt x="803" y="308"/>
                    <a:pt x="798" y="308"/>
                    <a:pt x="795" y="310"/>
                  </a:cubicBezTo>
                  <a:cubicBezTo>
                    <a:pt x="800" y="316"/>
                    <a:pt x="803" y="318"/>
                    <a:pt x="810" y="322"/>
                  </a:cubicBezTo>
                  <a:cubicBezTo>
                    <a:pt x="812" y="317"/>
                    <a:pt x="811" y="313"/>
                    <a:pt x="810" y="308"/>
                  </a:cubicBezTo>
                  <a:cubicBezTo>
                    <a:pt x="816" y="312"/>
                    <a:pt x="818" y="309"/>
                    <a:pt x="824" y="306"/>
                  </a:cubicBezTo>
                  <a:cubicBezTo>
                    <a:pt x="822" y="305"/>
                    <a:pt x="820" y="304"/>
                    <a:pt x="818" y="303"/>
                  </a:cubicBezTo>
                  <a:cubicBezTo>
                    <a:pt x="820" y="301"/>
                    <a:pt x="824" y="303"/>
                    <a:pt x="827" y="303"/>
                  </a:cubicBezTo>
                  <a:cubicBezTo>
                    <a:pt x="827" y="297"/>
                    <a:pt x="829" y="294"/>
                    <a:pt x="824" y="292"/>
                  </a:cubicBezTo>
                  <a:cubicBezTo>
                    <a:pt x="821" y="290"/>
                    <a:pt x="815" y="292"/>
                    <a:pt x="811" y="292"/>
                  </a:cubicBezTo>
                  <a:cubicBezTo>
                    <a:pt x="812" y="290"/>
                    <a:pt x="813" y="289"/>
                    <a:pt x="815" y="287"/>
                  </a:cubicBezTo>
                  <a:cubicBezTo>
                    <a:pt x="809" y="286"/>
                    <a:pt x="807" y="286"/>
                    <a:pt x="803" y="282"/>
                  </a:cubicBezTo>
                  <a:cubicBezTo>
                    <a:pt x="800" y="279"/>
                    <a:pt x="799" y="278"/>
                    <a:pt x="795" y="276"/>
                  </a:cubicBezTo>
                  <a:cubicBezTo>
                    <a:pt x="786" y="273"/>
                    <a:pt x="778" y="270"/>
                    <a:pt x="770" y="266"/>
                  </a:cubicBezTo>
                  <a:cubicBezTo>
                    <a:pt x="772" y="266"/>
                    <a:pt x="774" y="265"/>
                    <a:pt x="777" y="265"/>
                  </a:cubicBezTo>
                  <a:cubicBezTo>
                    <a:pt x="776" y="263"/>
                    <a:pt x="776" y="261"/>
                    <a:pt x="776" y="258"/>
                  </a:cubicBezTo>
                  <a:cubicBezTo>
                    <a:pt x="779" y="259"/>
                    <a:pt x="782" y="260"/>
                    <a:pt x="786" y="260"/>
                  </a:cubicBezTo>
                  <a:cubicBezTo>
                    <a:pt x="784" y="255"/>
                    <a:pt x="784" y="255"/>
                    <a:pt x="779" y="256"/>
                  </a:cubicBezTo>
                  <a:cubicBezTo>
                    <a:pt x="776" y="257"/>
                    <a:pt x="774" y="255"/>
                    <a:pt x="771" y="254"/>
                  </a:cubicBezTo>
                  <a:cubicBezTo>
                    <a:pt x="776" y="251"/>
                    <a:pt x="777" y="251"/>
                    <a:pt x="782" y="251"/>
                  </a:cubicBezTo>
                  <a:cubicBezTo>
                    <a:pt x="782" y="247"/>
                    <a:pt x="778" y="245"/>
                    <a:pt x="775" y="243"/>
                  </a:cubicBezTo>
                  <a:cubicBezTo>
                    <a:pt x="775" y="247"/>
                    <a:pt x="770" y="248"/>
                    <a:pt x="767" y="250"/>
                  </a:cubicBezTo>
                  <a:cubicBezTo>
                    <a:pt x="768" y="245"/>
                    <a:pt x="765" y="246"/>
                    <a:pt x="762" y="245"/>
                  </a:cubicBezTo>
                  <a:cubicBezTo>
                    <a:pt x="766" y="244"/>
                    <a:pt x="772" y="244"/>
                    <a:pt x="773" y="240"/>
                  </a:cubicBezTo>
                  <a:cubicBezTo>
                    <a:pt x="770" y="238"/>
                    <a:pt x="754" y="227"/>
                    <a:pt x="752" y="232"/>
                  </a:cubicBezTo>
                  <a:cubicBezTo>
                    <a:pt x="750" y="235"/>
                    <a:pt x="745" y="239"/>
                    <a:pt x="743" y="235"/>
                  </a:cubicBezTo>
                  <a:cubicBezTo>
                    <a:pt x="742" y="232"/>
                    <a:pt x="750" y="229"/>
                    <a:pt x="752" y="228"/>
                  </a:cubicBezTo>
                  <a:close/>
                  <a:moveTo>
                    <a:pt x="507" y="151"/>
                  </a:moveTo>
                  <a:cubicBezTo>
                    <a:pt x="505" y="151"/>
                    <a:pt x="503" y="151"/>
                    <a:pt x="502" y="153"/>
                  </a:cubicBezTo>
                  <a:cubicBezTo>
                    <a:pt x="504" y="153"/>
                    <a:pt x="506" y="153"/>
                    <a:pt x="508" y="153"/>
                  </a:cubicBezTo>
                  <a:cubicBezTo>
                    <a:pt x="501" y="158"/>
                    <a:pt x="511" y="158"/>
                    <a:pt x="515" y="157"/>
                  </a:cubicBezTo>
                  <a:cubicBezTo>
                    <a:pt x="520" y="156"/>
                    <a:pt x="525" y="156"/>
                    <a:pt x="530" y="155"/>
                  </a:cubicBezTo>
                  <a:cubicBezTo>
                    <a:pt x="529" y="157"/>
                    <a:pt x="528" y="158"/>
                    <a:pt x="526" y="158"/>
                  </a:cubicBezTo>
                  <a:cubicBezTo>
                    <a:pt x="526" y="158"/>
                    <a:pt x="527" y="158"/>
                    <a:pt x="527" y="159"/>
                  </a:cubicBezTo>
                  <a:cubicBezTo>
                    <a:pt x="525" y="159"/>
                    <a:pt x="523" y="159"/>
                    <a:pt x="522" y="161"/>
                  </a:cubicBezTo>
                  <a:cubicBezTo>
                    <a:pt x="524" y="161"/>
                    <a:pt x="526" y="162"/>
                    <a:pt x="528" y="163"/>
                  </a:cubicBezTo>
                  <a:cubicBezTo>
                    <a:pt x="527" y="163"/>
                    <a:pt x="525" y="163"/>
                    <a:pt x="524" y="163"/>
                  </a:cubicBezTo>
                  <a:cubicBezTo>
                    <a:pt x="525" y="167"/>
                    <a:pt x="527" y="166"/>
                    <a:pt x="530" y="167"/>
                  </a:cubicBezTo>
                  <a:cubicBezTo>
                    <a:pt x="532" y="168"/>
                    <a:pt x="532" y="165"/>
                    <a:pt x="534" y="165"/>
                  </a:cubicBezTo>
                  <a:cubicBezTo>
                    <a:pt x="538" y="166"/>
                    <a:pt x="544" y="168"/>
                    <a:pt x="547" y="164"/>
                  </a:cubicBezTo>
                  <a:cubicBezTo>
                    <a:pt x="546" y="163"/>
                    <a:pt x="545" y="162"/>
                    <a:pt x="543" y="161"/>
                  </a:cubicBezTo>
                  <a:cubicBezTo>
                    <a:pt x="545" y="160"/>
                    <a:pt x="546" y="159"/>
                    <a:pt x="545" y="157"/>
                  </a:cubicBezTo>
                  <a:cubicBezTo>
                    <a:pt x="546" y="158"/>
                    <a:pt x="547" y="158"/>
                    <a:pt x="548" y="159"/>
                  </a:cubicBezTo>
                  <a:cubicBezTo>
                    <a:pt x="549" y="156"/>
                    <a:pt x="547" y="155"/>
                    <a:pt x="547" y="152"/>
                  </a:cubicBezTo>
                  <a:cubicBezTo>
                    <a:pt x="546" y="150"/>
                    <a:pt x="548" y="148"/>
                    <a:pt x="548" y="146"/>
                  </a:cubicBezTo>
                  <a:cubicBezTo>
                    <a:pt x="547" y="145"/>
                    <a:pt x="545" y="140"/>
                    <a:pt x="544" y="140"/>
                  </a:cubicBezTo>
                  <a:cubicBezTo>
                    <a:pt x="542" y="139"/>
                    <a:pt x="539" y="137"/>
                    <a:pt x="537" y="138"/>
                  </a:cubicBezTo>
                  <a:cubicBezTo>
                    <a:pt x="533" y="141"/>
                    <a:pt x="529" y="137"/>
                    <a:pt x="523" y="139"/>
                  </a:cubicBezTo>
                  <a:cubicBezTo>
                    <a:pt x="517" y="141"/>
                    <a:pt x="527" y="142"/>
                    <a:pt x="528" y="145"/>
                  </a:cubicBezTo>
                  <a:cubicBezTo>
                    <a:pt x="527" y="145"/>
                    <a:pt x="526" y="145"/>
                    <a:pt x="524" y="145"/>
                  </a:cubicBezTo>
                  <a:cubicBezTo>
                    <a:pt x="526" y="147"/>
                    <a:pt x="528" y="149"/>
                    <a:pt x="529" y="152"/>
                  </a:cubicBezTo>
                  <a:cubicBezTo>
                    <a:pt x="527" y="150"/>
                    <a:pt x="511" y="135"/>
                    <a:pt x="512" y="145"/>
                  </a:cubicBezTo>
                  <a:cubicBezTo>
                    <a:pt x="513" y="145"/>
                    <a:pt x="515" y="146"/>
                    <a:pt x="516" y="146"/>
                  </a:cubicBezTo>
                  <a:cubicBezTo>
                    <a:pt x="513" y="147"/>
                    <a:pt x="513" y="151"/>
                    <a:pt x="517" y="150"/>
                  </a:cubicBezTo>
                  <a:cubicBezTo>
                    <a:pt x="516" y="153"/>
                    <a:pt x="510" y="150"/>
                    <a:pt x="507" y="151"/>
                  </a:cubicBezTo>
                  <a:close/>
                  <a:moveTo>
                    <a:pt x="507" y="255"/>
                  </a:moveTo>
                  <a:cubicBezTo>
                    <a:pt x="508" y="248"/>
                    <a:pt x="512" y="250"/>
                    <a:pt x="515" y="253"/>
                  </a:cubicBezTo>
                  <a:cubicBezTo>
                    <a:pt x="515" y="252"/>
                    <a:pt x="516" y="251"/>
                    <a:pt x="517" y="250"/>
                  </a:cubicBezTo>
                  <a:cubicBezTo>
                    <a:pt x="521" y="257"/>
                    <a:pt x="521" y="248"/>
                    <a:pt x="520" y="244"/>
                  </a:cubicBezTo>
                  <a:cubicBezTo>
                    <a:pt x="515" y="245"/>
                    <a:pt x="509" y="242"/>
                    <a:pt x="503" y="238"/>
                  </a:cubicBezTo>
                  <a:cubicBezTo>
                    <a:pt x="501" y="237"/>
                    <a:pt x="493" y="234"/>
                    <a:pt x="492" y="232"/>
                  </a:cubicBezTo>
                  <a:cubicBezTo>
                    <a:pt x="491" y="229"/>
                    <a:pt x="494" y="226"/>
                    <a:pt x="493" y="222"/>
                  </a:cubicBezTo>
                  <a:cubicBezTo>
                    <a:pt x="490" y="215"/>
                    <a:pt x="488" y="203"/>
                    <a:pt x="481" y="199"/>
                  </a:cubicBezTo>
                  <a:cubicBezTo>
                    <a:pt x="478" y="198"/>
                    <a:pt x="475" y="193"/>
                    <a:pt x="473" y="197"/>
                  </a:cubicBezTo>
                  <a:cubicBezTo>
                    <a:pt x="472" y="198"/>
                    <a:pt x="467" y="195"/>
                    <a:pt x="465" y="194"/>
                  </a:cubicBezTo>
                  <a:cubicBezTo>
                    <a:pt x="467" y="197"/>
                    <a:pt x="463" y="198"/>
                    <a:pt x="464" y="200"/>
                  </a:cubicBezTo>
                  <a:cubicBezTo>
                    <a:pt x="465" y="202"/>
                    <a:pt x="466" y="204"/>
                    <a:pt x="466" y="206"/>
                  </a:cubicBezTo>
                  <a:cubicBezTo>
                    <a:pt x="468" y="210"/>
                    <a:pt x="470" y="215"/>
                    <a:pt x="471" y="219"/>
                  </a:cubicBezTo>
                  <a:cubicBezTo>
                    <a:pt x="468" y="221"/>
                    <a:pt x="466" y="223"/>
                    <a:pt x="465" y="219"/>
                  </a:cubicBezTo>
                  <a:cubicBezTo>
                    <a:pt x="464" y="215"/>
                    <a:pt x="462" y="211"/>
                    <a:pt x="461" y="207"/>
                  </a:cubicBezTo>
                  <a:cubicBezTo>
                    <a:pt x="459" y="201"/>
                    <a:pt x="449" y="200"/>
                    <a:pt x="445" y="201"/>
                  </a:cubicBezTo>
                  <a:cubicBezTo>
                    <a:pt x="447" y="204"/>
                    <a:pt x="449" y="206"/>
                    <a:pt x="452" y="209"/>
                  </a:cubicBezTo>
                  <a:cubicBezTo>
                    <a:pt x="450" y="208"/>
                    <a:pt x="445" y="206"/>
                    <a:pt x="444" y="207"/>
                  </a:cubicBezTo>
                  <a:cubicBezTo>
                    <a:pt x="442" y="211"/>
                    <a:pt x="441" y="211"/>
                    <a:pt x="437" y="211"/>
                  </a:cubicBezTo>
                  <a:cubicBezTo>
                    <a:pt x="438" y="210"/>
                    <a:pt x="439" y="208"/>
                    <a:pt x="440" y="207"/>
                  </a:cubicBezTo>
                  <a:cubicBezTo>
                    <a:pt x="438" y="205"/>
                    <a:pt x="429" y="199"/>
                    <a:pt x="427" y="200"/>
                  </a:cubicBezTo>
                  <a:cubicBezTo>
                    <a:pt x="425" y="201"/>
                    <a:pt x="424" y="205"/>
                    <a:pt x="422" y="205"/>
                  </a:cubicBezTo>
                  <a:cubicBezTo>
                    <a:pt x="419" y="206"/>
                    <a:pt x="417" y="206"/>
                    <a:pt x="415" y="206"/>
                  </a:cubicBezTo>
                  <a:cubicBezTo>
                    <a:pt x="419" y="203"/>
                    <a:pt x="422" y="199"/>
                    <a:pt x="417" y="196"/>
                  </a:cubicBezTo>
                  <a:cubicBezTo>
                    <a:pt x="413" y="193"/>
                    <a:pt x="411" y="195"/>
                    <a:pt x="407" y="197"/>
                  </a:cubicBezTo>
                  <a:cubicBezTo>
                    <a:pt x="398" y="200"/>
                    <a:pt x="391" y="203"/>
                    <a:pt x="383" y="209"/>
                  </a:cubicBezTo>
                  <a:cubicBezTo>
                    <a:pt x="385" y="210"/>
                    <a:pt x="386" y="211"/>
                    <a:pt x="387" y="211"/>
                  </a:cubicBezTo>
                  <a:cubicBezTo>
                    <a:pt x="384" y="214"/>
                    <a:pt x="379" y="217"/>
                    <a:pt x="380" y="222"/>
                  </a:cubicBezTo>
                  <a:cubicBezTo>
                    <a:pt x="382" y="222"/>
                    <a:pt x="385" y="222"/>
                    <a:pt x="387" y="222"/>
                  </a:cubicBezTo>
                  <a:cubicBezTo>
                    <a:pt x="387" y="223"/>
                    <a:pt x="387" y="224"/>
                    <a:pt x="386" y="225"/>
                  </a:cubicBezTo>
                  <a:cubicBezTo>
                    <a:pt x="392" y="225"/>
                    <a:pt x="397" y="224"/>
                    <a:pt x="403" y="224"/>
                  </a:cubicBezTo>
                  <a:cubicBezTo>
                    <a:pt x="397" y="227"/>
                    <a:pt x="391" y="229"/>
                    <a:pt x="386" y="232"/>
                  </a:cubicBezTo>
                  <a:cubicBezTo>
                    <a:pt x="389" y="235"/>
                    <a:pt x="390" y="237"/>
                    <a:pt x="394" y="237"/>
                  </a:cubicBezTo>
                  <a:cubicBezTo>
                    <a:pt x="400" y="237"/>
                    <a:pt x="406" y="237"/>
                    <a:pt x="412" y="237"/>
                  </a:cubicBezTo>
                  <a:cubicBezTo>
                    <a:pt x="420" y="237"/>
                    <a:pt x="428" y="239"/>
                    <a:pt x="436" y="241"/>
                  </a:cubicBezTo>
                  <a:cubicBezTo>
                    <a:pt x="442" y="243"/>
                    <a:pt x="432" y="244"/>
                    <a:pt x="430" y="244"/>
                  </a:cubicBezTo>
                  <a:cubicBezTo>
                    <a:pt x="426" y="244"/>
                    <a:pt x="421" y="243"/>
                    <a:pt x="417" y="242"/>
                  </a:cubicBezTo>
                  <a:cubicBezTo>
                    <a:pt x="410" y="242"/>
                    <a:pt x="401" y="245"/>
                    <a:pt x="394" y="247"/>
                  </a:cubicBezTo>
                  <a:cubicBezTo>
                    <a:pt x="398" y="261"/>
                    <a:pt x="411" y="259"/>
                    <a:pt x="422" y="259"/>
                  </a:cubicBezTo>
                  <a:cubicBezTo>
                    <a:pt x="422" y="266"/>
                    <a:pt x="423" y="270"/>
                    <a:pt x="430" y="269"/>
                  </a:cubicBezTo>
                  <a:cubicBezTo>
                    <a:pt x="438" y="269"/>
                    <a:pt x="446" y="268"/>
                    <a:pt x="453" y="268"/>
                  </a:cubicBezTo>
                  <a:cubicBezTo>
                    <a:pt x="459" y="267"/>
                    <a:pt x="461" y="263"/>
                    <a:pt x="466" y="262"/>
                  </a:cubicBezTo>
                  <a:cubicBezTo>
                    <a:pt x="470" y="262"/>
                    <a:pt x="471" y="262"/>
                    <a:pt x="473" y="259"/>
                  </a:cubicBezTo>
                  <a:cubicBezTo>
                    <a:pt x="476" y="258"/>
                    <a:pt x="476" y="255"/>
                    <a:pt x="479" y="256"/>
                  </a:cubicBezTo>
                  <a:cubicBezTo>
                    <a:pt x="479" y="257"/>
                    <a:pt x="479" y="258"/>
                    <a:pt x="478" y="259"/>
                  </a:cubicBezTo>
                  <a:cubicBezTo>
                    <a:pt x="482" y="260"/>
                    <a:pt x="486" y="261"/>
                    <a:pt x="490" y="261"/>
                  </a:cubicBezTo>
                  <a:cubicBezTo>
                    <a:pt x="489" y="262"/>
                    <a:pt x="488" y="263"/>
                    <a:pt x="487" y="263"/>
                  </a:cubicBezTo>
                  <a:cubicBezTo>
                    <a:pt x="494" y="263"/>
                    <a:pt x="500" y="267"/>
                    <a:pt x="506" y="266"/>
                  </a:cubicBezTo>
                  <a:cubicBezTo>
                    <a:pt x="508" y="266"/>
                    <a:pt x="514" y="264"/>
                    <a:pt x="514" y="262"/>
                  </a:cubicBezTo>
                  <a:cubicBezTo>
                    <a:pt x="514" y="259"/>
                    <a:pt x="510" y="260"/>
                    <a:pt x="513" y="256"/>
                  </a:cubicBezTo>
                  <a:cubicBezTo>
                    <a:pt x="508" y="255"/>
                    <a:pt x="506" y="257"/>
                    <a:pt x="503" y="260"/>
                  </a:cubicBezTo>
                  <a:cubicBezTo>
                    <a:pt x="503" y="257"/>
                    <a:pt x="503" y="255"/>
                    <a:pt x="501" y="252"/>
                  </a:cubicBezTo>
                  <a:cubicBezTo>
                    <a:pt x="502" y="253"/>
                    <a:pt x="503" y="253"/>
                    <a:pt x="504" y="253"/>
                  </a:cubicBezTo>
                  <a:cubicBezTo>
                    <a:pt x="505" y="254"/>
                    <a:pt x="506" y="254"/>
                    <a:pt x="507" y="255"/>
                  </a:cubicBezTo>
                  <a:close/>
                  <a:moveTo>
                    <a:pt x="531" y="262"/>
                  </a:moveTo>
                  <a:cubicBezTo>
                    <a:pt x="532" y="263"/>
                    <a:pt x="534" y="265"/>
                    <a:pt x="535" y="265"/>
                  </a:cubicBezTo>
                  <a:cubicBezTo>
                    <a:pt x="535" y="264"/>
                    <a:pt x="536" y="264"/>
                    <a:pt x="536" y="263"/>
                  </a:cubicBezTo>
                  <a:cubicBezTo>
                    <a:pt x="537" y="265"/>
                    <a:pt x="538" y="266"/>
                    <a:pt x="540" y="267"/>
                  </a:cubicBezTo>
                  <a:cubicBezTo>
                    <a:pt x="540" y="266"/>
                    <a:pt x="540" y="265"/>
                    <a:pt x="540" y="265"/>
                  </a:cubicBezTo>
                  <a:cubicBezTo>
                    <a:pt x="542" y="269"/>
                    <a:pt x="549" y="270"/>
                    <a:pt x="553" y="271"/>
                  </a:cubicBezTo>
                  <a:cubicBezTo>
                    <a:pt x="557" y="271"/>
                    <a:pt x="561" y="267"/>
                    <a:pt x="565" y="265"/>
                  </a:cubicBezTo>
                  <a:cubicBezTo>
                    <a:pt x="560" y="261"/>
                    <a:pt x="556" y="257"/>
                    <a:pt x="550" y="253"/>
                  </a:cubicBezTo>
                  <a:cubicBezTo>
                    <a:pt x="547" y="251"/>
                    <a:pt x="545" y="248"/>
                    <a:pt x="542" y="251"/>
                  </a:cubicBezTo>
                  <a:cubicBezTo>
                    <a:pt x="540" y="253"/>
                    <a:pt x="537" y="255"/>
                    <a:pt x="540" y="258"/>
                  </a:cubicBezTo>
                  <a:cubicBezTo>
                    <a:pt x="540" y="258"/>
                    <a:pt x="539" y="258"/>
                    <a:pt x="538" y="258"/>
                  </a:cubicBezTo>
                  <a:cubicBezTo>
                    <a:pt x="537" y="262"/>
                    <a:pt x="533" y="259"/>
                    <a:pt x="531" y="262"/>
                  </a:cubicBezTo>
                  <a:close/>
                  <a:moveTo>
                    <a:pt x="1250" y="413"/>
                  </a:moveTo>
                  <a:cubicBezTo>
                    <a:pt x="1250" y="413"/>
                    <a:pt x="1249" y="413"/>
                    <a:pt x="1249" y="414"/>
                  </a:cubicBezTo>
                  <a:cubicBezTo>
                    <a:pt x="1249" y="414"/>
                    <a:pt x="1249" y="415"/>
                    <a:pt x="1249" y="415"/>
                  </a:cubicBezTo>
                  <a:cubicBezTo>
                    <a:pt x="1251" y="413"/>
                    <a:pt x="1252" y="412"/>
                    <a:pt x="1254" y="412"/>
                  </a:cubicBezTo>
                  <a:cubicBezTo>
                    <a:pt x="1254" y="411"/>
                    <a:pt x="1254" y="411"/>
                    <a:pt x="1253" y="410"/>
                  </a:cubicBezTo>
                  <a:cubicBezTo>
                    <a:pt x="1256" y="410"/>
                    <a:pt x="1256" y="405"/>
                    <a:pt x="1255" y="406"/>
                  </a:cubicBezTo>
                  <a:cubicBezTo>
                    <a:pt x="1252" y="407"/>
                    <a:pt x="1245" y="409"/>
                    <a:pt x="1250" y="413"/>
                  </a:cubicBezTo>
                  <a:close/>
                  <a:moveTo>
                    <a:pt x="681" y="337"/>
                  </a:moveTo>
                  <a:cubicBezTo>
                    <a:pt x="676" y="333"/>
                    <a:pt x="675" y="333"/>
                    <a:pt x="669" y="334"/>
                  </a:cubicBezTo>
                  <a:cubicBezTo>
                    <a:pt x="675" y="328"/>
                    <a:pt x="660" y="321"/>
                    <a:pt x="658" y="319"/>
                  </a:cubicBezTo>
                  <a:cubicBezTo>
                    <a:pt x="655" y="318"/>
                    <a:pt x="652" y="319"/>
                    <a:pt x="650" y="317"/>
                  </a:cubicBezTo>
                  <a:cubicBezTo>
                    <a:pt x="648" y="314"/>
                    <a:pt x="647" y="313"/>
                    <a:pt x="644" y="317"/>
                  </a:cubicBezTo>
                  <a:cubicBezTo>
                    <a:pt x="643" y="316"/>
                    <a:pt x="643" y="314"/>
                    <a:pt x="642" y="313"/>
                  </a:cubicBezTo>
                  <a:cubicBezTo>
                    <a:pt x="648" y="312"/>
                    <a:pt x="646" y="305"/>
                    <a:pt x="641" y="307"/>
                  </a:cubicBezTo>
                  <a:cubicBezTo>
                    <a:pt x="636" y="309"/>
                    <a:pt x="637" y="313"/>
                    <a:pt x="635" y="319"/>
                  </a:cubicBezTo>
                  <a:cubicBezTo>
                    <a:pt x="635" y="321"/>
                    <a:pt x="634" y="323"/>
                    <a:pt x="634" y="326"/>
                  </a:cubicBezTo>
                  <a:cubicBezTo>
                    <a:pt x="633" y="327"/>
                    <a:pt x="635" y="330"/>
                    <a:pt x="635" y="331"/>
                  </a:cubicBezTo>
                  <a:cubicBezTo>
                    <a:pt x="634" y="333"/>
                    <a:pt x="628" y="337"/>
                    <a:pt x="627" y="339"/>
                  </a:cubicBezTo>
                  <a:cubicBezTo>
                    <a:pt x="628" y="339"/>
                    <a:pt x="637" y="337"/>
                    <a:pt x="638" y="337"/>
                  </a:cubicBezTo>
                  <a:cubicBezTo>
                    <a:pt x="639" y="338"/>
                    <a:pt x="640" y="348"/>
                    <a:pt x="642" y="346"/>
                  </a:cubicBezTo>
                  <a:cubicBezTo>
                    <a:pt x="645" y="344"/>
                    <a:pt x="648" y="339"/>
                    <a:pt x="650" y="339"/>
                  </a:cubicBezTo>
                  <a:cubicBezTo>
                    <a:pt x="655" y="337"/>
                    <a:pt x="654" y="333"/>
                    <a:pt x="659" y="331"/>
                  </a:cubicBezTo>
                  <a:cubicBezTo>
                    <a:pt x="658" y="339"/>
                    <a:pt x="670" y="340"/>
                    <a:pt x="675" y="342"/>
                  </a:cubicBezTo>
                  <a:cubicBezTo>
                    <a:pt x="677" y="340"/>
                    <a:pt x="679" y="339"/>
                    <a:pt x="681" y="337"/>
                  </a:cubicBezTo>
                  <a:close/>
                  <a:moveTo>
                    <a:pt x="590" y="170"/>
                  </a:moveTo>
                  <a:cubicBezTo>
                    <a:pt x="592" y="174"/>
                    <a:pt x="597" y="170"/>
                    <a:pt x="599" y="169"/>
                  </a:cubicBezTo>
                  <a:cubicBezTo>
                    <a:pt x="601" y="173"/>
                    <a:pt x="601" y="173"/>
                    <a:pt x="605" y="174"/>
                  </a:cubicBezTo>
                  <a:cubicBezTo>
                    <a:pt x="608" y="174"/>
                    <a:pt x="611" y="175"/>
                    <a:pt x="612" y="170"/>
                  </a:cubicBezTo>
                  <a:cubicBezTo>
                    <a:pt x="612" y="171"/>
                    <a:pt x="613" y="172"/>
                    <a:pt x="614" y="173"/>
                  </a:cubicBezTo>
                  <a:cubicBezTo>
                    <a:pt x="614" y="172"/>
                    <a:pt x="615" y="170"/>
                    <a:pt x="615" y="168"/>
                  </a:cubicBezTo>
                  <a:cubicBezTo>
                    <a:pt x="619" y="170"/>
                    <a:pt x="615" y="175"/>
                    <a:pt x="619" y="175"/>
                  </a:cubicBezTo>
                  <a:cubicBezTo>
                    <a:pt x="624" y="176"/>
                    <a:pt x="629" y="176"/>
                    <a:pt x="634" y="176"/>
                  </a:cubicBezTo>
                  <a:cubicBezTo>
                    <a:pt x="633" y="175"/>
                    <a:pt x="634" y="174"/>
                    <a:pt x="634" y="173"/>
                  </a:cubicBezTo>
                  <a:cubicBezTo>
                    <a:pt x="636" y="176"/>
                    <a:pt x="643" y="177"/>
                    <a:pt x="644" y="172"/>
                  </a:cubicBezTo>
                  <a:cubicBezTo>
                    <a:pt x="645" y="177"/>
                    <a:pt x="653" y="174"/>
                    <a:pt x="656" y="174"/>
                  </a:cubicBezTo>
                  <a:cubicBezTo>
                    <a:pt x="656" y="172"/>
                    <a:pt x="655" y="170"/>
                    <a:pt x="655" y="168"/>
                  </a:cubicBezTo>
                  <a:cubicBezTo>
                    <a:pt x="660" y="168"/>
                    <a:pt x="657" y="173"/>
                    <a:pt x="661" y="174"/>
                  </a:cubicBezTo>
                  <a:cubicBezTo>
                    <a:pt x="664" y="175"/>
                    <a:pt x="666" y="177"/>
                    <a:pt x="670" y="176"/>
                  </a:cubicBezTo>
                  <a:cubicBezTo>
                    <a:pt x="672" y="176"/>
                    <a:pt x="681" y="176"/>
                    <a:pt x="681" y="174"/>
                  </a:cubicBezTo>
                  <a:cubicBezTo>
                    <a:pt x="682" y="169"/>
                    <a:pt x="684" y="169"/>
                    <a:pt x="688" y="168"/>
                  </a:cubicBezTo>
                  <a:cubicBezTo>
                    <a:pt x="686" y="166"/>
                    <a:pt x="684" y="166"/>
                    <a:pt x="681" y="165"/>
                  </a:cubicBezTo>
                  <a:cubicBezTo>
                    <a:pt x="683" y="164"/>
                    <a:pt x="685" y="163"/>
                    <a:pt x="687" y="161"/>
                  </a:cubicBezTo>
                  <a:cubicBezTo>
                    <a:pt x="679" y="155"/>
                    <a:pt x="670" y="150"/>
                    <a:pt x="661" y="153"/>
                  </a:cubicBezTo>
                  <a:cubicBezTo>
                    <a:pt x="657" y="154"/>
                    <a:pt x="653" y="152"/>
                    <a:pt x="649" y="154"/>
                  </a:cubicBezTo>
                  <a:cubicBezTo>
                    <a:pt x="644" y="155"/>
                    <a:pt x="641" y="156"/>
                    <a:pt x="636" y="157"/>
                  </a:cubicBezTo>
                  <a:cubicBezTo>
                    <a:pt x="637" y="158"/>
                    <a:pt x="638" y="159"/>
                    <a:pt x="639" y="159"/>
                  </a:cubicBezTo>
                  <a:cubicBezTo>
                    <a:pt x="634" y="158"/>
                    <a:pt x="628" y="156"/>
                    <a:pt x="624" y="156"/>
                  </a:cubicBezTo>
                  <a:cubicBezTo>
                    <a:pt x="622" y="156"/>
                    <a:pt x="620" y="159"/>
                    <a:pt x="619" y="158"/>
                  </a:cubicBezTo>
                  <a:cubicBezTo>
                    <a:pt x="616" y="157"/>
                    <a:pt x="614" y="155"/>
                    <a:pt x="612" y="154"/>
                  </a:cubicBezTo>
                  <a:cubicBezTo>
                    <a:pt x="611" y="153"/>
                    <a:pt x="602" y="148"/>
                    <a:pt x="602" y="148"/>
                  </a:cubicBezTo>
                  <a:cubicBezTo>
                    <a:pt x="601" y="145"/>
                    <a:pt x="610" y="149"/>
                    <a:pt x="611" y="145"/>
                  </a:cubicBezTo>
                  <a:cubicBezTo>
                    <a:pt x="609" y="144"/>
                    <a:pt x="606" y="143"/>
                    <a:pt x="604" y="142"/>
                  </a:cubicBezTo>
                  <a:cubicBezTo>
                    <a:pt x="600" y="142"/>
                    <a:pt x="602" y="140"/>
                    <a:pt x="599" y="138"/>
                  </a:cubicBezTo>
                  <a:cubicBezTo>
                    <a:pt x="595" y="135"/>
                    <a:pt x="590" y="139"/>
                    <a:pt x="585" y="138"/>
                  </a:cubicBezTo>
                  <a:cubicBezTo>
                    <a:pt x="581" y="137"/>
                    <a:pt x="578" y="133"/>
                    <a:pt x="574" y="133"/>
                  </a:cubicBezTo>
                  <a:cubicBezTo>
                    <a:pt x="569" y="132"/>
                    <a:pt x="563" y="130"/>
                    <a:pt x="559" y="131"/>
                  </a:cubicBezTo>
                  <a:cubicBezTo>
                    <a:pt x="551" y="133"/>
                    <a:pt x="553" y="136"/>
                    <a:pt x="558" y="141"/>
                  </a:cubicBezTo>
                  <a:cubicBezTo>
                    <a:pt x="563" y="146"/>
                    <a:pt x="566" y="145"/>
                    <a:pt x="572" y="144"/>
                  </a:cubicBezTo>
                  <a:cubicBezTo>
                    <a:pt x="577" y="144"/>
                    <a:pt x="580" y="142"/>
                    <a:pt x="584" y="146"/>
                  </a:cubicBezTo>
                  <a:cubicBezTo>
                    <a:pt x="586" y="149"/>
                    <a:pt x="592" y="154"/>
                    <a:pt x="588" y="157"/>
                  </a:cubicBezTo>
                  <a:cubicBezTo>
                    <a:pt x="586" y="163"/>
                    <a:pt x="587" y="164"/>
                    <a:pt x="590" y="170"/>
                  </a:cubicBezTo>
                  <a:close/>
                  <a:moveTo>
                    <a:pt x="725" y="278"/>
                  </a:moveTo>
                  <a:cubicBezTo>
                    <a:pt x="722" y="281"/>
                    <a:pt x="734" y="281"/>
                    <a:pt x="735" y="281"/>
                  </a:cubicBezTo>
                  <a:cubicBezTo>
                    <a:pt x="733" y="275"/>
                    <a:pt x="728" y="274"/>
                    <a:pt x="725" y="278"/>
                  </a:cubicBezTo>
                  <a:close/>
                  <a:moveTo>
                    <a:pt x="615" y="44"/>
                  </a:moveTo>
                  <a:cubicBezTo>
                    <a:pt x="611" y="47"/>
                    <a:pt x="607" y="50"/>
                    <a:pt x="603" y="53"/>
                  </a:cubicBezTo>
                  <a:cubicBezTo>
                    <a:pt x="610" y="58"/>
                    <a:pt x="616" y="54"/>
                    <a:pt x="624" y="54"/>
                  </a:cubicBezTo>
                  <a:cubicBezTo>
                    <a:pt x="631" y="54"/>
                    <a:pt x="638" y="51"/>
                    <a:pt x="644" y="49"/>
                  </a:cubicBezTo>
                  <a:cubicBezTo>
                    <a:pt x="638" y="53"/>
                    <a:pt x="634" y="55"/>
                    <a:pt x="627" y="55"/>
                  </a:cubicBezTo>
                  <a:cubicBezTo>
                    <a:pt x="620" y="56"/>
                    <a:pt x="617" y="56"/>
                    <a:pt x="611" y="59"/>
                  </a:cubicBezTo>
                  <a:cubicBezTo>
                    <a:pt x="617" y="60"/>
                    <a:pt x="624" y="64"/>
                    <a:pt x="629" y="61"/>
                  </a:cubicBezTo>
                  <a:cubicBezTo>
                    <a:pt x="637" y="56"/>
                    <a:pt x="640" y="55"/>
                    <a:pt x="649" y="54"/>
                  </a:cubicBezTo>
                  <a:cubicBezTo>
                    <a:pt x="641" y="57"/>
                    <a:pt x="638" y="58"/>
                    <a:pt x="631" y="64"/>
                  </a:cubicBezTo>
                  <a:cubicBezTo>
                    <a:pt x="637" y="64"/>
                    <a:pt x="642" y="65"/>
                    <a:pt x="648" y="65"/>
                  </a:cubicBezTo>
                  <a:cubicBezTo>
                    <a:pt x="652" y="65"/>
                    <a:pt x="653" y="66"/>
                    <a:pt x="653" y="62"/>
                  </a:cubicBezTo>
                  <a:cubicBezTo>
                    <a:pt x="654" y="60"/>
                    <a:pt x="658" y="59"/>
                    <a:pt x="660" y="59"/>
                  </a:cubicBezTo>
                  <a:cubicBezTo>
                    <a:pt x="659" y="60"/>
                    <a:pt x="658" y="61"/>
                    <a:pt x="658" y="62"/>
                  </a:cubicBezTo>
                  <a:cubicBezTo>
                    <a:pt x="661" y="61"/>
                    <a:pt x="665" y="60"/>
                    <a:pt x="668" y="59"/>
                  </a:cubicBezTo>
                  <a:cubicBezTo>
                    <a:pt x="665" y="61"/>
                    <a:pt x="663" y="63"/>
                    <a:pt x="660" y="65"/>
                  </a:cubicBezTo>
                  <a:cubicBezTo>
                    <a:pt x="664" y="64"/>
                    <a:pt x="669" y="64"/>
                    <a:pt x="673" y="63"/>
                  </a:cubicBezTo>
                  <a:cubicBezTo>
                    <a:pt x="676" y="62"/>
                    <a:pt x="682" y="62"/>
                    <a:pt x="684" y="60"/>
                  </a:cubicBezTo>
                  <a:cubicBezTo>
                    <a:pt x="691" y="54"/>
                    <a:pt x="697" y="51"/>
                    <a:pt x="705" y="48"/>
                  </a:cubicBezTo>
                  <a:cubicBezTo>
                    <a:pt x="702" y="51"/>
                    <a:pt x="698" y="54"/>
                    <a:pt x="695" y="57"/>
                  </a:cubicBezTo>
                  <a:cubicBezTo>
                    <a:pt x="697" y="58"/>
                    <a:pt x="699" y="59"/>
                    <a:pt x="701" y="60"/>
                  </a:cubicBezTo>
                  <a:cubicBezTo>
                    <a:pt x="687" y="64"/>
                    <a:pt x="673" y="67"/>
                    <a:pt x="659" y="69"/>
                  </a:cubicBezTo>
                  <a:cubicBezTo>
                    <a:pt x="664" y="74"/>
                    <a:pt x="669" y="78"/>
                    <a:pt x="673" y="82"/>
                  </a:cubicBezTo>
                  <a:cubicBezTo>
                    <a:pt x="668" y="79"/>
                    <a:pt x="660" y="72"/>
                    <a:pt x="654" y="70"/>
                  </a:cubicBezTo>
                  <a:cubicBezTo>
                    <a:pt x="653" y="70"/>
                    <a:pt x="633" y="70"/>
                    <a:pt x="634" y="69"/>
                  </a:cubicBezTo>
                  <a:cubicBezTo>
                    <a:pt x="628" y="80"/>
                    <a:pt x="639" y="80"/>
                    <a:pt x="645" y="84"/>
                  </a:cubicBezTo>
                  <a:cubicBezTo>
                    <a:pt x="651" y="88"/>
                    <a:pt x="656" y="94"/>
                    <a:pt x="659" y="101"/>
                  </a:cubicBezTo>
                  <a:cubicBezTo>
                    <a:pt x="650" y="96"/>
                    <a:pt x="636" y="94"/>
                    <a:pt x="628" y="102"/>
                  </a:cubicBezTo>
                  <a:cubicBezTo>
                    <a:pt x="621" y="110"/>
                    <a:pt x="627" y="110"/>
                    <a:pt x="634" y="112"/>
                  </a:cubicBezTo>
                  <a:cubicBezTo>
                    <a:pt x="639" y="113"/>
                    <a:pt x="643" y="107"/>
                    <a:pt x="646" y="103"/>
                  </a:cubicBezTo>
                  <a:cubicBezTo>
                    <a:pt x="644" y="111"/>
                    <a:pt x="637" y="116"/>
                    <a:pt x="645" y="122"/>
                  </a:cubicBezTo>
                  <a:cubicBezTo>
                    <a:pt x="652" y="126"/>
                    <a:pt x="660" y="117"/>
                    <a:pt x="663" y="113"/>
                  </a:cubicBezTo>
                  <a:cubicBezTo>
                    <a:pt x="657" y="122"/>
                    <a:pt x="653" y="128"/>
                    <a:pt x="642" y="125"/>
                  </a:cubicBezTo>
                  <a:cubicBezTo>
                    <a:pt x="637" y="124"/>
                    <a:pt x="637" y="118"/>
                    <a:pt x="633" y="117"/>
                  </a:cubicBezTo>
                  <a:cubicBezTo>
                    <a:pt x="628" y="116"/>
                    <a:pt x="625" y="116"/>
                    <a:pt x="620" y="118"/>
                  </a:cubicBezTo>
                  <a:cubicBezTo>
                    <a:pt x="623" y="124"/>
                    <a:pt x="623" y="124"/>
                    <a:pt x="629" y="125"/>
                  </a:cubicBezTo>
                  <a:cubicBezTo>
                    <a:pt x="625" y="130"/>
                    <a:pt x="622" y="128"/>
                    <a:pt x="617" y="131"/>
                  </a:cubicBezTo>
                  <a:cubicBezTo>
                    <a:pt x="615" y="131"/>
                    <a:pt x="611" y="132"/>
                    <a:pt x="609" y="134"/>
                  </a:cubicBezTo>
                  <a:cubicBezTo>
                    <a:pt x="608" y="135"/>
                    <a:pt x="611" y="137"/>
                    <a:pt x="609" y="139"/>
                  </a:cubicBezTo>
                  <a:cubicBezTo>
                    <a:pt x="612" y="143"/>
                    <a:pt x="613" y="140"/>
                    <a:pt x="616" y="137"/>
                  </a:cubicBezTo>
                  <a:cubicBezTo>
                    <a:pt x="617" y="142"/>
                    <a:pt x="624" y="146"/>
                    <a:pt x="626" y="140"/>
                  </a:cubicBezTo>
                  <a:cubicBezTo>
                    <a:pt x="627" y="145"/>
                    <a:pt x="630" y="142"/>
                    <a:pt x="633" y="142"/>
                  </a:cubicBezTo>
                  <a:cubicBezTo>
                    <a:pt x="637" y="143"/>
                    <a:pt x="640" y="143"/>
                    <a:pt x="644" y="143"/>
                  </a:cubicBezTo>
                  <a:cubicBezTo>
                    <a:pt x="648" y="143"/>
                    <a:pt x="649" y="139"/>
                    <a:pt x="652" y="141"/>
                  </a:cubicBezTo>
                  <a:cubicBezTo>
                    <a:pt x="654" y="141"/>
                    <a:pt x="659" y="143"/>
                    <a:pt x="658" y="138"/>
                  </a:cubicBezTo>
                  <a:cubicBezTo>
                    <a:pt x="659" y="142"/>
                    <a:pt x="667" y="146"/>
                    <a:pt x="667" y="139"/>
                  </a:cubicBezTo>
                  <a:cubicBezTo>
                    <a:pt x="670" y="143"/>
                    <a:pt x="672" y="138"/>
                    <a:pt x="674" y="140"/>
                  </a:cubicBezTo>
                  <a:cubicBezTo>
                    <a:pt x="677" y="143"/>
                    <a:pt x="676" y="144"/>
                    <a:pt x="675" y="148"/>
                  </a:cubicBezTo>
                  <a:cubicBezTo>
                    <a:pt x="680" y="147"/>
                    <a:pt x="684" y="145"/>
                    <a:pt x="689" y="144"/>
                  </a:cubicBezTo>
                  <a:cubicBezTo>
                    <a:pt x="690" y="143"/>
                    <a:pt x="691" y="141"/>
                    <a:pt x="692" y="140"/>
                  </a:cubicBezTo>
                  <a:cubicBezTo>
                    <a:pt x="693" y="140"/>
                    <a:pt x="694" y="142"/>
                    <a:pt x="696" y="142"/>
                  </a:cubicBezTo>
                  <a:cubicBezTo>
                    <a:pt x="697" y="141"/>
                    <a:pt x="701" y="141"/>
                    <a:pt x="701" y="139"/>
                  </a:cubicBezTo>
                  <a:cubicBezTo>
                    <a:pt x="700" y="138"/>
                    <a:pt x="701" y="134"/>
                    <a:pt x="699" y="133"/>
                  </a:cubicBezTo>
                  <a:cubicBezTo>
                    <a:pt x="697" y="132"/>
                    <a:pt x="696" y="130"/>
                    <a:pt x="694" y="132"/>
                  </a:cubicBezTo>
                  <a:cubicBezTo>
                    <a:pt x="691" y="134"/>
                    <a:pt x="691" y="135"/>
                    <a:pt x="689" y="132"/>
                  </a:cubicBezTo>
                  <a:cubicBezTo>
                    <a:pt x="687" y="129"/>
                    <a:pt x="695" y="123"/>
                    <a:pt x="697" y="122"/>
                  </a:cubicBezTo>
                  <a:cubicBezTo>
                    <a:pt x="702" y="118"/>
                    <a:pt x="694" y="115"/>
                    <a:pt x="696" y="114"/>
                  </a:cubicBezTo>
                  <a:cubicBezTo>
                    <a:pt x="698" y="112"/>
                    <a:pt x="704" y="116"/>
                    <a:pt x="707" y="115"/>
                  </a:cubicBezTo>
                  <a:cubicBezTo>
                    <a:pt x="713" y="113"/>
                    <a:pt x="714" y="112"/>
                    <a:pt x="718" y="107"/>
                  </a:cubicBezTo>
                  <a:cubicBezTo>
                    <a:pt x="715" y="106"/>
                    <a:pt x="712" y="105"/>
                    <a:pt x="710" y="103"/>
                  </a:cubicBezTo>
                  <a:cubicBezTo>
                    <a:pt x="714" y="103"/>
                    <a:pt x="719" y="102"/>
                    <a:pt x="724" y="101"/>
                  </a:cubicBezTo>
                  <a:cubicBezTo>
                    <a:pt x="724" y="96"/>
                    <a:pt x="712" y="95"/>
                    <a:pt x="708" y="94"/>
                  </a:cubicBezTo>
                  <a:cubicBezTo>
                    <a:pt x="714" y="94"/>
                    <a:pt x="719" y="94"/>
                    <a:pt x="724" y="94"/>
                  </a:cubicBezTo>
                  <a:cubicBezTo>
                    <a:pt x="725" y="88"/>
                    <a:pt x="710" y="90"/>
                    <a:pt x="706" y="89"/>
                  </a:cubicBezTo>
                  <a:cubicBezTo>
                    <a:pt x="716" y="88"/>
                    <a:pt x="726" y="87"/>
                    <a:pt x="735" y="85"/>
                  </a:cubicBezTo>
                  <a:cubicBezTo>
                    <a:pt x="735" y="84"/>
                    <a:pt x="734" y="82"/>
                    <a:pt x="734" y="80"/>
                  </a:cubicBezTo>
                  <a:cubicBezTo>
                    <a:pt x="737" y="81"/>
                    <a:pt x="742" y="84"/>
                    <a:pt x="745" y="82"/>
                  </a:cubicBezTo>
                  <a:cubicBezTo>
                    <a:pt x="750" y="79"/>
                    <a:pt x="752" y="78"/>
                    <a:pt x="756" y="74"/>
                  </a:cubicBezTo>
                  <a:cubicBezTo>
                    <a:pt x="752" y="73"/>
                    <a:pt x="749" y="73"/>
                    <a:pt x="745" y="73"/>
                  </a:cubicBezTo>
                  <a:cubicBezTo>
                    <a:pt x="751" y="72"/>
                    <a:pt x="756" y="71"/>
                    <a:pt x="762" y="70"/>
                  </a:cubicBezTo>
                  <a:cubicBezTo>
                    <a:pt x="767" y="69"/>
                    <a:pt x="772" y="63"/>
                    <a:pt x="777" y="60"/>
                  </a:cubicBezTo>
                  <a:cubicBezTo>
                    <a:pt x="782" y="57"/>
                    <a:pt x="801" y="52"/>
                    <a:pt x="802" y="45"/>
                  </a:cubicBezTo>
                  <a:cubicBezTo>
                    <a:pt x="787" y="48"/>
                    <a:pt x="773" y="51"/>
                    <a:pt x="759" y="54"/>
                  </a:cubicBezTo>
                  <a:cubicBezTo>
                    <a:pt x="768" y="51"/>
                    <a:pt x="776" y="48"/>
                    <a:pt x="785" y="46"/>
                  </a:cubicBezTo>
                  <a:cubicBezTo>
                    <a:pt x="780" y="45"/>
                    <a:pt x="775" y="44"/>
                    <a:pt x="770" y="43"/>
                  </a:cubicBezTo>
                  <a:cubicBezTo>
                    <a:pt x="781" y="42"/>
                    <a:pt x="792" y="42"/>
                    <a:pt x="803" y="41"/>
                  </a:cubicBezTo>
                  <a:cubicBezTo>
                    <a:pt x="811" y="40"/>
                    <a:pt x="821" y="32"/>
                    <a:pt x="829" y="28"/>
                  </a:cubicBezTo>
                  <a:cubicBezTo>
                    <a:pt x="819" y="24"/>
                    <a:pt x="810" y="22"/>
                    <a:pt x="800" y="20"/>
                  </a:cubicBezTo>
                  <a:cubicBezTo>
                    <a:pt x="791" y="19"/>
                    <a:pt x="783" y="21"/>
                    <a:pt x="774" y="23"/>
                  </a:cubicBezTo>
                  <a:cubicBezTo>
                    <a:pt x="779" y="21"/>
                    <a:pt x="784" y="18"/>
                    <a:pt x="788" y="15"/>
                  </a:cubicBezTo>
                  <a:cubicBezTo>
                    <a:pt x="779" y="14"/>
                    <a:pt x="770" y="11"/>
                    <a:pt x="761" y="11"/>
                  </a:cubicBezTo>
                  <a:cubicBezTo>
                    <a:pt x="753" y="11"/>
                    <a:pt x="743" y="14"/>
                    <a:pt x="735" y="15"/>
                  </a:cubicBezTo>
                  <a:cubicBezTo>
                    <a:pt x="736" y="18"/>
                    <a:pt x="737" y="20"/>
                    <a:pt x="739" y="22"/>
                  </a:cubicBezTo>
                  <a:cubicBezTo>
                    <a:pt x="734" y="19"/>
                    <a:pt x="729" y="14"/>
                    <a:pt x="724" y="14"/>
                  </a:cubicBezTo>
                  <a:cubicBezTo>
                    <a:pt x="717" y="14"/>
                    <a:pt x="710" y="13"/>
                    <a:pt x="703" y="13"/>
                  </a:cubicBezTo>
                  <a:cubicBezTo>
                    <a:pt x="708" y="17"/>
                    <a:pt x="712" y="20"/>
                    <a:pt x="716" y="24"/>
                  </a:cubicBezTo>
                  <a:cubicBezTo>
                    <a:pt x="711" y="22"/>
                    <a:pt x="706" y="20"/>
                    <a:pt x="701" y="18"/>
                  </a:cubicBezTo>
                  <a:cubicBezTo>
                    <a:pt x="698" y="17"/>
                    <a:pt x="690" y="14"/>
                    <a:pt x="688" y="15"/>
                  </a:cubicBezTo>
                  <a:cubicBezTo>
                    <a:pt x="686" y="16"/>
                    <a:pt x="685" y="19"/>
                    <a:pt x="683" y="19"/>
                  </a:cubicBezTo>
                  <a:cubicBezTo>
                    <a:pt x="680" y="19"/>
                    <a:pt x="677" y="19"/>
                    <a:pt x="673" y="19"/>
                  </a:cubicBezTo>
                  <a:cubicBezTo>
                    <a:pt x="670" y="20"/>
                    <a:pt x="666" y="25"/>
                    <a:pt x="663" y="27"/>
                  </a:cubicBezTo>
                  <a:cubicBezTo>
                    <a:pt x="671" y="32"/>
                    <a:pt x="679" y="36"/>
                    <a:pt x="688" y="41"/>
                  </a:cubicBezTo>
                  <a:cubicBezTo>
                    <a:pt x="679" y="38"/>
                    <a:pt x="669" y="36"/>
                    <a:pt x="660" y="34"/>
                  </a:cubicBezTo>
                  <a:cubicBezTo>
                    <a:pt x="656" y="33"/>
                    <a:pt x="652" y="28"/>
                    <a:pt x="648" y="26"/>
                  </a:cubicBezTo>
                  <a:cubicBezTo>
                    <a:pt x="646" y="24"/>
                    <a:pt x="641" y="25"/>
                    <a:pt x="638" y="25"/>
                  </a:cubicBezTo>
                  <a:cubicBezTo>
                    <a:pt x="639" y="27"/>
                    <a:pt x="639" y="29"/>
                    <a:pt x="640" y="30"/>
                  </a:cubicBezTo>
                  <a:cubicBezTo>
                    <a:pt x="637" y="30"/>
                    <a:pt x="633" y="31"/>
                    <a:pt x="630" y="31"/>
                  </a:cubicBezTo>
                  <a:cubicBezTo>
                    <a:pt x="632" y="32"/>
                    <a:pt x="634" y="33"/>
                    <a:pt x="637" y="34"/>
                  </a:cubicBezTo>
                  <a:cubicBezTo>
                    <a:pt x="628" y="35"/>
                    <a:pt x="615" y="29"/>
                    <a:pt x="611" y="40"/>
                  </a:cubicBezTo>
                  <a:cubicBezTo>
                    <a:pt x="604" y="35"/>
                    <a:pt x="596" y="39"/>
                    <a:pt x="590" y="43"/>
                  </a:cubicBezTo>
                  <a:cubicBezTo>
                    <a:pt x="594" y="45"/>
                    <a:pt x="598" y="47"/>
                    <a:pt x="602" y="49"/>
                  </a:cubicBezTo>
                  <a:cubicBezTo>
                    <a:pt x="607" y="47"/>
                    <a:pt x="611" y="46"/>
                    <a:pt x="615" y="44"/>
                  </a:cubicBezTo>
                  <a:close/>
                  <a:moveTo>
                    <a:pt x="521" y="118"/>
                  </a:moveTo>
                  <a:cubicBezTo>
                    <a:pt x="518" y="115"/>
                    <a:pt x="515" y="115"/>
                    <a:pt x="511" y="116"/>
                  </a:cubicBezTo>
                  <a:cubicBezTo>
                    <a:pt x="507" y="117"/>
                    <a:pt x="509" y="120"/>
                    <a:pt x="512" y="120"/>
                  </a:cubicBezTo>
                  <a:cubicBezTo>
                    <a:pt x="515" y="119"/>
                    <a:pt x="518" y="117"/>
                    <a:pt x="521" y="118"/>
                  </a:cubicBezTo>
                  <a:close/>
                  <a:moveTo>
                    <a:pt x="684" y="367"/>
                  </a:moveTo>
                  <a:cubicBezTo>
                    <a:pt x="687" y="365"/>
                    <a:pt x="694" y="358"/>
                    <a:pt x="687" y="356"/>
                  </a:cubicBezTo>
                  <a:cubicBezTo>
                    <a:pt x="684" y="355"/>
                    <a:pt x="681" y="358"/>
                    <a:pt x="681" y="360"/>
                  </a:cubicBezTo>
                  <a:cubicBezTo>
                    <a:pt x="681" y="364"/>
                    <a:pt x="682" y="364"/>
                    <a:pt x="684" y="367"/>
                  </a:cubicBezTo>
                  <a:close/>
                  <a:moveTo>
                    <a:pt x="1228" y="486"/>
                  </a:moveTo>
                  <a:cubicBezTo>
                    <a:pt x="1227" y="486"/>
                    <a:pt x="1227" y="487"/>
                    <a:pt x="1226" y="488"/>
                  </a:cubicBezTo>
                  <a:cubicBezTo>
                    <a:pt x="1233" y="494"/>
                    <a:pt x="1243" y="483"/>
                    <a:pt x="1249" y="481"/>
                  </a:cubicBezTo>
                  <a:cubicBezTo>
                    <a:pt x="1252" y="480"/>
                    <a:pt x="1253" y="482"/>
                    <a:pt x="1254" y="479"/>
                  </a:cubicBezTo>
                  <a:cubicBezTo>
                    <a:pt x="1255" y="477"/>
                    <a:pt x="1256" y="474"/>
                    <a:pt x="1257" y="472"/>
                  </a:cubicBezTo>
                  <a:cubicBezTo>
                    <a:pt x="1258" y="468"/>
                    <a:pt x="1256" y="464"/>
                    <a:pt x="1254" y="461"/>
                  </a:cubicBezTo>
                  <a:cubicBezTo>
                    <a:pt x="1259" y="458"/>
                    <a:pt x="1260" y="458"/>
                    <a:pt x="1261" y="452"/>
                  </a:cubicBezTo>
                  <a:cubicBezTo>
                    <a:pt x="1258" y="453"/>
                    <a:pt x="1257" y="448"/>
                    <a:pt x="1256" y="446"/>
                  </a:cubicBezTo>
                  <a:cubicBezTo>
                    <a:pt x="1254" y="444"/>
                    <a:pt x="1250" y="447"/>
                    <a:pt x="1248" y="447"/>
                  </a:cubicBezTo>
                  <a:cubicBezTo>
                    <a:pt x="1249" y="446"/>
                    <a:pt x="1249" y="446"/>
                    <a:pt x="1249" y="445"/>
                  </a:cubicBezTo>
                  <a:cubicBezTo>
                    <a:pt x="1244" y="442"/>
                    <a:pt x="1239" y="448"/>
                    <a:pt x="1236" y="452"/>
                  </a:cubicBezTo>
                  <a:cubicBezTo>
                    <a:pt x="1238" y="453"/>
                    <a:pt x="1240" y="453"/>
                    <a:pt x="1241" y="454"/>
                  </a:cubicBezTo>
                  <a:cubicBezTo>
                    <a:pt x="1239" y="456"/>
                    <a:pt x="1238" y="458"/>
                    <a:pt x="1235" y="457"/>
                  </a:cubicBezTo>
                  <a:cubicBezTo>
                    <a:pt x="1233" y="456"/>
                    <a:pt x="1231" y="455"/>
                    <a:pt x="1229" y="456"/>
                  </a:cubicBezTo>
                  <a:cubicBezTo>
                    <a:pt x="1226" y="458"/>
                    <a:pt x="1227" y="458"/>
                    <a:pt x="1228" y="462"/>
                  </a:cubicBezTo>
                  <a:cubicBezTo>
                    <a:pt x="1229" y="463"/>
                    <a:pt x="1226" y="465"/>
                    <a:pt x="1225" y="466"/>
                  </a:cubicBezTo>
                  <a:cubicBezTo>
                    <a:pt x="1228" y="467"/>
                    <a:pt x="1230" y="469"/>
                    <a:pt x="1234" y="469"/>
                  </a:cubicBezTo>
                  <a:cubicBezTo>
                    <a:pt x="1232" y="471"/>
                    <a:pt x="1229" y="473"/>
                    <a:pt x="1227" y="477"/>
                  </a:cubicBezTo>
                  <a:cubicBezTo>
                    <a:pt x="1230" y="476"/>
                    <a:pt x="1233" y="474"/>
                    <a:pt x="1236" y="476"/>
                  </a:cubicBezTo>
                  <a:cubicBezTo>
                    <a:pt x="1234" y="476"/>
                    <a:pt x="1230" y="476"/>
                    <a:pt x="1228" y="478"/>
                  </a:cubicBezTo>
                  <a:cubicBezTo>
                    <a:pt x="1227" y="480"/>
                    <a:pt x="1225" y="481"/>
                    <a:pt x="1223" y="481"/>
                  </a:cubicBezTo>
                  <a:cubicBezTo>
                    <a:pt x="1224" y="481"/>
                    <a:pt x="1226" y="482"/>
                    <a:pt x="1227" y="482"/>
                  </a:cubicBezTo>
                  <a:cubicBezTo>
                    <a:pt x="1226" y="483"/>
                    <a:pt x="1224" y="484"/>
                    <a:pt x="1223" y="484"/>
                  </a:cubicBezTo>
                  <a:cubicBezTo>
                    <a:pt x="1225" y="485"/>
                    <a:pt x="1226" y="485"/>
                    <a:pt x="1228" y="486"/>
                  </a:cubicBezTo>
                  <a:close/>
                  <a:moveTo>
                    <a:pt x="652" y="356"/>
                  </a:moveTo>
                  <a:cubicBezTo>
                    <a:pt x="653" y="356"/>
                    <a:pt x="653" y="359"/>
                    <a:pt x="654" y="359"/>
                  </a:cubicBezTo>
                  <a:cubicBezTo>
                    <a:pt x="661" y="359"/>
                    <a:pt x="668" y="356"/>
                    <a:pt x="669" y="348"/>
                  </a:cubicBezTo>
                  <a:cubicBezTo>
                    <a:pt x="667" y="348"/>
                    <a:pt x="666" y="348"/>
                    <a:pt x="664" y="348"/>
                  </a:cubicBezTo>
                  <a:cubicBezTo>
                    <a:pt x="660" y="348"/>
                    <a:pt x="658" y="348"/>
                    <a:pt x="654" y="351"/>
                  </a:cubicBezTo>
                  <a:cubicBezTo>
                    <a:pt x="652" y="353"/>
                    <a:pt x="651" y="353"/>
                    <a:pt x="652" y="356"/>
                  </a:cubicBezTo>
                  <a:close/>
                  <a:moveTo>
                    <a:pt x="578" y="165"/>
                  </a:moveTo>
                  <a:cubicBezTo>
                    <a:pt x="577" y="161"/>
                    <a:pt x="573" y="154"/>
                    <a:pt x="568" y="156"/>
                  </a:cubicBezTo>
                  <a:cubicBezTo>
                    <a:pt x="565" y="157"/>
                    <a:pt x="552" y="159"/>
                    <a:pt x="554" y="166"/>
                  </a:cubicBezTo>
                  <a:cubicBezTo>
                    <a:pt x="555" y="168"/>
                    <a:pt x="566" y="172"/>
                    <a:pt x="568" y="174"/>
                  </a:cubicBezTo>
                  <a:cubicBezTo>
                    <a:pt x="574" y="173"/>
                    <a:pt x="580" y="174"/>
                    <a:pt x="578" y="165"/>
                  </a:cubicBezTo>
                  <a:close/>
                  <a:moveTo>
                    <a:pt x="489" y="98"/>
                  </a:moveTo>
                  <a:cubicBezTo>
                    <a:pt x="493" y="99"/>
                    <a:pt x="494" y="93"/>
                    <a:pt x="498" y="96"/>
                  </a:cubicBezTo>
                  <a:cubicBezTo>
                    <a:pt x="497" y="97"/>
                    <a:pt x="496" y="98"/>
                    <a:pt x="496" y="98"/>
                  </a:cubicBezTo>
                  <a:cubicBezTo>
                    <a:pt x="498" y="99"/>
                    <a:pt x="500" y="99"/>
                    <a:pt x="502" y="100"/>
                  </a:cubicBezTo>
                  <a:cubicBezTo>
                    <a:pt x="502" y="106"/>
                    <a:pt x="493" y="101"/>
                    <a:pt x="489" y="104"/>
                  </a:cubicBezTo>
                  <a:cubicBezTo>
                    <a:pt x="490" y="116"/>
                    <a:pt x="503" y="104"/>
                    <a:pt x="506" y="107"/>
                  </a:cubicBezTo>
                  <a:cubicBezTo>
                    <a:pt x="508" y="110"/>
                    <a:pt x="513" y="109"/>
                    <a:pt x="517" y="110"/>
                  </a:cubicBezTo>
                  <a:cubicBezTo>
                    <a:pt x="521" y="110"/>
                    <a:pt x="521" y="112"/>
                    <a:pt x="523" y="116"/>
                  </a:cubicBezTo>
                  <a:cubicBezTo>
                    <a:pt x="525" y="119"/>
                    <a:pt x="541" y="119"/>
                    <a:pt x="533" y="109"/>
                  </a:cubicBezTo>
                  <a:cubicBezTo>
                    <a:pt x="532" y="108"/>
                    <a:pt x="529" y="106"/>
                    <a:pt x="529" y="104"/>
                  </a:cubicBezTo>
                  <a:cubicBezTo>
                    <a:pt x="530" y="102"/>
                    <a:pt x="530" y="102"/>
                    <a:pt x="528" y="100"/>
                  </a:cubicBezTo>
                  <a:cubicBezTo>
                    <a:pt x="525" y="97"/>
                    <a:pt x="524" y="98"/>
                    <a:pt x="520" y="99"/>
                  </a:cubicBezTo>
                  <a:cubicBezTo>
                    <a:pt x="521" y="90"/>
                    <a:pt x="510" y="95"/>
                    <a:pt x="507" y="96"/>
                  </a:cubicBezTo>
                  <a:cubicBezTo>
                    <a:pt x="505" y="91"/>
                    <a:pt x="503" y="87"/>
                    <a:pt x="497" y="88"/>
                  </a:cubicBezTo>
                  <a:cubicBezTo>
                    <a:pt x="490" y="89"/>
                    <a:pt x="486" y="87"/>
                    <a:pt x="484" y="94"/>
                  </a:cubicBezTo>
                  <a:cubicBezTo>
                    <a:pt x="486" y="94"/>
                    <a:pt x="488" y="94"/>
                    <a:pt x="491" y="94"/>
                  </a:cubicBezTo>
                  <a:cubicBezTo>
                    <a:pt x="490" y="95"/>
                    <a:pt x="489" y="97"/>
                    <a:pt x="489" y="98"/>
                  </a:cubicBezTo>
                  <a:close/>
                  <a:moveTo>
                    <a:pt x="491" y="129"/>
                  </a:moveTo>
                  <a:cubicBezTo>
                    <a:pt x="493" y="132"/>
                    <a:pt x="495" y="128"/>
                    <a:pt x="493" y="126"/>
                  </a:cubicBezTo>
                  <a:cubicBezTo>
                    <a:pt x="491" y="124"/>
                    <a:pt x="490" y="123"/>
                    <a:pt x="488" y="121"/>
                  </a:cubicBezTo>
                  <a:cubicBezTo>
                    <a:pt x="486" y="120"/>
                    <a:pt x="484" y="117"/>
                    <a:pt x="481" y="118"/>
                  </a:cubicBezTo>
                  <a:cubicBezTo>
                    <a:pt x="481" y="121"/>
                    <a:pt x="482" y="123"/>
                    <a:pt x="483" y="125"/>
                  </a:cubicBezTo>
                  <a:cubicBezTo>
                    <a:pt x="485" y="127"/>
                    <a:pt x="489" y="128"/>
                    <a:pt x="491" y="129"/>
                  </a:cubicBezTo>
                  <a:close/>
                  <a:moveTo>
                    <a:pt x="537" y="75"/>
                  </a:moveTo>
                  <a:cubicBezTo>
                    <a:pt x="535" y="71"/>
                    <a:pt x="524" y="72"/>
                    <a:pt x="527" y="78"/>
                  </a:cubicBezTo>
                  <a:cubicBezTo>
                    <a:pt x="533" y="80"/>
                    <a:pt x="541" y="85"/>
                    <a:pt x="537" y="75"/>
                  </a:cubicBezTo>
                  <a:close/>
                  <a:moveTo>
                    <a:pt x="552" y="111"/>
                  </a:moveTo>
                  <a:cubicBezTo>
                    <a:pt x="550" y="112"/>
                    <a:pt x="548" y="112"/>
                    <a:pt x="545" y="113"/>
                  </a:cubicBezTo>
                  <a:cubicBezTo>
                    <a:pt x="547" y="114"/>
                    <a:pt x="551" y="118"/>
                    <a:pt x="551" y="118"/>
                  </a:cubicBezTo>
                  <a:cubicBezTo>
                    <a:pt x="554" y="118"/>
                    <a:pt x="556" y="117"/>
                    <a:pt x="558" y="116"/>
                  </a:cubicBezTo>
                  <a:cubicBezTo>
                    <a:pt x="561" y="115"/>
                    <a:pt x="566" y="115"/>
                    <a:pt x="567" y="113"/>
                  </a:cubicBezTo>
                  <a:cubicBezTo>
                    <a:pt x="568" y="111"/>
                    <a:pt x="565" y="109"/>
                    <a:pt x="568" y="106"/>
                  </a:cubicBezTo>
                  <a:cubicBezTo>
                    <a:pt x="565" y="105"/>
                    <a:pt x="561" y="105"/>
                    <a:pt x="559" y="104"/>
                  </a:cubicBezTo>
                  <a:cubicBezTo>
                    <a:pt x="557" y="104"/>
                    <a:pt x="555" y="101"/>
                    <a:pt x="552" y="100"/>
                  </a:cubicBezTo>
                  <a:cubicBezTo>
                    <a:pt x="549" y="98"/>
                    <a:pt x="536" y="96"/>
                    <a:pt x="543" y="104"/>
                  </a:cubicBezTo>
                  <a:cubicBezTo>
                    <a:pt x="542" y="104"/>
                    <a:pt x="541" y="104"/>
                    <a:pt x="541" y="104"/>
                  </a:cubicBezTo>
                  <a:cubicBezTo>
                    <a:pt x="542" y="111"/>
                    <a:pt x="548" y="108"/>
                    <a:pt x="552" y="111"/>
                  </a:cubicBezTo>
                  <a:close/>
                  <a:moveTo>
                    <a:pt x="434" y="114"/>
                  </a:moveTo>
                  <a:cubicBezTo>
                    <a:pt x="427" y="115"/>
                    <a:pt x="424" y="114"/>
                    <a:pt x="426" y="122"/>
                  </a:cubicBezTo>
                  <a:cubicBezTo>
                    <a:pt x="429" y="122"/>
                    <a:pt x="432" y="127"/>
                    <a:pt x="434" y="126"/>
                  </a:cubicBezTo>
                  <a:cubicBezTo>
                    <a:pt x="439" y="125"/>
                    <a:pt x="443" y="124"/>
                    <a:pt x="447" y="123"/>
                  </a:cubicBezTo>
                  <a:cubicBezTo>
                    <a:pt x="450" y="122"/>
                    <a:pt x="449" y="121"/>
                    <a:pt x="450" y="119"/>
                  </a:cubicBezTo>
                  <a:cubicBezTo>
                    <a:pt x="450" y="117"/>
                    <a:pt x="445" y="118"/>
                    <a:pt x="444" y="116"/>
                  </a:cubicBezTo>
                  <a:cubicBezTo>
                    <a:pt x="447" y="116"/>
                    <a:pt x="451" y="115"/>
                    <a:pt x="453" y="112"/>
                  </a:cubicBezTo>
                  <a:cubicBezTo>
                    <a:pt x="448" y="110"/>
                    <a:pt x="440" y="113"/>
                    <a:pt x="434" y="114"/>
                  </a:cubicBezTo>
                  <a:close/>
                  <a:moveTo>
                    <a:pt x="448" y="144"/>
                  </a:moveTo>
                  <a:cubicBezTo>
                    <a:pt x="450" y="146"/>
                    <a:pt x="453" y="147"/>
                    <a:pt x="456" y="149"/>
                  </a:cubicBezTo>
                  <a:cubicBezTo>
                    <a:pt x="454" y="150"/>
                    <a:pt x="452" y="151"/>
                    <a:pt x="450" y="151"/>
                  </a:cubicBezTo>
                  <a:cubicBezTo>
                    <a:pt x="452" y="152"/>
                    <a:pt x="459" y="154"/>
                    <a:pt x="459" y="156"/>
                  </a:cubicBezTo>
                  <a:cubicBezTo>
                    <a:pt x="459" y="161"/>
                    <a:pt x="454" y="158"/>
                    <a:pt x="450" y="158"/>
                  </a:cubicBezTo>
                  <a:cubicBezTo>
                    <a:pt x="449" y="158"/>
                    <a:pt x="441" y="159"/>
                    <a:pt x="440" y="157"/>
                  </a:cubicBezTo>
                  <a:cubicBezTo>
                    <a:pt x="439" y="152"/>
                    <a:pt x="438" y="152"/>
                    <a:pt x="434" y="153"/>
                  </a:cubicBezTo>
                  <a:cubicBezTo>
                    <a:pt x="434" y="152"/>
                    <a:pt x="435" y="152"/>
                    <a:pt x="436" y="151"/>
                  </a:cubicBezTo>
                  <a:cubicBezTo>
                    <a:pt x="433" y="149"/>
                    <a:pt x="429" y="144"/>
                    <a:pt x="425" y="145"/>
                  </a:cubicBezTo>
                  <a:cubicBezTo>
                    <a:pt x="418" y="146"/>
                    <a:pt x="421" y="143"/>
                    <a:pt x="415" y="141"/>
                  </a:cubicBezTo>
                  <a:cubicBezTo>
                    <a:pt x="414" y="140"/>
                    <a:pt x="405" y="141"/>
                    <a:pt x="405" y="143"/>
                  </a:cubicBezTo>
                  <a:cubicBezTo>
                    <a:pt x="405" y="145"/>
                    <a:pt x="412" y="146"/>
                    <a:pt x="414" y="147"/>
                  </a:cubicBezTo>
                  <a:cubicBezTo>
                    <a:pt x="408" y="146"/>
                    <a:pt x="404" y="146"/>
                    <a:pt x="398" y="148"/>
                  </a:cubicBezTo>
                  <a:cubicBezTo>
                    <a:pt x="398" y="151"/>
                    <a:pt x="398" y="151"/>
                    <a:pt x="398" y="151"/>
                  </a:cubicBezTo>
                  <a:cubicBezTo>
                    <a:pt x="402" y="153"/>
                    <a:pt x="409" y="151"/>
                    <a:pt x="413" y="151"/>
                  </a:cubicBezTo>
                  <a:cubicBezTo>
                    <a:pt x="411" y="152"/>
                    <a:pt x="394" y="151"/>
                    <a:pt x="394" y="156"/>
                  </a:cubicBezTo>
                  <a:cubicBezTo>
                    <a:pt x="395" y="160"/>
                    <a:pt x="409" y="155"/>
                    <a:pt x="411" y="155"/>
                  </a:cubicBezTo>
                  <a:cubicBezTo>
                    <a:pt x="405" y="159"/>
                    <a:pt x="394" y="156"/>
                    <a:pt x="391" y="162"/>
                  </a:cubicBezTo>
                  <a:cubicBezTo>
                    <a:pt x="395" y="164"/>
                    <a:pt x="397" y="165"/>
                    <a:pt x="402" y="163"/>
                  </a:cubicBezTo>
                  <a:cubicBezTo>
                    <a:pt x="402" y="164"/>
                    <a:pt x="402" y="165"/>
                    <a:pt x="402" y="166"/>
                  </a:cubicBezTo>
                  <a:cubicBezTo>
                    <a:pt x="403" y="166"/>
                    <a:pt x="405" y="167"/>
                    <a:pt x="407" y="167"/>
                  </a:cubicBezTo>
                  <a:cubicBezTo>
                    <a:pt x="406" y="163"/>
                    <a:pt x="410" y="164"/>
                    <a:pt x="411" y="168"/>
                  </a:cubicBezTo>
                  <a:cubicBezTo>
                    <a:pt x="416" y="165"/>
                    <a:pt x="417" y="164"/>
                    <a:pt x="419" y="158"/>
                  </a:cubicBezTo>
                  <a:cubicBezTo>
                    <a:pt x="422" y="160"/>
                    <a:pt x="421" y="162"/>
                    <a:pt x="420" y="165"/>
                  </a:cubicBezTo>
                  <a:cubicBezTo>
                    <a:pt x="423" y="165"/>
                    <a:pt x="429" y="167"/>
                    <a:pt x="430" y="163"/>
                  </a:cubicBezTo>
                  <a:cubicBezTo>
                    <a:pt x="432" y="167"/>
                    <a:pt x="438" y="165"/>
                    <a:pt x="441" y="162"/>
                  </a:cubicBezTo>
                  <a:cubicBezTo>
                    <a:pt x="436" y="169"/>
                    <a:pt x="424" y="170"/>
                    <a:pt x="416" y="172"/>
                  </a:cubicBezTo>
                  <a:cubicBezTo>
                    <a:pt x="426" y="179"/>
                    <a:pt x="430" y="177"/>
                    <a:pt x="440" y="173"/>
                  </a:cubicBezTo>
                  <a:cubicBezTo>
                    <a:pt x="446" y="171"/>
                    <a:pt x="452" y="169"/>
                    <a:pt x="457" y="167"/>
                  </a:cubicBezTo>
                  <a:cubicBezTo>
                    <a:pt x="461" y="165"/>
                    <a:pt x="463" y="168"/>
                    <a:pt x="466" y="168"/>
                  </a:cubicBezTo>
                  <a:cubicBezTo>
                    <a:pt x="467" y="168"/>
                    <a:pt x="468" y="165"/>
                    <a:pt x="470" y="165"/>
                  </a:cubicBezTo>
                  <a:cubicBezTo>
                    <a:pt x="473" y="165"/>
                    <a:pt x="476" y="165"/>
                    <a:pt x="479" y="165"/>
                  </a:cubicBezTo>
                  <a:cubicBezTo>
                    <a:pt x="482" y="165"/>
                    <a:pt x="484" y="161"/>
                    <a:pt x="485" y="157"/>
                  </a:cubicBezTo>
                  <a:cubicBezTo>
                    <a:pt x="486" y="152"/>
                    <a:pt x="485" y="148"/>
                    <a:pt x="479" y="149"/>
                  </a:cubicBezTo>
                  <a:cubicBezTo>
                    <a:pt x="471" y="150"/>
                    <a:pt x="478" y="152"/>
                    <a:pt x="475" y="156"/>
                  </a:cubicBezTo>
                  <a:cubicBezTo>
                    <a:pt x="473" y="152"/>
                    <a:pt x="472" y="151"/>
                    <a:pt x="469" y="150"/>
                  </a:cubicBezTo>
                  <a:cubicBezTo>
                    <a:pt x="467" y="149"/>
                    <a:pt x="466" y="145"/>
                    <a:pt x="464" y="144"/>
                  </a:cubicBezTo>
                  <a:cubicBezTo>
                    <a:pt x="461" y="141"/>
                    <a:pt x="463" y="132"/>
                    <a:pt x="456" y="135"/>
                  </a:cubicBezTo>
                  <a:cubicBezTo>
                    <a:pt x="453" y="139"/>
                    <a:pt x="451" y="141"/>
                    <a:pt x="448" y="144"/>
                  </a:cubicBezTo>
                  <a:close/>
                  <a:moveTo>
                    <a:pt x="553" y="74"/>
                  </a:moveTo>
                  <a:cubicBezTo>
                    <a:pt x="554" y="83"/>
                    <a:pt x="564" y="83"/>
                    <a:pt x="570" y="81"/>
                  </a:cubicBezTo>
                  <a:cubicBezTo>
                    <a:pt x="568" y="84"/>
                    <a:pt x="565" y="84"/>
                    <a:pt x="562" y="84"/>
                  </a:cubicBezTo>
                  <a:cubicBezTo>
                    <a:pt x="560" y="84"/>
                    <a:pt x="560" y="88"/>
                    <a:pt x="563" y="87"/>
                  </a:cubicBezTo>
                  <a:cubicBezTo>
                    <a:pt x="565" y="87"/>
                    <a:pt x="565" y="91"/>
                    <a:pt x="568" y="89"/>
                  </a:cubicBezTo>
                  <a:cubicBezTo>
                    <a:pt x="570" y="88"/>
                    <a:pt x="571" y="86"/>
                    <a:pt x="573" y="87"/>
                  </a:cubicBezTo>
                  <a:cubicBezTo>
                    <a:pt x="573" y="88"/>
                    <a:pt x="573" y="89"/>
                    <a:pt x="573" y="89"/>
                  </a:cubicBezTo>
                  <a:cubicBezTo>
                    <a:pt x="576" y="91"/>
                    <a:pt x="577" y="88"/>
                    <a:pt x="579" y="87"/>
                  </a:cubicBezTo>
                  <a:cubicBezTo>
                    <a:pt x="580" y="87"/>
                    <a:pt x="582" y="90"/>
                    <a:pt x="582" y="86"/>
                  </a:cubicBezTo>
                  <a:cubicBezTo>
                    <a:pt x="586" y="88"/>
                    <a:pt x="593" y="85"/>
                    <a:pt x="596" y="88"/>
                  </a:cubicBezTo>
                  <a:cubicBezTo>
                    <a:pt x="593" y="89"/>
                    <a:pt x="589" y="89"/>
                    <a:pt x="585" y="89"/>
                  </a:cubicBezTo>
                  <a:cubicBezTo>
                    <a:pt x="591" y="92"/>
                    <a:pt x="596" y="91"/>
                    <a:pt x="602" y="90"/>
                  </a:cubicBezTo>
                  <a:cubicBezTo>
                    <a:pt x="592" y="92"/>
                    <a:pt x="582" y="91"/>
                    <a:pt x="572" y="95"/>
                  </a:cubicBezTo>
                  <a:cubicBezTo>
                    <a:pt x="575" y="98"/>
                    <a:pt x="578" y="98"/>
                    <a:pt x="582" y="99"/>
                  </a:cubicBezTo>
                  <a:cubicBezTo>
                    <a:pt x="580" y="99"/>
                    <a:pt x="578" y="99"/>
                    <a:pt x="576" y="99"/>
                  </a:cubicBezTo>
                  <a:cubicBezTo>
                    <a:pt x="579" y="104"/>
                    <a:pt x="587" y="102"/>
                    <a:pt x="592" y="103"/>
                  </a:cubicBezTo>
                  <a:cubicBezTo>
                    <a:pt x="589" y="104"/>
                    <a:pt x="586" y="104"/>
                    <a:pt x="582" y="104"/>
                  </a:cubicBezTo>
                  <a:cubicBezTo>
                    <a:pt x="587" y="111"/>
                    <a:pt x="596" y="110"/>
                    <a:pt x="603" y="111"/>
                  </a:cubicBezTo>
                  <a:cubicBezTo>
                    <a:pt x="603" y="109"/>
                    <a:pt x="601" y="107"/>
                    <a:pt x="600" y="107"/>
                  </a:cubicBezTo>
                  <a:cubicBezTo>
                    <a:pt x="604" y="107"/>
                    <a:pt x="606" y="109"/>
                    <a:pt x="609" y="111"/>
                  </a:cubicBezTo>
                  <a:cubicBezTo>
                    <a:pt x="608" y="108"/>
                    <a:pt x="606" y="105"/>
                    <a:pt x="605" y="102"/>
                  </a:cubicBezTo>
                  <a:cubicBezTo>
                    <a:pt x="608" y="105"/>
                    <a:pt x="611" y="108"/>
                    <a:pt x="614" y="111"/>
                  </a:cubicBezTo>
                  <a:cubicBezTo>
                    <a:pt x="616" y="107"/>
                    <a:pt x="617" y="105"/>
                    <a:pt x="615" y="102"/>
                  </a:cubicBezTo>
                  <a:cubicBezTo>
                    <a:pt x="628" y="109"/>
                    <a:pt x="613" y="96"/>
                    <a:pt x="623" y="93"/>
                  </a:cubicBezTo>
                  <a:cubicBezTo>
                    <a:pt x="622" y="96"/>
                    <a:pt x="623" y="99"/>
                    <a:pt x="624" y="101"/>
                  </a:cubicBezTo>
                  <a:cubicBezTo>
                    <a:pt x="627" y="99"/>
                    <a:pt x="630" y="98"/>
                    <a:pt x="629" y="94"/>
                  </a:cubicBezTo>
                  <a:cubicBezTo>
                    <a:pt x="631" y="96"/>
                    <a:pt x="641" y="91"/>
                    <a:pt x="645" y="90"/>
                  </a:cubicBezTo>
                  <a:cubicBezTo>
                    <a:pt x="643" y="87"/>
                    <a:pt x="641" y="85"/>
                    <a:pt x="638" y="83"/>
                  </a:cubicBezTo>
                  <a:cubicBezTo>
                    <a:pt x="638" y="84"/>
                    <a:pt x="637" y="85"/>
                    <a:pt x="636" y="86"/>
                  </a:cubicBezTo>
                  <a:cubicBezTo>
                    <a:pt x="636" y="79"/>
                    <a:pt x="628" y="83"/>
                    <a:pt x="625" y="85"/>
                  </a:cubicBezTo>
                  <a:cubicBezTo>
                    <a:pt x="629" y="78"/>
                    <a:pt x="631" y="75"/>
                    <a:pt x="622" y="74"/>
                  </a:cubicBezTo>
                  <a:cubicBezTo>
                    <a:pt x="627" y="69"/>
                    <a:pt x="620" y="64"/>
                    <a:pt x="615" y="68"/>
                  </a:cubicBezTo>
                  <a:cubicBezTo>
                    <a:pt x="616" y="69"/>
                    <a:pt x="617" y="71"/>
                    <a:pt x="618" y="73"/>
                  </a:cubicBezTo>
                  <a:cubicBezTo>
                    <a:pt x="616" y="73"/>
                    <a:pt x="613" y="72"/>
                    <a:pt x="611" y="70"/>
                  </a:cubicBezTo>
                  <a:cubicBezTo>
                    <a:pt x="611" y="68"/>
                    <a:pt x="613" y="64"/>
                    <a:pt x="609" y="65"/>
                  </a:cubicBezTo>
                  <a:cubicBezTo>
                    <a:pt x="605" y="66"/>
                    <a:pt x="601" y="64"/>
                    <a:pt x="598" y="61"/>
                  </a:cubicBezTo>
                  <a:cubicBezTo>
                    <a:pt x="593" y="55"/>
                    <a:pt x="591" y="51"/>
                    <a:pt x="584" y="49"/>
                  </a:cubicBezTo>
                  <a:cubicBezTo>
                    <a:pt x="580" y="48"/>
                    <a:pt x="574" y="46"/>
                    <a:pt x="571" y="50"/>
                  </a:cubicBezTo>
                  <a:cubicBezTo>
                    <a:pt x="574" y="52"/>
                    <a:pt x="578" y="50"/>
                    <a:pt x="582" y="52"/>
                  </a:cubicBezTo>
                  <a:cubicBezTo>
                    <a:pt x="578" y="58"/>
                    <a:pt x="566" y="50"/>
                    <a:pt x="563" y="59"/>
                  </a:cubicBezTo>
                  <a:cubicBezTo>
                    <a:pt x="566" y="60"/>
                    <a:pt x="570" y="59"/>
                    <a:pt x="572" y="61"/>
                  </a:cubicBezTo>
                  <a:cubicBezTo>
                    <a:pt x="570" y="62"/>
                    <a:pt x="556" y="63"/>
                    <a:pt x="560" y="67"/>
                  </a:cubicBezTo>
                  <a:cubicBezTo>
                    <a:pt x="558" y="68"/>
                    <a:pt x="556" y="68"/>
                    <a:pt x="554" y="69"/>
                  </a:cubicBezTo>
                  <a:cubicBezTo>
                    <a:pt x="558" y="71"/>
                    <a:pt x="560" y="70"/>
                    <a:pt x="563" y="71"/>
                  </a:cubicBezTo>
                  <a:cubicBezTo>
                    <a:pt x="563" y="71"/>
                    <a:pt x="562" y="72"/>
                    <a:pt x="562" y="72"/>
                  </a:cubicBezTo>
                  <a:cubicBezTo>
                    <a:pt x="565" y="74"/>
                    <a:pt x="569" y="70"/>
                    <a:pt x="572" y="72"/>
                  </a:cubicBezTo>
                  <a:cubicBezTo>
                    <a:pt x="570" y="72"/>
                    <a:pt x="569" y="73"/>
                    <a:pt x="568" y="74"/>
                  </a:cubicBezTo>
                  <a:cubicBezTo>
                    <a:pt x="569" y="74"/>
                    <a:pt x="570" y="75"/>
                    <a:pt x="571" y="76"/>
                  </a:cubicBezTo>
                  <a:cubicBezTo>
                    <a:pt x="569" y="76"/>
                    <a:pt x="568" y="75"/>
                    <a:pt x="567" y="75"/>
                  </a:cubicBezTo>
                  <a:cubicBezTo>
                    <a:pt x="562" y="75"/>
                    <a:pt x="558" y="74"/>
                    <a:pt x="553" y="74"/>
                  </a:cubicBezTo>
                  <a:close/>
                  <a:moveTo>
                    <a:pt x="493" y="147"/>
                  </a:moveTo>
                  <a:cubicBezTo>
                    <a:pt x="496" y="150"/>
                    <a:pt x="509" y="151"/>
                    <a:pt x="507" y="144"/>
                  </a:cubicBezTo>
                  <a:cubicBezTo>
                    <a:pt x="504" y="144"/>
                    <a:pt x="496" y="144"/>
                    <a:pt x="493" y="147"/>
                  </a:cubicBezTo>
                  <a:close/>
                  <a:moveTo>
                    <a:pt x="391" y="147"/>
                  </a:moveTo>
                  <a:cubicBezTo>
                    <a:pt x="389" y="148"/>
                    <a:pt x="377" y="153"/>
                    <a:pt x="378" y="156"/>
                  </a:cubicBezTo>
                  <a:cubicBezTo>
                    <a:pt x="379" y="159"/>
                    <a:pt x="385" y="158"/>
                    <a:pt x="386" y="156"/>
                  </a:cubicBezTo>
                  <a:cubicBezTo>
                    <a:pt x="388" y="154"/>
                    <a:pt x="392" y="151"/>
                    <a:pt x="391" y="147"/>
                  </a:cubicBezTo>
                  <a:close/>
                  <a:moveTo>
                    <a:pt x="1255" y="424"/>
                  </a:moveTo>
                  <a:cubicBezTo>
                    <a:pt x="1254" y="424"/>
                    <a:pt x="1254" y="424"/>
                    <a:pt x="1254" y="424"/>
                  </a:cubicBezTo>
                  <a:cubicBezTo>
                    <a:pt x="1255" y="425"/>
                    <a:pt x="1255" y="425"/>
                    <a:pt x="1255" y="425"/>
                  </a:cubicBezTo>
                  <a:cubicBezTo>
                    <a:pt x="1255" y="425"/>
                    <a:pt x="1255" y="424"/>
                    <a:pt x="1255" y="424"/>
                  </a:cubicBezTo>
                  <a:close/>
                  <a:moveTo>
                    <a:pt x="474" y="193"/>
                  </a:moveTo>
                  <a:cubicBezTo>
                    <a:pt x="478" y="194"/>
                    <a:pt x="478" y="195"/>
                    <a:pt x="481" y="197"/>
                  </a:cubicBezTo>
                  <a:cubicBezTo>
                    <a:pt x="484" y="200"/>
                    <a:pt x="485" y="202"/>
                    <a:pt x="488" y="201"/>
                  </a:cubicBezTo>
                  <a:cubicBezTo>
                    <a:pt x="491" y="200"/>
                    <a:pt x="493" y="196"/>
                    <a:pt x="493" y="193"/>
                  </a:cubicBezTo>
                  <a:cubicBezTo>
                    <a:pt x="493" y="190"/>
                    <a:pt x="490" y="189"/>
                    <a:pt x="487" y="187"/>
                  </a:cubicBezTo>
                  <a:cubicBezTo>
                    <a:pt x="482" y="188"/>
                    <a:pt x="476" y="186"/>
                    <a:pt x="474" y="193"/>
                  </a:cubicBezTo>
                  <a:close/>
                  <a:moveTo>
                    <a:pt x="500" y="164"/>
                  </a:moveTo>
                  <a:cubicBezTo>
                    <a:pt x="498" y="159"/>
                    <a:pt x="496" y="159"/>
                    <a:pt x="491" y="161"/>
                  </a:cubicBezTo>
                  <a:cubicBezTo>
                    <a:pt x="486" y="168"/>
                    <a:pt x="498" y="165"/>
                    <a:pt x="500" y="164"/>
                  </a:cubicBezTo>
                  <a:close/>
                  <a:moveTo>
                    <a:pt x="492" y="139"/>
                  </a:moveTo>
                  <a:cubicBezTo>
                    <a:pt x="493" y="141"/>
                    <a:pt x="493" y="141"/>
                    <a:pt x="494" y="144"/>
                  </a:cubicBezTo>
                  <a:cubicBezTo>
                    <a:pt x="497" y="144"/>
                    <a:pt x="502" y="145"/>
                    <a:pt x="505" y="142"/>
                  </a:cubicBezTo>
                  <a:cubicBezTo>
                    <a:pt x="503" y="141"/>
                    <a:pt x="501" y="140"/>
                    <a:pt x="500" y="139"/>
                  </a:cubicBezTo>
                  <a:cubicBezTo>
                    <a:pt x="497" y="137"/>
                    <a:pt x="494" y="138"/>
                    <a:pt x="492" y="139"/>
                  </a:cubicBezTo>
                  <a:close/>
                  <a:moveTo>
                    <a:pt x="577" y="124"/>
                  </a:moveTo>
                  <a:cubicBezTo>
                    <a:pt x="579" y="122"/>
                    <a:pt x="580" y="120"/>
                    <a:pt x="581" y="119"/>
                  </a:cubicBezTo>
                  <a:cubicBezTo>
                    <a:pt x="573" y="116"/>
                    <a:pt x="564" y="116"/>
                    <a:pt x="557" y="120"/>
                  </a:cubicBezTo>
                  <a:cubicBezTo>
                    <a:pt x="558" y="126"/>
                    <a:pt x="573" y="124"/>
                    <a:pt x="577" y="124"/>
                  </a:cubicBezTo>
                  <a:close/>
                  <a:moveTo>
                    <a:pt x="682" y="201"/>
                  </a:moveTo>
                  <a:cubicBezTo>
                    <a:pt x="683" y="203"/>
                    <a:pt x="685" y="204"/>
                    <a:pt x="687" y="204"/>
                  </a:cubicBezTo>
                  <a:cubicBezTo>
                    <a:pt x="690" y="206"/>
                    <a:pt x="698" y="202"/>
                    <a:pt x="701" y="202"/>
                  </a:cubicBezTo>
                  <a:cubicBezTo>
                    <a:pt x="705" y="201"/>
                    <a:pt x="710" y="202"/>
                    <a:pt x="713" y="202"/>
                  </a:cubicBezTo>
                  <a:cubicBezTo>
                    <a:pt x="708" y="195"/>
                    <a:pt x="705" y="193"/>
                    <a:pt x="697" y="189"/>
                  </a:cubicBezTo>
                  <a:cubicBezTo>
                    <a:pt x="695" y="188"/>
                    <a:pt x="692" y="190"/>
                    <a:pt x="689" y="189"/>
                  </a:cubicBezTo>
                  <a:cubicBezTo>
                    <a:pt x="686" y="188"/>
                    <a:pt x="683" y="187"/>
                    <a:pt x="680" y="186"/>
                  </a:cubicBezTo>
                  <a:cubicBezTo>
                    <a:pt x="675" y="187"/>
                    <a:pt x="674" y="193"/>
                    <a:pt x="679" y="196"/>
                  </a:cubicBezTo>
                  <a:cubicBezTo>
                    <a:pt x="683" y="197"/>
                    <a:pt x="680" y="198"/>
                    <a:pt x="682" y="201"/>
                  </a:cubicBezTo>
                  <a:close/>
                  <a:moveTo>
                    <a:pt x="597" y="122"/>
                  </a:moveTo>
                  <a:cubicBezTo>
                    <a:pt x="594" y="124"/>
                    <a:pt x="600" y="127"/>
                    <a:pt x="601" y="127"/>
                  </a:cubicBezTo>
                  <a:cubicBezTo>
                    <a:pt x="604" y="129"/>
                    <a:pt x="606" y="127"/>
                    <a:pt x="609" y="126"/>
                  </a:cubicBezTo>
                  <a:cubicBezTo>
                    <a:pt x="608" y="120"/>
                    <a:pt x="600" y="119"/>
                    <a:pt x="597" y="122"/>
                  </a:cubicBezTo>
                  <a:close/>
                  <a:moveTo>
                    <a:pt x="602" y="135"/>
                  </a:moveTo>
                  <a:cubicBezTo>
                    <a:pt x="599" y="137"/>
                    <a:pt x="606" y="142"/>
                    <a:pt x="608" y="141"/>
                  </a:cubicBezTo>
                  <a:cubicBezTo>
                    <a:pt x="607" y="140"/>
                    <a:pt x="607" y="138"/>
                    <a:pt x="607" y="138"/>
                  </a:cubicBezTo>
                  <a:cubicBezTo>
                    <a:pt x="610" y="135"/>
                    <a:pt x="604" y="134"/>
                    <a:pt x="602" y="135"/>
                  </a:cubicBezTo>
                  <a:close/>
                  <a:moveTo>
                    <a:pt x="2449" y="172"/>
                  </a:moveTo>
                  <a:cubicBezTo>
                    <a:pt x="2458" y="173"/>
                    <a:pt x="2464" y="172"/>
                    <a:pt x="2473" y="169"/>
                  </a:cubicBezTo>
                  <a:cubicBezTo>
                    <a:pt x="2474" y="169"/>
                    <a:pt x="2474" y="164"/>
                    <a:pt x="2474" y="164"/>
                  </a:cubicBezTo>
                  <a:cubicBezTo>
                    <a:pt x="2473" y="163"/>
                    <a:pt x="2469" y="162"/>
                    <a:pt x="2468" y="162"/>
                  </a:cubicBezTo>
                  <a:cubicBezTo>
                    <a:pt x="2463" y="161"/>
                    <a:pt x="2461" y="161"/>
                    <a:pt x="2457" y="163"/>
                  </a:cubicBezTo>
                  <a:cubicBezTo>
                    <a:pt x="2457" y="162"/>
                    <a:pt x="2456" y="160"/>
                    <a:pt x="2457" y="159"/>
                  </a:cubicBezTo>
                  <a:cubicBezTo>
                    <a:pt x="2453" y="159"/>
                    <a:pt x="2449" y="158"/>
                    <a:pt x="2445" y="161"/>
                  </a:cubicBezTo>
                  <a:cubicBezTo>
                    <a:pt x="2445" y="153"/>
                    <a:pt x="2435" y="158"/>
                    <a:pt x="2436" y="163"/>
                  </a:cubicBezTo>
                  <a:cubicBezTo>
                    <a:pt x="2437" y="166"/>
                    <a:pt x="2447" y="171"/>
                    <a:pt x="2449" y="172"/>
                  </a:cubicBezTo>
                  <a:close/>
                  <a:moveTo>
                    <a:pt x="1709" y="227"/>
                  </a:moveTo>
                  <a:cubicBezTo>
                    <a:pt x="1713" y="233"/>
                    <a:pt x="1719" y="236"/>
                    <a:pt x="1726" y="237"/>
                  </a:cubicBezTo>
                  <a:cubicBezTo>
                    <a:pt x="1732" y="237"/>
                    <a:pt x="1744" y="241"/>
                    <a:pt x="1750" y="236"/>
                  </a:cubicBezTo>
                  <a:cubicBezTo>
                    <a:pt x="1741" y="231"/>
                    <a:pt x="1735" y="226"/>
                    <a:pt x="1734" y="214"/>
                  </a:cubicBezTo>
                  <a:cubicBezTo>
                    <a:pt x="1734" y="205"/>
                    <a:pt x="1743" y="197"/>
                    <a:pt x="1748" y="191"/>
                  </a:cubicBezTo>
                  <a:cubicBezTo>
                    <a:pt x="1751" y="187"/>
                    <a:pt x="1754" y="183"/>
                    <a:pt x="1757" y="179"/>
                  </a:cubicBezTo>
                  <a:cubicBezTo>
                    <a:pt x="1759" y="176"/>
                    <a:pt x="1766" y="174"/>
                    <a:pt x="1769" y="172"/>
                  </a:cubicBezTo>
                  <a:cubicBezTo>
                    <a:pt x="1776" y="167"/>
                    <a:pt x="1781" y="162"/>
                    <a:pt x="1788" y="159"/>
                  </a:cubicBezTo>
                  <a:cubicBezTo>
                    <a:pt x="1797" y="157"/>
                    <a:pt x="1807" y="154"/>
                    <a:pt x="1816" y="151"/>
                  </a:cubicBezTo>
                  <a:cubicBezTo>
                    <a:pt x="1820" y="149"/>
                    <a:pt x="1839" y="146"/>
                    <a:pt x="1839" y="138"/>
                  </a:cubicBezTo>
                  <a:cubicBezTo>
                    <a:pt x="1840" y="128"/>
                    <a:pt x="1821" y="132"/>
                    <a:pt x="1818" y="135"/>
                  </a:cubicBezTo>
                  <a:cubicBezTo>
                    <a:pt x="1811" y="141"/>
                    <a:pt x="1802" y="142"/>
                    <a:pt x="1793" y="145"/>
                  </a:cubicBezTo>
                  <a:cubicBezTo>
                    <a:pt x="1785" y="145"/>
                    <a:pt x="1779" y="146"/>
                    <a:pt x="1771" y="149"/>
                  </a:cubicBezTo>
                  <a:cubicBezTo>
                    <a:pt x="1765" y="151"/>
                    <a:pt x="1755" y="153"/>
                    <a:pt x="1750" y="157"/>
                  </a:cubicBezTo>
                  <a:cubicBezTo>
                    <a:pt x="1745" y="162"/>
                    <a:pt x="1739" y="167"/>
                    <a:pt x="1734" y="173"/>
                  </a:cubicBezTo>
                  <a:cubicBezTo>
                    <a:pt x="1730" y="177"/>
                    <a:pt x="1727" y="181"/>
                    <a:pt x="1723" y="185"/>
                  </a:cubicBezTo>
                  <a:cubicBezTo>
                    <a:pt x="1720" y="188"/>
                    <a:pt x="1722" y="190"/>
                    <a:pt x="1723" y="194"/>
                  </a:cubicBezTo>
                  <a:cubicBezTo>
                    <a:pt x="1723" y="196"/>
                    <a:pt x="1716" y="200"/>
                    <a:pt x="1714" y="201"/>
                  </a:cubicBezTo>
                  <a:cubicBezTo>
                    <a:pt x="1709" y="205"/>
                    <a:pt x="1714" y="205"/>
                    <a:pt x="1711" y="210"/>
                  </a:cubicBezTo>
                  <a:cubicBezTo>
                    <a:pt x="1710" y="213"/>
                    <a:pt x="1704" y="212"/>
                    <a:pt x="1704" y="216"/>
                  </a:cubicBezTo>
                  <a:cubicBezTo>
                    <a:pt x="1704" y="223"/>
                    <a:pt x="1704" y="223"/>
                    <a:pt x="1709" y="227"/>
                  </a:cubicBezTo>
                  <a:close/>
                  <a:moveTo>
                    <a:pt x="1725" y="69"/>
                  </a:moveTo>
                  <a:cubicBezTo>
                    <a:pt x="1717" y="66"/>
                    <a:pt x="1716" y="66"/>
                    <a:pt x="1709" y="72"/>
                  </a:cubicBezTo>
                  <a:cubicBezTo>
                    <a:pt x="1712" y="73"/>
                    <a:pt x="1716" y="73"/>
                    <a:pt x="1719" y="74"/>
                  </a:cubicBezTo>
                  <a:cubicBezTo>
                    <a:pt x="1721" y="72"/>
                    <a:pt x="1723" y="71"/>
                    <a:pt x="1725" y="69"/>
                  </a:cubicBezTo>
                  <a:close/>
                  <a:moveTo>
                    <a:pt x="1758" y="49"/>
                  </a:moveTo>
                  <a:cubicBezTo>
                    <a:pt x="1756" y="47"/>
                    <a:pt x="1754" y="45"/>
                    <a:pt x="1752" y="43"/>
                  </a:cubicBezTo>
                  <a:cubicBezTo>
                    <a:pt x="1756" y="42"/>
                    <a:pt x="1760" y="41"/>
                    <a:pt x="1764" y="40"/>
                  </a:cubicBezTo>
                  <a:cubicBezTo>
                    <a:pt x="1757" y="39"/>
                    <a:pt x="1754" y="38"/>
                    <a:pt x="1749" y="42"/>
                  </a:cubicBezTo>
                  <a:cubicBezTo>
                    <a:pt x="1744" y="45"/>
                    <a:pt x="1740" y="48"/>
                    <a:pt x="1735" y="51"/>
                  </a:cubicBezTo>
                  <a:cubicBezTo>
                    <a:pt x="1739" y="52"/>
                    <a:pt x="1743" y="52"/>
                    <a:pt x="1748" y="53"/>
                  </a:cubicBezTo>
                  <a:cubicBezTo>
                    <a:pt x="1751" y="51"/>
                    <a:pt x="1754" y="50"/>
                    <a:pt x="1758" y="49"/>
                  </a:cubicBezTo>
                  <a:close/>
                  <a:moveTo>
                    <a:pt x="1758" y="243"/>
                  </a:moveTo>
                  <a:cubicBezTo>
                    <a:pt x="1759" y="246"/>
                    <a:pt x="1769" y="255"/>
                    <a:pt x="1772" y="252"/>
                  </a:cubicBezTo>
                  <a:cubicBezTo>
                    <a:pt x="1776" y="248"/>
                    <a:pt x="1764" y="242"/>
                    <a:pt x="1762" y="241"/>
                  </a:cubicBezTo>
                  <a:cubicBezTo>
                    <a:pt x="1760" y="242"/>
                    <a:pt x="1759" y="242"/>
                    <a:pt x="1758" y="243"/>
                  </a:cubicBezTo>
                  <a:close/>
                  <a:moveTo>
                    <a:pt x="1769" y="75"/>
                  </a:moveTo>
                  <a:cubicBezTo>
                    <a:pt x="1767" y="72"/>
                    <a:pt x="1763" y="74"/>
                    <a:pt x="1761" y="75"/>
                  </a:cubicBezTo>
                  <a:cubicBezTo>
                    <a:pt x="1762" y="76"/>
                    <a:pt x="1763" y="77"/>
                    <a:pt x="1764" y="78"/>
                  </a:cubicBezTo>
                  <a:cubicBezTo>
                    <a:pt x="1766" y="77"/>
                    <a:pt x="1767" y="76"/>
                    <a:pt x="1769" y="75"/>
                  </a:cubicBezTo>
                  <a:close/>
                  <a:moveTo>
                    <a:pt x="1754" y="58"/>
                  </a:moveTo>
                  <a:cubicBezTo>
                    <a:pt x="1748" y="56"/>
                    <a:pt x="1743" y="54"/>
                    <a:pt x="1738" y="55"/>
                  </a:cubicBezTo>
                  <a:cubicBezTo>
                    <a:pt x="1730" y="55"/>
                    <a:pt x="1728" y="54"/>
                    <a:pt x="1722" y="60"/>
                  </a:cubicBezTo>
                  <a:cubicBezTo>
                    <a:pt x="1727" y="61"/>
                    <a:pt x="1732" y="63"/>
                    <a:pt x="1738" y="64"/>
                  </a:cubicBezTo>
                  <a:cubicBezTo>
                    <a:pt x="1744" y="63"/>
                    <a:pt x="1748" y="62"/>
                    <a:pt x="1754" y="58"/>
                  </a:cubicBezTo>
                  <a:close/>
                  <a:moveTo>
                    <a:pt x="1677" y="63"/>
                  </a:moveTo>
                  <a:cubicBezTo>
                    <a:pt x="1674" y="65"/>
                    <a:pt x="1670" y="68"/>
                    <a:pt x="1666" y="70"/>
                  </a:cubicBezTo>
                  <a:cubicBezTo>
                    <a:pt x="1673" y="72"/>
                    <a:pt x="1677" y="73"/>
                    <a:pt x="1684" y="73"/>
                  </a:cubicBezTo>
                  <a:cubicBezTo>
                    <a:pt x="1684" y="71"/>
                    <a:pt x="1683" y="69"/>
                    <a:pt x="1683" y="67"/>
                  </a:cubicBezTo>
                  <a:cubicBezTo>
                    <a:pt x="1690" y="65"/>
                    <a:pt x="1697" y="63"/>
                    <a:pt x="1705" y="62"/>
                  </a:cubicBezTo>
                  <a:cubicBezTo>
                    <a:pt x="1701" y="59"/>
                    <a:pt x="1698" y="57"/>
                    <a:pt x="1693" y="58"/>
                  </a:cubicBezTo>
                  <a:cubicBezTo>
                    <a:pt x="1689" y="59"/>
                    <a:pt x="1684" y="61"/>
                    <a:pt x="1679" y="60"/>
                  </a:cubicBezTo>
                  <a:cubicBezTo>
                    <a:pt x="1670" y="58"/>
                    <a:pt x="1663" y="61"/>
                    <a:pt x="1653" y="64"/>
                  </a:cubicBezTo>
                  <a:cubicBezTo>
                    <a:pt x="1657" y="65"/>
                    <a:pt x="1660" y="65"/>
                    <a:pt x="1663" y="66"/>
                  </a:cubicBezTo>
                  <a:cubicBezTo>
                    <a:pt x="1668" y="65"/>
                    <a:pt x="1673" y="64"/>
                    <a:pt x="1677" y="63"/>
                  </a:cubicBezTo>
                  <a:close/>
                  <a:moveTo>
                    <a:pt x="1681" y="266"/>
                  </a:moveTo>
                  <a:cubicBezTo>
                    <a:pt x="1684" y="268"/>
                    <a:pt x="1691" y="262"/>
                    <a:pt x="1693" y="260"/>
                  </a:cubicBezTo>
                  <a:cubicBezTo>
                    <a:pt x="1690" y="257"/>
                    <a:pt x="1688" y="256"/>
                    <a:pt x="1684" y="255"/>
                  </a:cubicBezTo>
                  <a:cubicBezTo>
                    <a:pt x="1678" y="258"/>
                    <a:pt x="1676" y="261"/>
                    <a:pt x="1681" y="266"/>
                  </a:cubicBezTo>
                  <a:close/>
                  <a:moveTo>
                    <a:pt x="1471" y="245"/>
                  </a:moveTo>
                  <a:cubicBezTo>
                    <a:pt x="1479" y="244"/>
                    <a:pt x="1483" y="242"/>
                    <a:pt x="1489" y="236"/>
                  </a:cubicBezTo>
                  <a:cubicBezTo>
                    <a:pt x="1485" y="236"/>
                    <a:pt x="1485" y="239"/>
                    <a:pt x="1482" y="241"/>
                  </a:cubicBezTo>
                  <a:cubicBezTo>
                    <a:pt x="1480" y="242"/>
                    <a:pt x="1476" y="241"/>
                    <a:pt x="1473" y="241"/>
                  </a:cubicBezTo>
                  <a:cubicBezTo>
                    <a:pt x="1475" y="244"/>
                    <a:pt x="1473" y="245"/>
                    <a:pt x="1471" y="245"/>
                  </a:cubicBezTo>
                  <a:close/>
                  <a:moveTo>
                    <a:pt x="435" y="107"/>
                  </a:moveTo>
                  <a:cubicBezTo>
                    <a:pt x="439" y="109"/>
                    <a:pt x="438" y="106"/>
                    <a:pt x="441" y="106"/>
                  </a:cubicBezTo>
                  <a:cubicBezTo>
                    <a:pt x="444" y="106"/>
                    <a:pt x="458" y="111"/>
                    <a:pt x="456" y="104"/>
                  </a:cubicBezTo>
                  <a:cubicBezTo>
                    <a:pt x="455" y="99"/>
                    <a:pt x="444" y="100"/>
                    <a:pt x="441" y="101"/>
                  </a:cubicBezTo>
                  <a:cubicBezTo>
                    <a:pt x="436" y="102"/>
                    <a:pt x="428" y="103"/>
                    <a:pt x="425" y="107"/>
                  </a:cubicBezTo>
                  <a:cubicBezTo>
                    <a:pt x="425" y="108"/>
                    <a:pt x="426" y="108"/>
                    <a:pt x="427" y="109"/>
                  </a:cubicBezTo>
                  <a:cubicBezTo>
                    <a:pt x="429" y="108"/>
                    <a:pt x="433" y="106"/>
                    <a:pt x="435" y="107"/>
                  </a:cubicBezTo>
                  <a:close/>
                  <a:moveTo>
                    <a:pt x="1758" y="66"/>
                  </a:moveTo>
                  <a:cubicBezTo>
                    <a:pt x="1756" y="66"/>
                    <a:pt x="1736" y="67"/>
                    <a:pt x="1738" y="72"/>
                  </a:cubicBezTo>
                  <a:cubicBezTo>
                    <a:pt x="1739" y="78"/>
                    <a:pt x="1753" y="74"/>
                    <a:pt x="1758" y="73"/>
                  </a:cubicBezTo>
                  <a:cubicBezTo>
                    <a:pt x="1757" y="72"/>
                    <a:pt x="1757" y="71"/>
                    <a:pt x="1756" y="70"/>
                  </a:cubicBezTo>
                  <a:cubicBezTo>
                    <a:pt x="1758" y="70"/>
                    <a:pt x="1761" y="69"/>
                    <a:pt x="1763" y="69"/>
                  </a:cubicBezTo>
                  <a:cubicBezTo>
                    <a:pt x="1761" y="68"/>
                    <a:pt x="1759" y="67"/>
                    <a:pt x="1758" y="66"/>
                  </a:cubicBezTo>
                  <a:close/>
                  <a:moveTo>
                    <a:pt x="2372" y="168"/>
                  </a:moveTo>
                  <a:cubicBezTo>
                    <a:pt x="2374" y="170"/>
                    <a:pt x="2377" y="173"/>
                    <a:pt x="2380" y="173"/>
                  </a:cubicBezTo>
                  <a:cubicBezTo>
                    <a:pt x="2386" y="172"/>
                    <a:pt x="2386" y="172"/>
                    <a:pt x="2388" y="167"/>
                  </a:cubicBezTo>
                  <a:cubicBezTo>
                    <a:pt x="2392" y="173"/>
                    <a:pt x="2398" y="168"/>
                    <a:pt x="2404" y="165"/>
                  </a:cubicBezTo>
                  <a:cubicBezTo>
                    <a:pt x="2406" y="165"/>
                    <a:pt x="2408" y="171"/>
                    <a:pt x="2410" y="170"/>
                  </a:cubicBezTo>
                  <a:cubicBezTo>
                    <a:pt x="2413" y="170"/>
                    <a:pt x="2415" y="169"/>
                    <a:pt x="2418" y="168"/>
                  </a:cubicBezTo>
                  <a:cubicBezTo>
                    <a:pt x="2417" y="167"/>
                    <a:pt x="2416" y="165"/>
                    <a:pt x="2415" y="163"/>
                  </a:cubicBezTo>
                  <a:cubicBezTo>
                    <a:pt x="2419" y="165"/>
                    <a:pt x="2420" y="166"/>
                    <a:pt x="2424" y="164"/>
                  </a:cubicBezTo>
                  <a:cubicBezTo>
                    <a:pt x="2427" y="162"/>
                    <a:pt x="2429" y="161"/>
                    <a:pt x="2431" y="158"/>
                  </a:cubicBezTo>
                  <a:cubicBezTo>
                    <a:pt x="2423" y="155"/>
                    <a:pt x="2415" y="152"/>
                    <a:pt x="2407" y="149"/>
                  </a:cubicBezTo>
                  <a:cubicBezTo>
                    <a:pt x="2405" y="148"/>
                    <a:pt x="2402" y="146"/>
                    <a:pt x="2399" y="147"/>
                  </a:cubicBezTo>
                  <a:cubicBezTo>
                    <a:pt x="2395" y="149"/>
                    <a:pt x="2397" y="151"/>
                    <a:pt x="2398" y="156"/>
                  </a:cubicBezTo>
                  <a:cubicBezTo>
                    <a:pt x="2392" y="153"/>
                    <a:pt x="2381" y="143"/>
                    <a:pt x="2376" y="147"/>
                  </a:cubicBezTo>
                  <a:cubicBezTo>
                    <a:pt x="2371" y="151"/>
                    <a:pt x="2368" y="152"/>
                    <a:pt x="2366" y="159"/>
                  </a:cubicBezTo>
                  <a:cubicBezTo>
                    <a:pt x="2365" y="163"/>
                    <a:pt x="2370" y="166"/>
                    <a:pt x="2372" y="168"/>
                  </a:cubicBezTo>
                  <a:close/>
                  <a:moveTo>
                    <a:pt x="1255" y="442"/>
                  </a:moveTo>
                  <a:cubicBezTo>
                    <a:pt x="1257" y="441"/>
                    <a:pt x="1257" y="439"/>
                    <a:pt x="1256" y="437"/>
                  </a:cubicBezTo>
                  <a:cubicBezTo>
                    <a:pt x="1255" y="438"/>
                    <a:pt x="1254" y="438"/>
                    <a:pt x="1253" y="439"/>
                  </a:cubicBezTo>
                  <a:cubicBezTo>
                    <a:pt x="1256" y="440"/>
                    <a:pt x="1254" y="440"/>
                    <a:pt x="1255" y="442"/>
                  </a:cubicBezTo>
                  <a:close/>
                  <a:moveTo>
                    <a:pt x="2402" y="194"/>
                  </a:moveTo>
                  <a:cubicBezTo>
                    <a:pt x="2408" y="198"/>
                    <a:pt x="2411" y="197"/>
                    <a:pt x="2418" y="197"/>
                  </a:cubicBezTo>
                  <a:cubicBezTo>
                    <a:pt x="2416" y="191"/>
                    <a:pt x="2416" y="191"/>
                    <a:pt x="2411" y="188"/>
                  </a:cubicBezTo>
                  <a:cubicBezTo>
                    <a:pt x="2410" y="187"/>
                    <a:pt x="2401" y="183"/>
                    <a:pt x="2401" y="183"/>
                  </a:cubicBezTo>
                  <a:cubicBezTo>
                    <a:pt x="2401" y="179"/>
                    <a:pt x="2398" y="175"/>
                    <a:pt x="2393" y="178"/>
                  </a:cubicBezTo>
                  <a:cubicBezTo>
                    <a:pt x="2387" y="182"/>
                    <a:pt x="2394" y="186"/>
                    <a:pt x="2396" y="187"/>
                  </a:cubicBezTo>
                  <a:cubicBezTo>
                    <a:pt x="2393" y="190"/>
                    <a:pt x="2390" y="192"/>
                    <a:pt x="2387" y="194"/>
                  </a:cubicBezTo>
                  <a:cubicBezTo>
                    <a:pt x="2391" y="194"/>
                    <a:pt x="2399" y="191"/>
                    <a:pt x="2402" y="194"/>
                  </a:cubicBezTo>
                  <a:close/>
                  <a:moveTo>
                    <a:pt x="1808" y="59"/>
                  </a:moveTo>
                  <a:cubicBezTo>
                    <a:pt x="1813" y="58"/>
                    <a:pt x="1811" y="56"/>
                    <a:pt x="1811" y="51"/>
                  </a:cubicBezTo>
                  <a:cubicBezTo>
                    <a:pt x="1809" y="51"/>
                    <a:pt x="1805" y="50"/>
                    <a:pt x="1804" y="51"/>
                  </a:cubicBezTo>
                  <a:cubicBezTo>
                    <a:pt x="1802" y="52"/>
                    <a:pt x="1802" y="56"/>
                    <a:pt x="1801" y="57"/>
                  </a:cubicBezTo>
                  <a:cubicBezTo>
                    <a:pt x="1797" y="59"/>
                    <a:pt x="1793" y="53"/>
                    <a:pt x="1790" y="59"/>
                  </a:cubicBezTo>
                  <a:cubicBezTo>
                    <a:pt x="1791" y="60"/>
                    <a:pt x="1792" y="62"/>
                    <a:pt x="1793" y="62"/>
                  </a:cubicBezTo>
                  <a:cubicBezTo>
                    <a:pt x="1798" y="61"/>
                    <a:pt x="1803" y="60"/>
                    <a:pt x="1808" y="59"/>
                  </a:cubicBezTo>
                  <a:close/>
                  <a:moveTo>
                    <a:pt x="1766" y="66"/>
                  </a:moveTo>
                  <a:cubicBezTo>
                    <a:pt x="1769" y="66"/>
                    <a:pt x="1770" y="65"/>
                    <a:pt x="1772" y="68"/>
                  </a:cubicBezTo>
                  <a:cubicBezTo>
                    <a:pt x="1775" y="72"/>
                    <a:pt x="1783" y="66"/>
                    <a:pt x="1786" y="63"/>
                  </a:cubicBezTo>
                  <a:cubicBezTo>
                    <a:pt x="1789" y="59"/>
                    <a:pt x="1782" y="54"/>
                    <a:pt x="1778" y="55"/>
                  </a:cubicBezTo>
                  <a:cubicBezTo>
                    <a:pt x="1773" y="56"/>
                    <a:pt x="1768" y="58"/>
                    <a:pt x="1762" y="61"/>
                  </a:cubicBezTo>
                  <a:cubicBezTo>
                    <a:pt x="1763" y="63"/>
                    <a:pt x="1763" y="66"/>
                    <a:pt x="1766" y="66"/>
                  </a:cubicBezTo>
                  <a:close/>
                  <a:moveTo>
                    <a:pt x="2074" y="112"/>
                  </a:moveTo>
                  <a:cubicBezTo>
                    <a:pt x="2079" y="118"/>
                    <a:pt x="2089" y="111"/>
                    <a:pt x="2094" y="109"/>
                  </a:cubicBezTo>
                  <a:cubicBezTo>
                    <a:pt x="2096" y="108"/>
                    <a:pt x="2099" y="111"/>
                    <a:pt x="2101" y="111"/>
                  </a:cubicBezTo>
                  <a:cubicBezTo>
                    <a:pt x="2106" y="110"/>
                    <a:pt x="2110" y="109"/>
                    <a:pt x="2115" y="109"/>
                  </a:cubicBezTo>
                  <a:cubicBezTo>
                    <a:pt x="2118" y="108"/>
                    <a:pt x="2119" y="107"/>
                    <a:pt x="2122" y="105"/>
                  </a:cubicBezTo>
                  <a:cubicBezTo>
                    <a:pt x="2124" y="103"/>
                    <a:pt x="2120" y="98"/>
                    <a:pt x="2118" y="98"/>
                  </a:cubicBezTo>
                  <a:cubicBezTo>
                    <a:pt x="2114" y="97"/>
                    <a:pt x="2113" y="96"/>
                    <a:pt x="2110" y="92"/>
                  </a:cubicBezTo>
                  <a:cubicBezTo>
                    <a:pt x="2109" y="90"/>
                    <a:pt x="2103" y="92"/>
                    <a:pt x="2101" y="92"/>
                  </a:cubicBezTo>
                  <a:cubicBezTo>
                    <a:pt x="2102" y="91"/>
                    <a:pt x="2104" y="90"/>
                    <a:pt x="2105" y="89"/>
                  </a:cubicBezTo>
                  <a:cubicBezTo>
                    <a:pt x="2099" y="86"/>
                    <a:pt x="2094" y="86"/>
                    <a:pt x="2090" y="91"/>
                  </a:cubicBezTo>
                  <a:cubicBezTo>
                    <a:pt x="2085" y="96"/>
                    <a:pt x="2082" y="102"/>
                    <a:pt x="2078" y="108"/>
                  </a:cubicBezTo>
                  <a:cubicBezTo>
                    <a:pt x="2077" y="109"/>
                    <a:pt x="2076" y="111"/>
                    <a:pt x="2074" y="112"/>
                  </a:cubicBezTo>
                  <a:close/>
                  <a:moveTo>
                    <a:pt x="2016" y="82"/>
                  </a:moveTo>
                  <a:cubicBezTo>
                    <a:pt x="2020" y="82"/>
                    <a:pt x="2029" y="79"/>
                    <a:pt x="2032" y="83"/>
                  </a:cubicBezTo>
                  <a:cubicBezTo>
                    <a:pt x="2036" y="88"/>
                    <a:pt x="2038" y="95"/>
                    <a:pt x="2044" y="94"/>
                  </a:cubicBezTo>
                  <a:cubicBezTo>
                    <a:pt x="2052" y="94"/>
                    <a:pt x="2056" y="93"/>
                    <a:pt x="2063" y="96"/>
                  </a:cubicBezTo>
                  <a:cubicBezTo>
                    <a:pt x="2069" y="98"/>
                    <a:pt x="2072" y="97"/>
                    <a:pt x="2078" y="95"/>
                  </a:cubicBezTo>
                  <a:cubicBezTo>
                    <a:pt x="2078" y="93"/>
                    <a:pt x="2076" y="89"/>
                    <a:pt x="2076" y="86"/>
                  </a:cubicBezTo>
                  <a:cubicBezTo>
                    <a:pt x="2077" y="84"/>
                    <a:pt x="2080" y="80"/>
                    <a:pt x="2077" y="79"/>
                  </a:cubicBezTo>
                  <a:cubicBezTo>
                    <a:pt x="2071" y="75"/>
                    <a:pt x="2068" y="78"/>
                    <a:pt x="2062" y="81"/>
                  </a:cubicBezTo>
                  <a:cubicBezTo>
                    <a:pt x="2064" y="78"/>
                    <a:pt x="2066" y="76"/>
                    <a:pt x="2068" y="74"/>
                  </a:cubicBezTo>
                  <a:cubicBezTo>
                    <a:pt x="2065" y="73"/>
                    <a:pt x="2058" y="73"/>
                    <a:pt x="2057" y="70"/>
                  </a:cubicBezTo>
                  <a:cubicBezTo>
                    <a:pt x="2056" y="62"/>
                    <a:pt x="2056" y="63"/>
                    <a:pt x="2062" y="61"/>
                  </a:cubicBezTo>
                  <a:cubicBezTo>
                    <a:pt x="2058" y="58"/>
                    <a:pt x="2050" y="49"/>
                    <a:pt x="2045" y="49"/>
                  </a:cubicBezTo>
                  <a:cubicBezTo>
                    <a:pt x="2039" y="49"/>
                    <a:pt x="2043" y="52"/>
                    <a:pt x="2040" y="54"/>
                  </a:cubicBezTo>
                  <a:cubicBezTo>
                    <a:pt x="2036" y="55"/>
                    <a:pt x="2032" y="56"/>
                    <a:pt x="2028" y="57"/>
                  </a:cubicBezTo>
                  <a:cubicBezTo>
                    <a:pt x="2023" y="59"/>
                    <a:pt x="2024" y="60"/>
                    <a:pt x="2023" y="65"/>
                  </a:cubicBezTo>
                  <a:cubicBezTo>
                    <a:pt x="2022" y="67"/>
                    <a:pt x="2015" y="67"/>
                    <a:pt x="2014" y="68"/>
                  </a:cubicBezTo>
                  <a:cubicBezTo>
                    <a:pt x="2012" y="68"/>
                    <a:pt x="2010" y="75"/>
                    <a:pt x="2009" y="77"/>
                  </a:cubicBezTo>
                  <a:cubicBezTo>
                    <a:pt x="2009" y="78"/>
                    <a:pt x="2015" y="82"/>
                    <a:pt x="2016" y="82"/>
                  </a:cubicBezTo>
                  <a:close/>
                  <a:moveTo>
                    <a:pt x="2700" y="234"/>
                  </a:moveTo>
                  <a:cubicBezTo>
                    <a:pt x="2702" y="234"/>
                    <a:pt x="2703" y="235"/>
                    <a:pt x="2705" y="235"/>
                  </a:cubicBezTo>
                  <a:cubicBezTo>
                    <a:pt x="2712" y="233"/>
                    <a:pt x="2717" y="234"/>
                    <a:pt x="2722" y="228"/>
                  </a:cubicBezTo>
                  <a:cubicBezTo>
                    <a:pt x="2719" y="226"/>
                    <a:pt x="2717" y="223"/>
                    <a:pt x="2714" y="223"/>
                  </a:cubicBezTo>
                  <a:cubicBezTo>
                    <a:pt x="2709" y="222"/>
                    <a:pt x="2704" y="222"/>
                    <a:pt x="2699" y="222"/>
                  </a:cubicBezTo>
                  <a:cubicBezTo>
                    <a:pt x="2696" y="222"/>
                    <a:pt x="2691" y="225"/>
                    <a:pt x="2688" y="227"/>
                  </a:cubicBezTo>
                  <a:cubicBezTo>
                    <a:pt x="2687" y="227"/>
                    <a:pt x="2690" y="236"/>
                    <a:pt x="2690" y="237"/>
                  </a:cubicBezTo>
                  <a:cubicBezTo>
                    <a:pt x="2693" y="236"/>
                    <a:pt x="2696" y="235"/>
                    <a:pt x="2700" y="234"/>
                  </a:cubicBezTo>
                  <a:close/>
                  <a:moveTo>
                    <a:pt x="1429" y="259"/>
                  </a:moveTo>
                  <a:cubicBezTo>
                    <a:pt x="1427" y="260"/>
                    <a:pt x="1423" y="260"/>
                    <a:pt x="1424" y="264"/>
                  </a:cubicBezTo>
                  <a:cubicBezTo>
                    <a:pt x="1426" y="263"/>
                    <a:pt x="1427" y="262"/>
                    <a:pt x="1429" y="260"/>
                  </a:cubicBezTo>
                  <a:cubicBezTo>
                    <a:pt x="1429" y="260"/>
                    <a:pt x="1429" y="259"/>
                    <a:pt x="1429" y="259"/>
                  </a:cubicBezTo>
                  <a:close/>
                  <a:moveTo>
                    <a:pt x="1409" y="276"/>
                  </a:moveTo>
                  <a:cubicBezTo>
                    <a:pt x="1411" y="276"/>
                    <a:pt x="1413" y="275"/>
                    <a:pt x="1414" y="273"/>
                  </a:cubicBezTo>
                  <a:cubicBezTo>
                    <a:pt x="1412" y="272"/>
                    <a:pt x="1411" y="272"/>
                    <a:pt x="1409" y="274"/>
                  </a:cubicBezTo>
                  <a:cubicBezTo>
                    <a:pt x="1409" y="274"/>
                    <a:pt x="1409" y="275"/>
                    <a:pt x="1409" y="276"/>
                  </a:cubicBezTo>
                  <a:close/>
                  <a:moveTo>
                    <a:pt x="1420" y="262"/>
                  </a:moveTo>
                  <a:cubicBezTo>
                    <a:pt x="1419" y="264"/>
                    <a:pt x="1417" y="266"/>
                    <a:pt x="1415" y="268"/>
                  </a:cubicBezTo>
                  <a:cubicBezTo>
                    <a:pt x="1417" y="268"/>
                    <a:pt x="1419" y="269"/>
                    <a:pt x="1420" y="269"/>
                  </a:cubicBezTo>
                  <a:cubicBezTo>
                    <a:pt x="1424" y="267"/>
                    <a:pt x="1423" y="265"/>
                    <a:pt x="1420" y="262"/>
                  </a:cubicBezTo>
                  <a:close/>
                  <a:moveTo>
                    <a:pt x="1279" y="401"/>
                  </a:moveTo>
                  <a:cubicBezTo>
                    <a:pt x="1281" y="401"/>
                    <a:pt x="1281" y="401"/>
                    <a:pt x="1283" y="400"/>
                  </a:cubicBezTo>
                  <a:cubicBezTo>
                    <a:pt x="1281" y="400"/>
                    <a:pt x="1281" y="399"/>
                    <a:pt x="1279" y="400"/>
                  </a:cubicBezTo>
                  <a:cubicBezTo>
                    <a:pt x="1280" y="399"/>
                    <a:pt x="1280" y="399"/>
                    <a:pt x="1281" y="399"/>
                  </a:cubicBezTo>
                  <a:cubicBezTo>
                    <a:pt x="1278" y="397"/>
                    <a:pt x="1277" y="400"/>
                    <a:pt x="1277" y="401"/>
                  </a:cubicBezTo>
                  <a:cubicBezTo>
                    <a:pt x="1278" y="401"/>
                    <a:pt x="1278" y="402"/>
                    <a:pt x="1278" y="402"/>
                  </a:cubicBezTo>
                  <a:cubicBezTo>
                    <a:pt x="1279" y="402"/>
                    <a:pt x="1279" y="401"/>
                    <a:pt x="1279" y="401"/>
                  </a:cubicBezTo>
                  <a:close/>
                  <a:moveTo>
                    <a:pt x="1482" y="240"/>
                  </a:moveTo>
                  <a:cubicBezTo>
                    <a:pt x="1483" y="238"/>
                    <a:pt x="1485" y="237"/>
                    <a:pt x="1486" y="235"/>
                  </a:cubicBezTo>
                  <a:cubicBezTo>
                    <a:pt x="1483" y="236"/>
                    <a:pt x="1483" y="238"/>
                    <a:pt x="1480" y="237"/>
                  </a:cubicBezTo>
                  <a:cubicBezTo>
                    <a:pt x="1478" y="236"/>
                    <a:pt x="1476" y="236"/>
                    <a:pt x="1474" y="236"/>
                  </a:cubicBezTo>
                  <a:cubicBezTo>
                    <a:pt x="1475" y="241"/>
                    <a:pt x="1478" y="240"/>
                    <a:pt x="1482" y="240"/>
                  </a:cubicBezTo>
                  <a:close/>
                  <a:moveTo>
                    <a:pt x="1257" y="439"/>
                  </a:moveTo>
                  <a:cubicBezTo>
                    <a:pt x="1258" y="438"/>
                    <a:pt x="1259" y="437"/>
                    <a:pt x="1259" y="435"/>
                  </a:cubicBezTo>
                  <a:cubicBezTo>
                    <a:pt x="1258" y="435"/>
                    <a:pt x="1256" y="436"/>
                    <a:pt x="1257" y="439"/>
                  </a:cubicBezTo>
                  <a:close/>
                  <a:moveTo>
                    <a:pt x="1421" y="270"/>
                  </a:moveTo>
                  <a:cubicBezTo>
                    <a:pt x="1418" y="270"/>
                    <a:pt x="1415" y="269"/>
                    <a:pt x="1415" y="274"/>
                  </a:cubicBezTo>
                  <a:cubicBezTo>
                    <a:pt x="1417" y="273"/>
                    <a:pt x="1419" y="272"/>
                    <a:pt x="1421" y="270"/>
                  </a:cubicBezTo>
                  <a:close/>
                  <a:moveTo>
                    <a:pt x="1262" y="440"/>
                  </a:moveTo>
                  <a:cubicBezTo>
                    <a:pt x="1262" y="441"/>
                    <a:pt x="1263" y="442"/>
                    <a:pt x="1264" y="443"/>
                  </a:cubicBezTo>
                  <a:cubicBezTo>
                    <a:pt x="1265" y="442"/>
                    <a:pt x="1264" y="440"/>
                    <a:pt x="1262" y="440"/>
                  </a:cubicBezTo>
                  <a:close/>
                  <a:moveTo>
                    <a:pt x="1260" y="420"/>
                  </a:moveTo>
                  <a:cubicBezTo>
                    <a:pt x="1260" y="420"/>
                    <a:pt x="1260" y="420"/>
                    <a:pt x="1259" y="420"/>
                  </a:cubicBezTo>
                  <a:cubicBezTo>
                    <a:pt x="1260" y="421"/>
                    <a:pt x="1260" y="421"/>
                    <a:pt x="1261" y="421"/>
                  </a:cubicBezTo>
                  <a:cubicBezTo>
                    <a:pt x="1259" y="422"/>
                    <a:pt x="1259" y="424"/>
                    <a:pt x="1258" y="426"/>
                  </a:cubicBezTo>
                  <a:cubicBezTo>
                    <a:pt x="1258" y="427"/>
                    <a:pt x="1255" y="428"/>
                    <a:pt x="1254" y="430"/>
                  </a:cubicBezTo>
                  <a:cubicBezTo>
                    <a:pt x="1258" y="430"/>
                    <a:pt x="1258" y="432"/>
                    <a:pt x="1255" y="432"/>
                  </a:cubicBezTo>
                  <a:cubicBezTo>
                    <a:pt x="1257" y="434"/>
                    <a:pt x="1262" y="432"/>
                    <a:pt x="1257" y="429"/>
                  </a:cubicBezTo>
                  <a:cubicBezTo>
                    <a:pt x="1260" y="431"/>
                    <a:pt x="1262" y="429"/>
                    <a:pt x="1264" y="427"/>
                  </a:cubicBezTo>
                  <a:cubicBezTo>
                    <a:pt x="1264" y="427"/>
                    <a:pt x="1264" y="427"/>
                    <a:pt x="1264" y="428"/>
                  </a:cubicBezTo>
                  <a:cubicBezTo>
                    <a:pt x="1261" y="429"/>
                    <a:pt x="1261" y="433"/>
                    <a:pt x="1260" y="436"/>
                  </a:cubicBezTo>
                  <a:cubicBezTo>
                    <a:pt x="1259" y="439"/>
                    <a:pt x="1261" y="439"/>
                    <a:pt x="1260" y="442"/>
                  </a:cubicBezTo>
                  <a:cubicBezTo>
                    <a:pt x="1259" y="443"/>
                    <a:pt x="1258" y="444"/>
                    <a:pt x="1259" y="445"/>
                  </a:cubicBezTo>
                  <a:cubicBezTo>
                    <a:pt x="1262" y="447"/>
                    <a:pt x="1261" y="442"/>
                    <a:pt x="1261" y="440"/>
                  </a:cubicBezTo>
                  <a:cubicBezTo>
                    <a:pt x="1262" y="438"/>
                    <a:pt x="1261" y="435"/>
                    <a:pt x="1265" y="433"/>
                  </a:cubicBezTo>
                  <a:cubicBezTo>
                    <a:pt x="1261" y="436"/>
                    <a:pt x="1264" y="440"/>
                    <a:pt x="1267" y="434"/>
                  </a:cubicBezTo>
                  <a:cubicBezTo>
                    <a:pt x="1267" y="435"/>
                    <a:pt x="1267" y="436"/>
                    <a:pt x="1268" y="437"/>
                  </a:cubicBezTo>
                  <a:cubicBezTo>
                    <a:pt x="1265" y="437"/>
                    <a:pt x="1266" y="438"/>
                    <a:pt x="1266" y="440"/>
                  </a:cubicBezTo>
                  <a:cubicBezTo>
                    <a:pt x="1267" y="443"/>
                    <a:pt x="1267" y="442"/>
                    <a:pt x="1266" y="446"/>
                  </a:cubicBezTo>
                  <a:cubicBezTo>
                    <a:pt x="1265" y="449"/>
                    <a:pt x="1262" y="450"/>
                    <a:pt x="1266" y="453"/>
                  </a:cubicBezTo>
                  <a:cubicBezTo>
                    <a:pt x="1266" y="452"/>
                    <a:pt x="1266" y="451"/>
                    <a:pt x="1266" y="450"/>
                  </a:cubicBezTo>
                  <a:cubicBezTo>
                    <a:pt x="1268" y="451"/>
                    <a:pt x="1271" y="453"/>
                    <a:pt x="1269" y="450"/>
                  </a:cubicBezTo>
                  <a:cubicBezTo>
                    <a:pt x="1272" y="452"/>
                    <a:pt x="1276" y="448"/>
                    <a:pt x="1280" y="449"/>
                  </a:cubicBezTo>
                  <a:cubicBezTo>
                    <a:pt x="1273" y="450"/>
                    <a:pt x="1277" y="461"/>
                    <a:pt x="1281" y="458"/>
                  </a:cubicBezTo>
                  <a:cubicBezTo>
                    <a:pt x="1279" y="461"/>
                    <a:pt x="1280" y="467"/>
                    <a:pt x="1282" y="468"/>
                  </a:cubicBezTo>
                  <a:cubicBezTo>
                    <a:pt x="1281" y="469"/>
                    <a:pt x="1281" y="469"/>
                    <a:pt x="1281" y="469"/>
                  </a:cubicBezTo>
                  <a:cubicBezTo>
                    <a:pt x="1280" y="467"/>
                    <a:pt x="1280" y="468"/>
                    <a:pt x="1279" y="467"/>
                  </a:cubicBezTo>
                  <a:cubicBezTo>
                    <a:pt x="1279" y="468"/>
                    <a:pt x="1279" y="468"/>
                    <a:pt x="1279" y="469"/>
                  </a:cubicBezTo>
                  <a:cubicBezTo>
                    <a:pt x="1277" y="469"/>
                    <a:pt x="1274" y="467"/>
                    <a:pt x="1272" y="469"/>
                  </a:cubicBezTo>
                  <a:cubicBezTo>
                    <a:pt x="1272" y="467"/>
                    <a:pt x="1270" y="467"/>
                    <a:pt x="1268" y="467"/>
                  </a:cubicBezTo>
                  <a:cubicBezTo>
                    <a:pt x="1271" y="470"/>
                    <a:pt x="1269" y="472"/>
                    <a:pt x="1267" y="474"/>
                  </a:cubicBezTo>
                  <a:cubicBezTo>
                    <a:pt x="1268" y="474"/>
                    <a:pt x="1270" y="473"/>
                    <a:pt x="1272" y="473"/>
                  </a:cubicBezTo>
                  <a:cubicBezTo>
                    <a:pt x="1271" y="476"/>
                    <a:pt x="1274" y="477"/>
                    <a:pt x="1271" y="481"/>
                  </a:cubicBezTo>
                  <a:cubicBezTo>
                    <a:pt x="1270" y="482"/>
                    <a:pt x="1265" y="483"/>
                    <a:pt x="1263" y="484"/>
                  </a:cubicBezTo>
                  <a:cubicBezTo>
                    <a:pt x="1263" y="485"/>
                    <a:pt x="1263" y="487"/>
                    <a:pt x="1263" y="486"/>
                  </a:cubicBezTo>
                  <a:cubicBezTo>
                    <a:pt x="1265" y="490"/>
                    <a:pt x="1268" y="485"/>
                    <a:pt x="1272" y="487"/>
                  </a:cubicBezTo>
                  <a:cubicBezTo>
                    <a:pt x="1271" y="487"/>
                    <a:pt x="1271" y="488"/>
                    <a:pt x="1270" y="488"/>
                  </a:cubicBezTo>
                  <a:cubicBezTo>
                    <a:pt x="1272" y="488"/>
                    <a:pt x="1276" y="490"/>
                    <a:pt x="1276" y="490"/>
                  </a:cubicBezTo>
                  <a:cubicBezTo>
                    <a:pt x="1279" y="489"/>
                    <a:pt x="1281" y="488"/>
                    <a:pt x="1284" y="487"/>
                  </a:cubicBezTo>
                  <a:cubicBezTo>
                    <a:pt x="1282" y="489"/>
                    <a:pt x="1281" y="491"/>
                    <a:pt x="1280" y="493"/>
                  </a:cubicBezTo>
                  <a:cubicBezTo>
                    <a:pt x="1275" y="492"/>
                    <a:pt x="1270" y="490"/>
                    <a:pt x="1269" y="496"/>
                  </a:cubicBezTo>
                  <a:cubicBezTo>
                    <a:pt x="1268" y="500"/>
                    <a:pt x="1262" y="502"/>
                    <a:pt x="1260" y="505"/>
                  </a:cubicBezTo>
                  <a:cubicBezTo>
                    <a:pt x="1264" y="508"/>
                    <a:pt x="1269" y="499"/>
                    <a:pt x="1275" y="504"/>
                  </a:cubicBezTo>
                  <a:cubicBezTo>
                    <a:pt x="1278" y="495"/>
                    <a:pt x="1280" y="502"/>
                    <a:pt x="1286" y="499"/>
                  </a:cubicBezTo>
                  <a:cubicBezTo>
                    <a:pt x="1288" y="498"/>
                    <a:pt x="1291" y="495"/>
                    <a:pt x="1293" y="495"/>
                  </a:cubicBezTo>
                  <a:cubicBezTo>
                    <a:pt x="1296" y="496"/>
                    <a:pt x="1297" y="498"/>
                    <a:pt x="1299" y="498"/>
                  </a:cubicBezTo>
                  <a:cubicBezTo>
                    <a:pt x="1305" y="496"/>
                    <a:pt x="1308" y="497"/>
                    <a:pt x="1313" y="494"/>
                  </a:cubicBezTo>
                  <a:cubicBezTo>
                    <a:pt x="1320" y="492"/>
                    <a:pt x="1310" y="489"/>
                    <a:pt x="1308" y="489"/>
                  </a:cubicBezTo>
                  <a:cubicBezTo>
                    <a:pt x="1313" y="485"/>
                    <a:pt x="1316" y="483"/>
                    <a:pt x="1317" y="476"/>
                  </a:cubicBezTo>
                  <a:cubicBezTo>
                    <a:pt x="1318" y="469"/>
                    <a:pt x="1306" y="474"/>
                    <a:pt x="1305" y="473"/>
                  </a:cubicBezTo>
                  <a:cubicBezTo>
                    <a:pt x="1309" y="469"/>
                    <a:pt x="1302" y="463"/>
                    <a:pt x="1299" y="463"/>
                  </a:cubicBezTo>
                  <a:cubicBezTo>
                    <a:pt x="1301" y="463"/>
                    <a:pt x="1303" y="463"/>
                    <a:pt x="1304" y="465"/>
                  </a:cubicBezTo>
                  <a:cubicBezTo>
                    <a:pt x="1303" y="456"/>
                    <a:pt x="1295" y="455"/>
                    <a:pt x="1293" y="448"/>
                  </a:cubicBezTo>
                  <a:cubicBezTo>
                    <a:pt x="1290" y="438"/>
                    <a:pt x="1286" y="437"/>
                    <a:pt x="1277" y="436"/>
                  </a:cubicBezTo>
                  <a:cubicBezTo>
                    <a:pt x="1279" y="434"/>
                    <a:pt x="1281" y="433"/>
                    <a:pt x="1283" y="434"/>
                  </a:cubicBezTo>
                  <a:cubicBezTo>
                    <a:pt x="1280" y="428"/>
                    <a:pt x="1292" y="422"/>
                    <a:pt x="1289" y="417"/>
                  </a:cubicBezTo>
                  <a:cubicBezTo>
                    <a:pt x="1287" y="414"/>
                    <a:pt x="1273" y="415"/>
                    <a:pt x="1271" y="419"/>
                  </a:cubicBezTo>
                  <a:cubicBezTo>
                    <a:pt x="1271" y="418"/>
                    <a:pt x="1271" y="418"/>
                    <a:pt x="1271" y="418"/>
                  </a:cubicBezTo>
                  <a:cubicBezTo>
                    <a:pt x="1272" y="417"/>
                    <a:pt x="1272" y="415"/>
                    <a:pt x="1273" y="415"/>
                  </a:cubicBezTo>
                  <a:cubicBezTo>
                    <a:pt x="1272" y="414"/>
                    <a:pt x="1271" y="414"/>
                    <a:pt x="1270" y="413"/>
                  </a:cubicBezTo>
                  <a:cubicBezTo>
                    <a:pt x="1271" y="414"/>
                    <a:pt x="1271" y="413"/>
                    <a:pt x="1272" y="414"/>
                  </a:cubicBezTo>
                  <a:cubicBezTo>
                    <a:pt x="1273" y="410"/>
                    <a:pt x="1279" y="409"/>
                    <a:pt x="1280" y="404"/>
                  </a:cubicBezTo>
                  <a:cubicBezTo>
                    <a:pt x="1277" y="403"/>
                    <a:pt x="1272" y="404"/>
                    <a:pt x="1269" y="406"/>
                  </a:cubicBezTo>
                  <a:cubicBezTo>
                    <a:pt x="1268" y="405"/>
                    <a:pt x="1269" y="405"/>
                    <a:pt x="1267" y="406"/>
                  </a:cubicBezTo>
                  <a:cubicBezTo>
                    <a:pt x="1266" y="403"/>
                    <a:pt x="1263" y="406"/>
                    <a:pt x="1265" y="409"/>
                  </a:cubicBezTo>
                  <a:cubicBezTo>
                    <a:pt x="1264" y="409"/>
                    <a:pt x="1263" y="409"/>
                    <a:pt x="1262" y="409"/>
                  </a:cubicBezTo>
                  <a:cubicBezTo>
                    <a:pt x="1262" y="410"/>
                    <a:pt x="1262" y="410"/>
                    <a:pt x="1261" y="411"/>
                  </a:cubicBezTo>
                  <a:cubicBezTo>
                    <a:pt x="1263" y="412"/>
                    <a:pt x="1263" y="413"/>
                    <a:pt x="1264" y="414"/>
                  </a:cubicBezTo>
                  <a:cubicBezTo>
                    <a:pt x="1263" y="413"/>
                    <a:pt x="1261" y="413"/>
                    <a:pt x="1259" y="414"/>
                  </a:cubicBezTo>
                  <a:cubicBezTo>
                    <a:pt x="1260" y="415"/>
                    <a:pt x="1260" y="417"/>
                    <a:pt x="1260" y="418"/>
                  </a:cubicBezTo>
                  <a:cubicBezTo>
                    <a:pt x="1260" y="418"/>
                    <a:pt x="1259" y="418"/>
                    <a:pt x="1258" y="417"/>
                  </a:cubicBezTo>
                  <a:cubicBezTo>
                    <a:pt x="1258" y="419"/>
                    <a:pt x="1259" y="419"/>
                    <a:pt x="1260" y="420"/>
                  </a:cubicBezTo>
                  <a:close/>
                  <a:moveTo>
                    <a:pt x="1270" y="455"/>
                  </a:moveTo>
                  <a:cubicBezTo>
                    <a:pt x="1268" y="456"/>
                    <a:pt x="1267" y="457"/>
                    <a:pt x="1267" y="459"/>
                  </a:cubicBezTo>
                  <a:cubicBezTo>
                    <a:pt x="1267" y="459"/>
                    <a:pt x="1268" y="460"/>
                    <a:pt x="1268" y="460"/>
                  </a:cubicBezTo>
                  <a:cubicBezTo>
                    <a:pt x="1270" y="458"/>
                    <a:pt x="1271" y="457"/>
                    <a:pt x="1270" y="455"/>
                  </a:cubicBezTo>
                  <a:close/>
                  <a:moveTo>
                    <a:pt x="1434" y="268"/>
                  </a:moveTo>
                  <a:cubicBezTo>
                    <a:pt x="1437" y="264"/>
                    <a:pt x="1440" y="261"/>
                    <a:pt x="1443" y="258"/>
                  </a:cubicBezTo>
                  <a:cubicBezTo>
                    <a:pt x="1440" y="260"/>
                    <a:pt x="1438" y="262"/>
                    <a:pt x="1436" y="263"/>
                  </a:cubicBezTo>
                  <a:cubicBezTo>
                    <a:pt x="1434" y="263"/>
                    <a:pt x="1433" y="265"/>
                    <a:pt x="1434" y="268"/>
                  </a:cubicBezTo>
                  <a:close/>
                  <a:moveTo>
                    <a:pt x="1449" y="249"/>
                  </a:moveTo>
                  <a:cubicBezTo>
                    <a:pt x="1448" y="251"/>
                    <a:pt x="1446" y="252"/>
                    <a:pt x="1444" y="254"/>
                  </a:cubicBezTo>
                  <a:cubicBezTo>
                    <a:pt x="1446" y="254"/>
                    <a:pt x="1448" y="254"/>
                    <a:pt x="1449" y="254"/>
                  </a:cubicBezTo>
                  <a:cubicBezTo>
                    <a:pt x="1451" y="252"/>
                    <a:pt x="1453" y="250"/>
                    <a:pt x="1449" y="249"/>
                  </a:cubicBezTo>
                  <a:close/>
                  <a:moveTo>
                    <a:pt x="1439" y="254"/>
                  </a:moveTo>
                  <a:cubicBezTo>
                    <a:pt x="1435" y="256"/>
                    <a:pt x="1435" y="255"/>
                    <a:pt x="1435" y="259"/>
                  </a:cubicBezTo>
                  <a:cubicBezTo>
                    <a:pt x="1434" y="265"/>
                    <a:pt x="1443" y="257"/>
                    <a:pt x="1445" y="256"/>
                  </a:cubicBezTo>
                  <a:cubicBezTo>
                    <a:pt x="1443" y="253"/>
                    <a:pt x="1441" y="254"/>
                    <a:pt x="1439" y="254"/>
                  </a:cubicBezTo>
                  <a:close/>
                  <a:moveTo>
                    <a:pt x="1457" y="247"/>
                  </a:moveTo>
                  <a:cubicBezTo>
                    <a:pt x="1454" y="246"/>
                    <a:pt x="1451" y="246"/>
                    <a:pt x="1450" y="249"/>
                  </a:cubicBezTo>
                  <a:cubicBezTo>
                    <a:pt x="1451" y="249"/>
                    <a:pt x="1452" y="250"/>
                    <a:pt x="1453" y="250"/>
                  </a:cubicBezTo>
                  <a:cubicBezTo>
                    <a:pt x="1454" y="250"/>
                    <a:pt x="1456" y="249"/>
                    <a:pt x="1457" y="247"/>
                  </a:cubicBezTo>
                  <a:close/>
                  <a:moveTo>
                    <a:pt x="1430" y="264"/>
                  </a:moveTo>
                  <a:cubicBezTo>
                    <a:pt x="1428" y="265"/>
                    <a:pt x="1429" y="268"/>
                    <a:pt x="1427" y="269"/>
                  </a:cubicBezTo>
                  <a:cubicBezTo>
                    <a:pt x="1427" y="267"/>
                    <a:pt x="1427" y="265"/>
                    <a:pt x="1428" y="263"/>
                  </a:cubicBezTo>
                  <a:cubicBezTo>
                    <a:pt x="1425" y="263"/>
                    <a:pt x="1424" y="265"/>
                    <a:pt x="1425" y="268"/>
                  </a:cubicBezTo>
                  <a:cubicBezTo>
                    <a:pt x="1424" y="268"/>
                    <a:pt x="1423" y="268"/>
                    <a:pt x="1423" y="268"/>
                  </a:cubicBezTo>
                  <a:cubicBezTo>
                    <a:pt x="1422" y="271"/>
                    <a:pt x="1423" y="270"/>
                    <a:pt x="1421" y="272"/>
                  </a:cubicBezTo>
                  <a:cubicBezTo>
                    <a:pt x="1424" y="272"/>
                    <a:pt x="1425" y="273"/>
                    <a:pt x="1427" y="271"/>
                  </a:cubicBezTo>
                  <a:cubicBezTo>
                    <a:pt x="1429" y="269"/>
                    <a:pt x="1430" y="268"/>
                    <a:pt x="1432" y="269"/>
                  </a:cubicBezTo>
                  <a:cubicBezTo>
                    <a:pt x="1433" y="267"/>
                    <a:pt x="1433" y="262"/>
                    <a:pt x="1430" y="264"/>
                  </a:cubicBezTo>
                  <a:close/>
                  <a:moveTo>
                    <a:pt x="1423" y="275"/>
                  </a:moveTo>
                  <a:cubicBezTo>
                    <a:pt x="1423" y="279"/>
                    <a:pt x="1421" y="280"/>
                    <a:pt x="1418" y="280"/>
                  </a:cubicBezTo>
                  <a:cubicBezTo>
                    <a:pt x="1419" y="281"/>
                    <a:pt x="1419" y="281"/>
                    <a:pt x="1420" y="282"/>
                  </a:cubicBezTo>
                  <a:cubicBezTo>
                    <a:pt x="1420" y="283"/>
                    <a:pt x="1419" y="284"/>
                    <a:pt x="1419" y="285"/>
                  </a:cubicBezTo>
                  <a:cubicBezTo>
                    <a:pt x="1422" y="281"/>
                    <a:pt x="1424" y="280"/>
                    <a:pt x="1423" y="275"/>
                  </a:cubicBezTo>
                  <a:close/>
                  <a:moveTo>
                    <a:pt x="1426" y="274"/>
                  </a:moveTo>
                  <a:cubicBezTo>
                    <a:pt x="1426" y="274"/>
                    <a:pt x="1425" y="274"/>
                    <a:pt x="1424" y="274"/>
                  </a:cubicBezTo>
                  <a:cubicBezTo>
                    <a:pt x="1424" y="275"/>
                    <a:pt x="1424" y="277"/>
                    <a:pt x="1424" y="278"/>
                  </a:cubicBezTo>
                  <a:cubicBezTo>
                    <a:pt x="1427" y="275"/>
                    <a:pt x="1429" y="273"/>
                    <a:pt x="1431" y="270"/>
                  </a:cubicBezTo>
                  <a:cubicBezTo>
                    <a:pt x="1429" y="270"/>
                    <a:pt x="1427" y="272"/>
                    <a:pt x="1426" y="274"/>
                  </a:cubicBezTo>
                  <a:close/>
                  <a:moveTo>
                    <a:pt x="1462" y="249"/>
                  </a:moveTo>
                  <a:cubicBezTo>
                    <a:pt x="1459" y="246"/>
                    <a:pt x="1453" y="250"/>
                    <a:pt x="1451" y="253"/>
                  </a:cubicBezTo>
                  <a:cubicBezTo>
                    <a:pt x="1452" y="253"/>
                    <a:pt x="1454" y="252"/>
                    <a:pt x="1456" y="252"/>
                  </a:cubicBezTo>
                  <a:cubicBezTo>
                    <a:pt x="1458" y="251"/>
                    <a:pt x="1460" y="250"/>
                    <a:pt x="1462" y="249"/>
                  </a:cubicBezTo>
                  <a:close/>
                  <a:moveTo>
                    <a:pt x="1465" y="244"/>
                  </a:moveTo>
                  <a:cubicBezTo>
                    <a:pt x="1464" y="244"/>
                    <a:pt x="1463" y="244"/>
                    <a:pt x="1462" y="244"/>
                  </a:cubicBezTo>
                  <a:cubicBezTo>
                    <a:pt x="1462" y="245"/>
                    <a:pt x="1462" y="246"/>
                    <a:pt x="1462" y="247"/>
                  </a:cubicBezTo>
                  <a:cubicBezTo>
                    <a:pt x="1465" y="248"/>
                    <a:pt x="1466" y="247"/>
                    <a:pt x="1465" y="244"/>
                  </a:cubicBezTo>
                  <a:close/>
                  <a:moveTo>
                    <a:pt x="1850" y="192"/>
                  </a:moveTo>
                  <a:cubicBezTo>
                    <a:pt x="1845" y="193"/>
                    <a:pt x="1847" y="195"/>
                    <a:pt x="1846" y="200"/>
                  </a:cubicBezTo>
                  <a:cubicBezTo>
                    <a:pt x="1850" y="199"/>
                    <a:pt x="1855" y="198"/>
                    <a:pt x="1859" y="198"/>
                  </a:cubicBezTo>
                  <a:cubicBezTo>
                    <a:pt x="1858" y="193"/>
                    <a:pt x="1854" y="192"/>
                    <a:pt x="1850" y="192"/>
                  </a:cubicBezTo>
                  <a:close/>
                  <a:moveTo>
                    <a:pt x="2309" y="678"/>
                  </a:moveTo>
                  <a:cubicBezTo>
                    <a:pt x="2309" y="680"/>
                    <a:pt x="2309" y="682"/>
                    <a:pt x="2310" y="684"/>
                  </a:cubicBezTo>
                  <a:cubicBezTo>
                    <a:pt x="2315" y="685"/>
                    <a:pt x="2311" y="679"/>
                    <a:pt x="2314" y="679"/>
                  </a:cubicBezTo>
                  <a:cubicBezTo>
                    <a:pt x="2319" y="680"/>
                    <a:pt x="2316" y="685"/>
                    <a:pt x="2315" y="687"/>
                  </a:cubicBezTo>
                  <a:cubicBezTo>
                    <a:pt x="2313" y="691"/>
                    <a:pt x="2313" y="702"/>
                    <a:pt x="2319" y="698"/>
                  </a:cubicBezTo>
                  <a:cubicBezTo>
                    <a:pt x="2324" y="694"/>
                    <a:pt x="2325" y="688"/>
                    <a:pt x="2328" y="682"/>
                  </a:cubicBezTo>
                  <a:cubicBezTo>
                    <a:pt x="2329" y="680"/>
                    <a:pt x="2326" y="677"/>
                    <a:pt x="2326" y="676"/>
                  </a:cubicBezTo>
                  <a:cubicBezTo>
                    <a:pt x="2324" y="673"/>
                    <a:pt x="2322" y="676"/>
                    <a:pt x="2320" y="673"/>
                  </a:cubicBezTo>
                  <a:cubicBezTo>
                    <a:pt x="2324" y="669"/>
                    <a:pt x="2328" y="675"/>
                    <a:pt x="2330" y="667"/>
                  </a:cubicBezTo>
                  <a:cubicBezTo>
                    <a:pt x="2332" y="671"/>
                    <a:pt x="2334" y="669"/>
                    <a:pt x="2336" y="668"/>
                  </a:cubicBezTo>
                  <a:cubicBezTo>
                    <a:pt x="2338" y="667"/>
                    <a:pt x="2342" y="666"/>
                    <a:pt x="2342" y="665"/>
                  </a:cubicBezTo>
                  <a:cubicBezTo>
                    <a:pt x="2345" y="662"/>
                    <a:pt x="2351" y="664"/>
                    <a:pt x="2355" y="665"/>
                  </a:cubicBezTo>
                  <a:cubicBezTo>
                    <a:pt x="2349" y="670"/>
                    <a:pt x="2352" y="673"/>
                    <a:pt x="2357" y="677"/>
                  </a:cubicBezTo>
                  <a:cubicBezTo>
                    <a:pt x="2359" y="674"/>
                    <a:pt x="2361" y="668"/>
                    <a:pt x="2366" y="669"/>
                  </a:cubicBezTo>
                  <a:cubicBezTo>
                    <a:pt x="2363" y="666"/>
                    <a:pt x="2362" y="664"/>
                    <a:pt x="2365" y="661"/>
                  </a:cubicBezTo>
                  <a:cubicBezTo>
                    <a:pt x="2369" y="667"/>
                    <a:pt x="2376" y="665"/>
                    <a:pt x="2380" y="660"/>
                  </a:cubicBezTo>
                  <a:cubicBezTo>
                    <a:pt x="2381" y="661"/>
                    <a:pt x="2382" y="663"/>
                    <a:pt x="2382" y="665"/>
                  </a:cubicBezTo>
                  <a:cubicBezTo>
                    <a:pt x="2384" y="662"/>
                    <a:pt x="2386" y="659"/>
                    <a:pt x="2389" y="656"/>
                  </a:cubicBezTo>
                  <a:cubicBezTo>
                    <a:pt x="2388" y="658"/>
                    <a:pt x="2388" y="660"/>
                    <a:pt x="2388" y="662"/>
                  </a:cubicBezTo>
                  <a:cubicBezTo>
                    <a:pt x="2391" y="660"/>
                    <a:pt x="2392" y="657"/>
                    <a:pt x="2395" y="655"/>
                  </a:cubicBezTo>
                  <a:cubicBezTo>
                    <a:pt x="2396" y="655"/>
                    <a:pt x="2395" y="647"/>
                    <a:pt x="2395" y="645"/>
                  </a:cubicBezTo>
                  <a:cubicBezTo>
                    <a:pt x="2396" y="641"/>
                    <a:pt x="2398" y="641"/>
                    <a:pt x="2398" y="636"/>
                  </a:cubicBezTo>
                  <a:cubicBezTo>
                    <a:pt x="2398" y="632"/>
                    <a:pt x="2397" y="627"/>
                    <a:pt x="2402" y="629"/>
                  </a:cubicBezTo>
                  <a:cubicBezTo>
                    <a:pt x="2402" y="626"/>
                    <a:pt x="2401" y="624"/>
                    <a:pt x="2403" y="622"/>
                  </a:cubicBezTo>
                  <a:cubicBezTo>
                    <a:pt x="2406" y="620"/>
                    <a:pt x="2405" y="616"/>
                    <a:pt x="2405" y="613"/>
                  </a:cubicBezTo>
                  <a:cubicBezTo>
                    <a:pt x="2405" y="610"/>
                    <a:pt x="2403" y="607"/>
                    <a:pt x="2402" y="605"/>
                  </a:cubicBezTo>
                  <a:cubicBezTo>
                    <a:pt x="2400" y="602"/>
                    <a:pt x="2402" y="600"/>
                    <a:pt x="2402" y="597"/>
                  </a:cubicBezTo>
                  <a:cubicBezTo>
                    <a:pt x="2398" y="595"/>
                    <a:pt x="2396" y="598"/>
                    <a:pt x="2397" y="603"/>
                  </a:cubicBezTo>
                  <a:cubicBezTo>
                    <a:pt x="2394" y="594"/>
                    <a:pt x="2389" y="606"/>
                    <a:pt x="2388" y="609"/>
                  </a:cubicBezTo>
                  <a:cubicBezTo>
                    <a:pt x="2387" y="612"/>
                    <a:pt x="2390" y="613"/>
                    <a:pt x="2390" y="615"/>
                  </a:cubicBezTo>
                  <a:cubicBezTo>
                    <a:pt x="2389" y="619"/>
                    <a:pt x="2388" y="622"/>
                    <a:pt x="2386" y="626"/>
                  </a:cubicBezTo>
                  <a:cubicBezTo>
                    <a:pt x="2385" y="631"/>
                    <a:pt x="2381" y="636"/>
                    <a:pt x="2377" y="639"/>
                  </a:cubicBezTo>
                  <a:cubicBezTo>
                    <a:pt x="2374" y="640"/>
                    <a:pt x="2372" y="642"/>
                    <a:pt x="2368" y="642"/>
                  </a:cubicBezTo>
                  <a:cubicBezTo>
                    <a:pt x="2366" y="642"/>
                    <a:pt x="2369" y="637"/>
                    <a:pt x="2370" y="636"/>
                  </a:cubicBezTo>
                  <a:cubicBezTo>
                    <a:pt x="2366" y="637"/>
                    <a:pt x="2364" y="637"/>
                    <a:pt x="2364" y="642"/>
                  </a:cubicBezTo>
                  <a:cubicBezTo>
                    <a:pt x="2364" y="644"/>
                    <a:pt x="2360" y="647"/>
                    <a:pt x="2359" y="649"/>
                  </a:cubicBezTo>
                  <a:cubicBezTo>
                    <a:pt x="2357" y="652"/>
                    <a:pt x="2360" y="654"/>
                    <a:pt x="2357" y="655"/>
                  </a:cubicBezTo>
                  <a:cubicBezTo>
                    <a:pt x="2352" y="657"/>
                    <a:pt x="2354" y="653"/>
                    <a:pt x="2351" y="654"/>
                  </a:cubicBezTo>
                  <a:cubicBezTo>
                    <a:pt x="2346" y="654"/>
                    <a:pt x="2336" y="653"/>
                    <a:pt x="2333" y="658"/>
                  </a:cubicBezTo>
                  <a:cubicBezTo>
                    <a:pt x="2330" y="663"/>
                    <a:pt x="2325" y="666"/>
                    <a:pt x="2319" y="666"/>
                  </a:cubicBezTo>
                  <a:cubicBezTo>
                    <a:pt x="2321" y="673"/>
                    <a:pt x="2313" y="675"/>
                    <a:pt x="2309" y="678"/>
                  </a:cubicBezTo>
                  <a:close/>
                  <a:moveTo>
                    <a:pt x="2301" y="950"/>
                  </a:moveTo>
                  <a:cubicBezTo>
                    <a:pt x="2299" y="952"/>
                    <a:pt x="2295" y="955"/>
                    <a:pt x="2294" y="958"/>
                  </a:cubicBezTo>
                  <a:cubicBezTo>
                    <a:pt x="2291" y="962"/>
                    <a:pt x="2293" y="962"/>
                    <a:pt x="2293" y="966"/>
                  </a:cubicBezTo>
                  <a:cubicBezTo>
                    <a:pt x="2294" y="969"/>
                    <a:pt x="2294" y="972"/>
                    <a:pt x="2294" y="975"/>
                  </a:cubicBezTo>
                  <a:cubicBezTo>
                    <a:pt x="2294" y="977"/>
                    <a:pt x="2298" y="980"/>
                    <a:pt x="2300" y="981"/>
                  </a:cubicBezTo>
                  <a:cubicBezTo>
                    <a:pt x="2299" y="977"/>
                    <a:pt x="2298" y="969"/>
                    <a:pt x="2304" y="971"/>
                  </a:cubicBezTo>
                  <a:cubicBezTo>
                    <a:pt x="2303" y="971"/>
                    <a:pt x="2297" y="966"/>
                    <a:pt x="2300" y="965"/>
                  </a:cubicBezTo>
                  <a:cubicBezTo>
                    <a:pt x="2303" y="964"/>
                    <a:pt x="2304" y="960"/>
                    <a:pt x="2300" y="959"/>
                  </a:cubicBezTo>
                  <a:cubicBezTo>
                    <a:pt x="2300" y="958"/>
                    <a:pt x="2301" y="956"/>
                    <a:pt x="2302" y="955"/>
                  </a:cubicBezTo>
                  <a:cubicBezTo>
                    <a:pt x="2302" y="954"/>
                    <a:pt x="2301" y="952"/>
                    <a:pt x="2301" y="950"/>
                  </a:cubicBezTo>
                  <a:close/>
                  <a:moveTo>
                    <a:pt x="2475" y="1179"/>
                  </a:moveTo>
                  <a:cubicBezTo>
                    <a:pt x="2470" y="1175"/>
                    <a:pt x="2476" y="1170"/>
                    <a:pt x="2469" y="1167"/>
                  </a:cubicBezTo>
                  <a:cubicBezTo>
                    <a:pt x="2468" y="1167"/>
                    <a:pt x="2465" y="1172"/>
                    <a:pt x="2464" y="1169"/>
                  </a:cubicBezTo>
                  <a:cubicBezTo>
                    <a:pt x="2463" y="1166"/>
                    <a:pt x="2462" y="1162"/>
                    <a:pt x="2461" y="1159"/>
                  </a:cubicBezTo>
                  <a:cubicBezTo>
                    <a:pt x="2459" y="1153"/>
                    <a:pt x="2459" y="1150"/>
                    <a:pt x="2454" y="1147"/>
                  </a:cubicBezTo>
                  <a:cubicBezTo>
                    <a:pt x="2452" y="1145"/>
                    <a:pt x="2438" y="1139"/>
                    <a:pt x="2438" y="1137"/>
                  </a:cubicBezTo>
                  <a:cubicBezTo>
                    <a:pt x="2438" y="1131"/>
                    <a:pt x="2439" y="1124"/>
                    <a:pt x="2436" y="1120"/>
                  </a:cubicBezTo>
                  <a:cubicBezTo>
                    <a:pt x="2430" y="1114"/>
                    <a:pt x="2431" y="1111"/>
                    <a:pt x="2430" y="1103"/>
                  </a:cubicBezTo>
                  <a:cubicBezTo>
                    <a:pt x="2430" y="1098"/>
                    <a:pt x="2423" y="1095"/>
                    <a:pt x="2420" y="1098"/>
                  </a:cubicBezTo>
                  <a:cubicBezTo>
                    <a:pt x="2418" y="1085"/>
                    <a:pt x="2414" y="1076"/>
                    <a:pt x="2410" y="1065"/>
                  </a:cubicBezTo>
                  <a:cubicBezTo>
                    <a:pt x="2404" y="1066"/>
                    <a:pt x="2403" y="1077"/>
                    <a:pt x="2402" y="1082"/>
                  </a:cubicBezTo>
                  <a:cubicBezTo>
                    <a:pt x="2400" y="1088"/>
                    <a:pt x="2402" y="1094"/>
                    <a:pt x="2402" y="1100"/>
                  </a:cubicBezTo>
                  <a:cubicBezTo>
                    <a:pt x="2402" y="1107"/>
                    <a:pt x="2398" y="1130"/>
                    <a:pt x="2388" y="1126"/>
                  </a:cubicBezTo>
                  <a:cubicBezTo>
                    <a:pt x="2385" y="1125"/>
                    <a:pt x="2382" y="1119"/>
                    <a:pt x="2378" y="1117"/>
                  </a:cubicBezTo>
                  <a:cubicBezTo>
                    <a:pt x="2372" y="1113"/>
                    <a:pt x="2365" y="1109"/>
                    <a:pt x="2359" y="1105"/>
                  </a:cubicBezTo>
                  <a:cubicBezTo>
                    <a:pt x="2353" y="1102"/>
                    <a:pt x="2356" y="1100"/>
                    <a:pt x="2357" y="1092"/>
                  </a:cubicBezTo>
                  <a:cubicBezTo>
                    <a:pt x="2359" y="1086"/>
                    <a:pt x="2362" y="1083"/>
                    <a:pt x="2366" y="1079"/>
                  </a:cubicBezTo>
                  <a:cubicBezTo>
                    <a:pt x="2360" y="1073"/>
                    <a:pt x="2358" y="1073"/>
                    <a:pt x="2350" y="1072"/>
                  </a:cubicBezTo>
                  <a:cubicBezTo>
                    <a:pt x="2344" y="1071"/>
                    <a:pt x="2337" y="1070"/>
                    <a:pt x="2331" y="1070"/>
                  </a:cubicBezTo>
                  <a:cubicBezTo>
                    <a:pt x="2331" y="1073"/>
                    <a:pt x="2332" y="1076"/>
                    <a:pt x="2332" y="1079"/>
                  </a:cubicBezTo>
                  <a:cubicBezTo>
                    <a:pt x="2325" y="1078"/>
                    <a:pt x="2319" y="1074"/>
                    <a:pt x="2314" y="1081"/>
                  </a:cubicBezTo>
                  <a:cubicBezTo>
                    <a:pt x="2310" y="1087"/>
                    <a:pt x="2309" y="1093"/>
                    <a:pt x="2307" y="1101"/>
                  </a:cubicBezTo>
                  <a:cubicBezTo>
                    <a:pt x="2301" y="1098"/>
                    <a:pt x="2295" y="1095"/>
                    <a:pt x="2289" y="1092"/>
                  </a:cubicBezTo>
                  <a:cubicBezTo>
                    <a:pt x="2287" y="1090"/>
                    <a:pt x="2279" y="1099"/>
                    <a:pt x="2277" y="1100"/>
                  </a:cubicBezTo>
                  <a:cubicBezTo>
                    <a:pt x="2268" y="1109"/>
                    <a:pt x="2254" y="1116"/>
                    <a:pt x="2250" y="1129"/>
                  </a:cubicBezTo>
                  <a:cubicBezTo>
                    <a:pt x="2247" y="1135"/>
                    <a:pt x="2247" y="1141"/>
                    <a:pt x="2241" y="1142"/>
                  </a:cubicBezTo>
                  <a:cubicBezTo>
                    <a:pt x="2232" y="1144"/>
                    <a:pt x="2224" y="1146"/>
                    <a:pt x="2216" y="1148"/>
                  </a:cubicBezTo>
                  <a:cubicBezTo>
                    <a:pt x="2210" y="1149"/>
                    <a:pt x="2207" y="1152"/>
                    <a:pt x="2202" y="1155"/>
                  </a:cubicBezTo>
                  <a:cubicBezTo>
                    <a:pt x="2196" y="1160"/>
                    <a:pt x="2194" y="1161"/>
                    <a:pt x="2192" y="1169"/>
                  </a:cubicBezTo>
                  <a:cubicBezTo>
                    <a:pt x="2190" y="1167"/>
                    <a:pt x="2189" y="1164"/>
                    <a:pt x="2188" y="1161"/>
                  </a:cubicBezTo>
                  <a:cubicBezTo>
                    <a:pt x="2184" y="1172"/>
                    <a:pt x="2182" y="1180"/>
                    <a:pt x="2186" y="1191"/>
                  </a:cubicBezTo>
                  <a:cubicBezTo>
                    <a:pt x="2188" y="1197"/>
                    <a:pt x="2188" y="1198"/>
                    <a:pt x="2185" y="1204"/>
                  </a:cubicBezTo>
                  <a:cubicBezTo>
                    <a:pt x="2184" y="1209"/>
                    <a:pt x="2187" y="1212"/>
                    <a:pt x="2189" y="1216"/>
                  </a:cubicBezTo>
                  <a:cubicBezTo>
                    <a:pt x="2194" y="1227"/>
                    <a:pt x="2197" y="1237"/>
                    <a:pt x="2199" y="1248"/>
                  </a:cubicBezTo>
                  <a:cubicBezTo>
                    <a:pt x="2199" y="1252"/>
                    <a:pt x="2203" y="1264"/>
                    <a:pt x="2201" y="1267"/>
                  </a:cubicBezTo>
                  <a:cubicBezTo>
                    <a:pt x="2201" y="1269"/>
                    <a:pt x="2191" y="1274"/>
                    <a:pt x="2196" y="1278"/>
                  </a:cubicBezTo>
                  <a:cubicBezTo>
                    <a:pt x="2200" y="1280"/>
                    <a:pt x="2204" y="1286"/>
                    <a:pt x="2209" y="1286"/>
                  </a:cubicBezTo>
                  <a:cubicBezTo>
                    <a:pt x="2213" y="1286"/>
                    <a:pt x="2219" y="1287"/>
                    <a:pt x="2223" y="1284"/>
                  </a:cubicBezTo>
                  <a:cubicBezTo>
                    <a:pt x="2228" y="1279"/>
                    <a:pt x="2230" y="1277"/>
                    <a:pt x="2236" y="1276"/>
                  </a:cubicBezTo>
                  <a:cubicBezTo>
                    <a:pt x="2241" y="1275"/>
                    <a:pt x="2246" y="1275"/>
                    <a:pt x="2251" y="1275"/>
                  </a:cubicBezTo>
                  <a:cubicBezTo>
                    <a:pt x="2255" y="1274"/>
                    <a:pt x="2258" y="1274"/>
                    <a:pt x="2262" y="1274"/>
                  </a:cubicBezTo>
                  <a:cubicBezTo>
                    <a:pt x="2263" y="1274"/>
                    <a:pt x="2265" y="1269"/>
                    <a:pt x="2266" y="1268"/>
                  </a:cubicBezTo>
                  <a:cubicBezTo>
                    <a:pt x="2268" y="1264"/>
                    <a:pt x="2275" y="1262"/>
                    <a:pt x="2279" y="1260"/>
                  </a:cubicBezTo>
                  <a:cubicBezTo>
                    <a:pt x="2283" y="1258"/>
                    <a:pt x="2289" y="1261"/>
                    <a:pt x="2292" y="1259"/>
                  </a:cubicBezTo>
                  <a:cubicBezTo>
                    <a:pt x="2295" y="1257"/>
                    <a:pt x="2301" y="1252"/>
                    <a:pt x="2304" y="1252"/>
                  </a:cubicBezTo>
                  <a:cubicBezTo>
                    <a:pt x="2316" y="1254"/>
                    <a:pt x="2326" y="1255"/>
                    <a:pt x="2337" y="1259"/>
                  </a:cubicBezTo>
                  <a:cubicBezTo>
                    <a:pt x="2344" y="1262"/>
                    <a:pt x="2345" y="1263"/>
                    <a:pt x="2349" y="1270"/>
                  </a:cubicBezTo>
                  <a:cubicBezTo>
                    <a:pt x="2351" y="1275"/>
                    <a:pt x="2354" y="1279"/>
                    <a:pt x="2357" y="1283"/>
                  </a:cubicBezTo>
                  <a:cubicBezTo>
                    <a:pt x="2363" y="1276"/>
                    <a:pt x="2368" y="1270"/>
                    <a:pt x="2373" y="1262"/>
                  </a:cubicBezTo>
                  <a:cubicBezTo>
                    <a:pt x="2376" y="1271"/>
                    <a:pt x="2370" y="1278"/>
                    <a:pt x="2366" y="1285"/>
                  </a:cubicBezTo>
                  <a:cubicBezTo>
                    <a:pt x="2373" y="1287"/>
                    <a:pt x="2373" y="1282"/>
                    <a:pt x="2376" y="1275"/>
                  </a:cubicBezTo>
                  <a:cubicBezTo>
                    <a:pt x="2377" y="1280"/>
                    <a:pt x="2375" y="1291"/>
                    <a:pt x="2380" y="1291"/>
                  </a:cubicBezTo>
                  <a:cubicBezTo>
                    <a:pt x="2384" y="1291"/>
                    <a:pt x="2387" y="1299"/>
                    <a:pt x="2388" y="1303"/>
                  </a:cubicBezTo>
                  <a:cubicBezTo>
                    <a:pt x="2390" y="1315"/>
                    <a:pt x="2399" y="1319"/>
                    <a:pt x="2410" y="1320"/>
                  </a:cubicBezTo>
                  <a:cubicBezTo>
                    <a:pt x="2417" y="1322"/>
                    <a:pt x="2418" y="1322"/>
                    <a:pt x="2423" y="1318"/>
                  </a:cubicBezTo>
                  <a:cubicBezTo>
                    <a:pt x="2429" y="1313"/>
                    <a:pt x="2429" y="1315"/>
                    <a:pt x="2434" y="1321"/>
                  </a:cubicBezTo>
                  <a:cubicBezTo>
                    <a:pt x="2436" y="1324"/>
                    <a:pt x="2443" y="1322"/>
                    <a:pt x="2445" y="1319"/>
                  </a:cubicBezTo>
                  <a:cubicBezTo>
                    <a:pt x="2450" y="1314"/>
                    <a:pt x="2451" y="1313"/>
                    <a:pt x="2459" y="1313"/>
                  </a:cubicBezTo>
                  <a:cubicBezTo>
                    <a:pt x="2471" y="1313"/>
                    <a:pt x="2470" y="1296"/>
                    <a:pt x="2472" y="1285"/>
                  </a:cubicBezTo>
                  <a:cubicBezTo>
                    <a:pt x="2473" y="1276"/>
                    <a:pt x="2483" y="1270"/>
                    <a:pt x="2486" y="1261"/>
                  </a:cubicBezTo>
                  <a:cubicBezTo>
                    <a:pt x="2488" y="1250"/>
                    <a:pt x="2494" y="1237"/>
                    <a:pt x="2494" y="1226"/>
                  </a:cubicBezTo>
                  <a:cubicBezTo>
                    <a:pt x="2494" y="1215"/>
                    <a:pt x="2491" y="1203"/>
                    <a:pt x="2489" y="1193"/>
                  </a:cubicBezTo>
                  <a:cubicBezTo>
                    <a:pt x="2484" y="1188"/>
                    <a:pt x="2479" y="1184"/>
                    <a:pt x="2475" y="1179"/>
                  </a:cubicBezTo>
                  <a:close/>
                  <a:moveTo>
                    <a:pt x="2281" y="1001"/>
                  </a:moveTo>
                  <a:cubicBezTo>
                    <a:pt x="2278" y="1008"/>
                    <a:pt x="2290" y="1005"/>
                    <a:pt x="2291" y="1004"/>
                  </a:cubicBezTo>
                  <a:cubicBezTo>
                    <a:pt x="2291" y="1000"/>
                    <a:pt x="2282" y="996"/>
                    <a:pt x="2281" y="1001"/>
                  </a:cubicBezTo>
                  <a:close/>
                  <a:moveTo>
                    <a:pt x="2321" y="1070"/>
                  </a:moveTo>
                  <a:cubicBezTo>
                    <a:pt x="2317" y="1072"/>
                    <a:pt x="2313" y="1067"/>
                    <a:pt x="2312" y="1074"/>
                  </a:cubicBezTo>
                  <a:cubicBezTo>
                    <a:pt x="2316" y="1074"/>
                    <a:pt x="2319" y="1076"/>
                    <a:pt x="2322" y="1074"/>
                  </a:cubicBezTo>
                  <a:cubicBezTo>
                    <a:pt x="2324" y="1073"/>
                    <a:pt x="2325" y="1069"/>
                    <a:pt x="2321" y="1070"/>
                  </a:cubicBezTo>
                  <a:close/>
                  <a:moveTo>
                    <a:pt x="2490" y="1015"/>
                  </a:moveTo>
                  <a:cubicBezTo>
                    <a:pt x="2492" y="1010"/>
                    <a:pt x="2492" y="1010"/>
                    <a:pt x="2490" y="1006"/>
                  </a:cubicBezTo>
                  <a:cubicBezTo>
                    <a:pt x="2490" y="1006"/>
                    <a:pt x="2488" y="1007"/>
                    <a:pt x="2488" y="1006"/>
                  </a:cubicBezTo>
                  <a:cubicBezTo>
                    <a:pt x="2487" y="1005"/>
                    <a:pt x="2486" y="1003"/>
                    <a:pt x="2486" y="1003"/>
                  </a:cubicBezTo>
                  <a:cubicBezTo>
                    <a:pt x="2482" y="1000"/>
                    <a:pt x="2477" y="997"/>
                    <a:pt x="2473" y="995"/>
                  </a:cubicBezTo>
                  <a:cubicBezTo>
                    <a:pt x="2472" y="1000"/>
                    <a:pt x="2490" y="1002"/>
                    <a:pt x="2488" y="1011"/>
                  </a:cubicBezTo>
                  <a:cubicBezTo>
                    <a:pt x="2488" y="1012"/>
                    <a:pt x="2489" y="1013"/>
                    <a:pt x="2490" y="1015"/>
                  </a:cubicBezTo>
                  <a:close/>
                  <a:moveTo>
                    <a:pt x="2451" y="1341"/>
                  </a:moveTo>
                  <a:cubicBezTo>
                    <a:pt x="2448" y="1342"/>
                    <a:pt x="2441" y="1347"/>
                    <a:pt x="2439" y="1346"/>
                  </a:cubicBezTo>
                  <a:cubicBezTo>
                    <a:pt x="2435" y="1344"/>
                    <a:pt x="2430" y="1342"/>
                    <a:pt x="2426" y="1340"/>
                  </a:cubicBezTo>
                  <a:cubicBezTo>
                    <a:pt x="2425" y="1347"/>
                    <a:pt x="2426" y="1355"/>
                    <a:pt x="2429" y="1361"/>
                  </a:cubicBezTo>
                  <a:cubicBezTo>
                    <a:pt x="2432" y="1368"/>
                    <a:pt x="2436" y="1370"/>
                    <a:pt x="2443" y="1371"/>
                  </a:cubicBezTo>
                  <a:cubicBezTo>
                    <a:pt x="2451" y="1373"/>
                    <a:pt x="2459" y="1344"/>
                    <a:pt x="2451" y="1341"/>
                  </a:cubicBezTo>
                  <a:close/>
                  <a:moveTo>
                    <a:pt x="2463" y="1020"/>
                  </a:moveTo>
                  <a:cubicBezTo>
                    <a:pt x="2460" y="1021"/>
                    <a:pt x="2457" y="1020"/>
                    <a:pt x="2454" y="1021"/>
                  </a:cubicBezTo>
                  <a:cubicBezTo>
                    <a:pt x="2456" y="1026"/>
                    <a:pt x="2465" y="1028"/>
                    <a:pt x="2470" y="1027"/>
                  </a:cubicBezTo>
                  <a:cubicBezTo>
                    <a:pt x="2473" y="1026"/>
                    <a:pt x="2478" y="1025"/>
                    <a:pt x="2479" y="1021"/>
                  </a:cubicBezTo>
                  <a:cubicBezTo>
                    <a:pt x="2480" y="1020"/>
                    <a:pt x="2487" y="1021"/>
                    <a:pt x="2482" y="1016"/>
                  </a:cubicBezTo>
                  <a:cubicBezTo>
                    <a:pt x="2488" y="1015"/>
                    <a:pt x="2486" y="1010"/>
                    <a:pt x="2482" y="1008"/>
                  </a:cubicBezTo>
                  <a:cubicBezTo>
                    <a:pt x="2478" y="1005"/>
                    <a:pt x="2479" y="1013"/>
                    <a:pt x="2479" y="1015"/>
                  </a:cubicBezTo>
                  <a:cubicBezTo>
                    <a:pt x="2479" y="1015"/>
                    <a:pt x="2465" y="1025"/>
                    <a:pt x="2468" y="1017"/>
                  </a:cubicBezTo>
                  <a:cubicBezTo>
                    <a:pt x="2468" y="1016"/>
                    <a:pt x="2466" y="1020"/>
                    <a:pt x="2463" y="1020"/>
                  </a:cubicBezTo>
                  <a:close/>
                  <a:moveTo>
                    <a:pt x="2434" y="1020"/>
                  </a:moveTo>
                  <a:cubicBezTo>
                    <a:pt x="2432" y="1017"/>
                    <a:pt x="2434" y="1013"/>
                    <a:pt x="2430" y="1010"/>
                  </a:cubicBezTo>
                  <a:cubicBezTo>
                    <a:pt x="2427" y="1008"/>
                    <a:pt x="2423" y="1006"/>
                    <a:pt x="2420" y="1004"/>
                  </a:cubicBezTo>
                  <a:cubicBezTo>
                    <a:pt x="2415" y="1001"/>
                    <a:pt x="2408" y="999"/>
                    <a:pt x="2402" y="997"/>
                  </a:cubicBezTo>
                  <a:cubicBezTo>
                    <a:pt x="2393" y="994"/>
                    <a:pt x="2384" y="990"/>
                    <a:pt x="2376" y="987"/>
                  </a:cubicBezTo>
                  <a:cubicBezTo>
                    <a:pt x="2371" y="985"/>
                    <a:pt x="2364" y="989"/>
                    <a:pt x="2361" y="992"/>
                  </a:cubicBezTo>
                  <a:cubicBezTo>
                    <a:pt x="2360" y="994"/>
                    <a:pt x="2356" y="1002"/>
                    <a:pt x="2354" y="1001"/>
                  </a:cubicBezTo>
                  <a:cubicBezTo>
                    <a:pt x="2351" y="999"/>
                    <a:pt x="2349" y="999"/>
                    <a:pt x="2347" y="995"/>
                  </a:cubicBezTo>
                  <a:cubicBezTo>
                    <a:pt x="2345" y="990"/>
                    <a:pt x="2344" y="987"/>
                    <a:pt x="2344" y="982"/>
                  </a:cubicBezTo>
                  <a:cubicBezTo>
                    <a:pt x="2343" y="977"/>
                    <a:pt x="2342" y="978"/>
                    <a:pt x="2337" y="977"/>
                  </a:cubicBezTo>
                  <a:cubicBezTo>
                    <a:pt x="2330" y="975"/>
                    <a:pt x="2323" y="977"/>
                    <a:pt x="2319" y="984"/>
                  </a:cubicBezTo>
                  <a:cubicBezTo>
                    <a:pt x="2322" y="985"/>
                    <a:pt x="2324" y="985"/>
                    <a:pt x="2327" y="986"/>
                  </a:cubicBezTo>
                  <a:cubicBezTo>
                    <a:pt x="2328" y="986"/>
                    <a:pt x="2327" y="990"/>
                    <a:pt x="2328" y="991"/>
                  </a:cubicBezTo>
                  <a:cubicBezTo>
                    <a:pt x="2332" y="993"/>
                    <a:pt x="2338" y="992"/>
                    <a:pt x="2342" y="991"/>
                  </a:cubicBezTo>
                  <a:cubicBezTo>
                    <a:pt x="2342" y="992"/>
                    <a:pt x="2342" y="994"/>
                    <a:pt x="2342" y="995"/>
                  </a:cubicBezTo>
                  <a:cubicBezTo>
                    <a:pt x="2336" y="993"/>
                    <a:pt x="2333" y="994"/>
                    <a:pt x="2327" y="996"/>
                  </a:cubicBezTo>
                  <a:cubicBezTo>
                    <a:pt x="2330" y="1000"/>
                    <a:pt x="2332" y="1004"/>
                    <a:pt x="2334" y="1008"/>
                  </a:cubicBezTo>
                  <a:cubicBezTo>
                    <a:pt x="2337" y="1005"/>
                    <a:pt x="2339" y="1003"/>
                    <a:pt x="2341" y="1000"/>
                  </a:cubicBezTo>
                  <a:cubicBezTo>
                    <a:pt x="2342" y="1006"/>
                    <a:pt x="2342" y="1006"/>
                    <a:pt x="2347" y="1008"/>
                  </a:cubicBezTo>
                  <a:cubicBezTo>
                    <a:pt x="2353" y="1011"/>
                    <a:pt x="2359" y="1014"/>
                    <a:pt x="2366" y="1016"/>
                  </a:cubicBezTo>
                  <a:cubicBezTo>
                    <a:pt x="2368" y="1017"/>
                    <a:pt x="2374" y="1018"/>
                    <a:pt x="2376" y="1021"/>
                  </a:cubicBezTo>
                  <a:cubicBezTo>
                    <a:pt x="2378" y="1026"/>
                    <a:pt x="2380" y="1031"/>
                    <a:pt x="2382" y="1036"/>
                  </a:cubicBezTo>
                  <a:cubicBezTo>
                    <a:pt x="2375" y="1038"/>
                    <a:pt x="2374" y="1037"/>
                    <a:pt x="2373" y="1045"/>
                  </a:cubicBezTo>
                  <a:cubicBezTo>
                    <a:pt x="2378" y="1045"/>
                    <a:pt x="2384" y="1044"/>
                    <a:pt x="2389" y="1044"/>
                  </a:cubicBezTo>
                  <a:cubicBezTo>
                    <a:pt x="2392" y="1044"/>
                    <a:pt x="2394" y="1052"/>
                    <a:pt x="2398" y="1052"/>
                  </a:cubicBezTo>
                  <a:cubicBezTo>
                    <a:pt x="2404" y="1053"/>
                    <a:pt x="2409" y="1054"/>
                    <a:pt x="2414" y="1051"/>
                  </a:cubicBezTo>
                  <a:cubicBezTo>
                    <a:pt x="2417" y="1049"/>
                    <a:pt x="2418" y="1040"/>
                    <a:pt x="2421" y="1041"/>
                  </a:cubicBezTo>
                  <a:cubicBezTo>
                    <a:pt x="2424" y="1041"/>
                    <a:pt x="2433" y="1041"/>
                    <a:pt x="2435" y="1043"/>
                  </a:cubicBezTo>
                  <a:cubicBezTo>
                    <a:pt x="2440" y="1048"/>
                    <a:pt x="2444" y="1052"/>
                    <a:pt x="2448" y="1057"/>
                  </a:cubicBezTo>
                  <a:cubicBezTo>
                    <a:pt x="2452" y="1060"/>
                    <a:pt x="2457" y="1060"/>
                    <a:pt x="2461" y="1061"/>
                  </a:cubicBezTo>
                  <a:cubicBezTo>
                    <a:pt x="2465" y="1061"/>
                    <a:pt x="2470" y="1065"/>
                    <a:pt x="2472" y="1064"/>
                  </a:cubicBezTo>
                  <a:cubicBezTo>
                    <a:pt x="2470" y="1062"/>
                    <a:pt x="2464" y="1058"/>
                    <a:pt x="2467" y="1055"/>
                  </a:cubicBezTo>
                  <a:cubicBezTo>
                    <a:pt x="2464" y="1055"/>
                    <a:pt x="2460" y="1055"/>
                    <a:pt x="2462" y="1051"/>
                  </a:cubicBezTo>
                  <a:cubicBezTo>
                    <a:pt x="2455" y="1050"/>
                    <a:pt x="2455" y="1049"/>
                    <a:pt x="2452" y="1042"/>
                  </a:cubicBezTo>
                  <a:cubicBezTo>
                    <a:pt x="2451" y="1040"/>
                    <a:pt x="2448" y="1039"/>
                    <a:pt x="2446" y="1038"/>
                  </a:cubicBezTo>
                  <a:cubicBezTo>
                    <a:pt x="2445" y="1037"/>
                    <a:pt x="2444" y="1033"/>
                    <a:pt x="2443" y="1031"/>
                  </a:cubicBezTo>
                  <a:cubicBezTo>
                    <a:pt x="2446" y="1031"/>
                    <a:pt x="2448" y="1031"/>
                    <a:pt x="2450" y="1030"/>
                  </a:cubicBezTo>
                  <a:cubicBezTo>
                    <a:pt x="2451" y="1021"/>
                    <a:pt x="2438" y="1024"/>
                    <a:pt x="2434" y="1020"/>
                  </a:cubicBezTo>
                  <a:close/>
                  <a:moveTo>
                    <a:pt x="2406" y="496"/>
                  </a:moveTo>
                  <a:cubicBezTo>
                    <a:pt x="2406" y="501"/>
                    <a:pt x="2407" y="506"/>
                    <a:pt x="2405" y="511"/>
                  </a:cubicBezTo>
                  <a:cubicBezTo>
                    <a:pt x="2402" y="517"/>
                    <a:pt x="2404" y="518"/>
                    <a:pt x="2405" y="524"/>
                  </a:cubicBezTo>
                  <a:cubicBezTo>
                    <a:pt x="2406" y="528"/>
                    <a:pt x="2406" y="528"/>
                    <a:pt x="2404" y="531"/>
                  </a:cubicBezTo>
                  <a:cubicBezTo>
                    <a:pt x="2403" y="533"/>
                    <a:pt x="2404" y="536"/>
                    <a:pt x="2404" y="538"/>
                  </a:cubicBezTo>
                  <a:cubicBezTo>
                    <a:pt x="2404" y="544"/>
                    <a:pt x="2403" y="545"/>
                    <a:pt x="2406" y="551"/>
                  </a:cubicBezTo>
                  <a:cubicBezTo>
                    <a:pt x="2406" y="548"/>
                    <a:pt x="2406" y="543"/>
                    <a:pt x="2410" y="542"/>
                  </a:cubicBezTo>
                  <a:cubicBezTo>
                    <a:pt x="2414" y="541"/>
                    <a:pt x="2416" y="546"/>
                    <a:pt x="2416" y="550"/>
                  </a:cubicBezTo>
                  <a:cubicBezTo>
                    <a:pt x="2420" y="546"/>
                    <a:pt x="2415" y="540"/>
                    <a:pt x="2413" y="536"/>
                  </a:cubicBezTo>
                  <a:cubicBezTo>
                    <a:pt x="2410" y="531"/>
                    <a:pt x="2409" y="530"/>
                    <a:pt x="2410" y="525"/>
                  </a:cubicBezTo>
                  <a:cubicBezTo>
                    <a:pt x="2413" y="518"/>
                    <a:pt x="2412" y="516"/>
                    <a:pt x="2419" y="514"/>
                  </a:cubicBezTo>
                  <a:cubicBezTo>
                    <a:pt x="2423" y="513"/>
                    <a:pt x="2423" y="521"/>
                    <a:pt x="2427" y="521"/>
                  </a:cubicBezTo>
                  <a:cubicBezTo>
                    <a:pt x="2424" y="515"/>
                    <a:pt x="2422" y="509"/>
                    <a:pt x="2420" y="502"/>
                  </a:cubicBezTo>
                  <a:cubicBezTo>
                    <a:pt x="2419" y="498"/>
                    <a:pt x="2418" y="495"/>
                    <a:pt x="2418" y="491"/>
                  </a:cubicBezTo>
                  <a:cubicBezTo>
                    <a:pt x="2417" y="489"/>
                    <a:pt x="2414" y="487"/>
                    <a:pt x="2414" y="485"/>
                  </a:cubicBezTo>
                  <a:cubicBezTo>
                    <a:pt x="2413" y="477"/>
                    <a:pt x="2419" y="473"/>
                    <a:pt x="2415" y="466"/>
                  </a:cubicBezTo>
                  <a:cubicBezTo>
                    <a:pt x="2413" y="462"/>
                    <a:pt x="2415" y="451"/>
                    <a:pt x="2408" y="457"/>
                  </a:cubicBezTo>
                  <a:cubicBezTo>
                    <a:pt x="2411" y="459"/>
                    <a:pt x="2412" y="464"/>
                    <a:pt x="2409" y="466"/>
                  </a:cubicBezTo>
                  <a:cubicBezTo>
                    <a:pt x="2408" y="467"/>
                    <a:pt x="2408" y="465"/>
                    <a:pt x="2406" y="467"/>
                  </a:cubicBezTo>
                  <a:cubicBezTo>
                    <a:pt x="2403" y="469"/>
                    <a:pt x="2404" y="469"/>
                    <a:pt x="2405" y="472"/>
                  </a:cubicBezTo>
                  <a:cubicBezTo>
                    <a:pt x="2406" y="476"/>
                    <a:pt x="2404" y="482"/>
                    <a:pt x="2403" y="486"/>
                  </a:cubicBezTo>
                  <a:cubicBezTo>
                    <a:pt x="2402" y="489"/>
                    <a:pt x="2410" y="492"/>
                    <a:pt x="2406" y="496"/>
                  </a:cubicBezTo>
                  <a:close/>
                  <a:moveTo>
                    <a:pt x="2266" y="891"/>
                  </a:moveTo>
                  <a:cubicBezTo>
                    <a:pt x="2270" y="892"/>
                    <a:pt x="2272" y="886"/>
                    <a:pt x="2267" y="886"/>
                  </a:cubicBezTo>
                  <a:cubicBezTo>
                    <a:pt x="2266" y="887"/>
                    <a:pt x="2262" y="890"/>
                    <a:pt x="2266" y="891"/>
                  </a:cubicBezTo>
                  <a:close/>
                  <a:moveTo>
                    <a:pt x="2260" y="892"/>
                  </a:moveTo>
                  <a:cubicBezTo>
                    <a:pt x="2261" y="889"/>
                    <a:pt x="2263" y="886"/>
                    <a:pt x="2265" y="884"/>
                  </a:cubicBezTo>
                  <a:cubicBezTo>
                    <a:pt x="2267" y="883"/>
                    <a:pt x="2266" y="878"/>
                    <a:pt x="2267" y="876"/>
                  </a:cubicBezTo>
                  <a:cubicBezTo>
                    <a:pt x="2266" y="876"/>
                    <a:pt x="2266" y="876"/>
                    <a:pt x="2265" y="876"/>
                  </a:cubicBezTo>
                  <a:cubicBezTo>
                    <a:pt x="2264" y="881"/>
                    <a:pt x="2260" y="887"/>
                    <a:pt x="2260" y="892"/>
                  </a:cubicBezTo>
                  <a:close/>
                  <a:moveTo>
                    <a:pt x="2273" y="875"/>
                  </a:moveTo>
                  <a:cubicBezTo>
                    <a:pt x="2271" y="876"/>
                    <a:pt x="2269" y="876"/>
                    <a:pt x="2268" y="874"/>
                  </a:cubicBezTo>
                  <a:cubicBezTo>
                    <a:pt x="2268" y="876"/>
                    <a:pt x="2268" y="878"/>
                    <a:pt x="2269" y="880"/>
                  </a:cubicBezTo>
                  <a:cubicBezTo>
                    <a:pt x="2272" y="877"/>
                    <a:pt x="2270" y="885"/>
                    <a:pt x="2273" y="887"/>
                  </a:cubicBezTo>
                  <a:cubicBezTo>
                    <a:pt x="2273" y="886"/>
                    <a:pt x="2273" y="885"/>
                    <a:pt x="2273" y="884"/>
                  </a:cubicBezTo>
                  <a:cubicBezTo>
                    <a:pt x="2274" y="885"/>
                    <a:pt x="2274" y="886"/>
                    <a:pt x="2275" y="887"/>
                  </a:cubicBezTo>
                  <a:cubicBezTo>
                    <a:pt x="2277" y="884"/>
                    <a:pt x="2273" y="879"/>
                    <a:pt x="2273" y="875"/>
                  </a:cubicBezTo>
                  <a:close/>
                  <a:moveTo>
                    <a:pt x="2262" y="868"/>
                  </a:moveTo>
                  <a:cubicBezTo>
                    <a:pt x="2263" y="870"/>
                    <a:pt x="2264" y="872"/>
                    <a:pt x="2266" y="873"/>
                  </a:cubicBezTo>
                  <a:cubicBezTo>
                    <a:pt x="2266" y="872"/>
                    <a:pt x="2266" y="869"/>
                    <a:pt x="2266" y="868"/>
                  </a:cubicBezTo>
                  <a:cubicBezTo>
                    <a:pt x="2263" y="868"/>
                    <a:pt x="2264" y="864"/>
                    <a:pt x="2259" y="865"/>
                  </a:cubicBezTo>
                  <a:cubicBezTo>
                    <a:pt x="2261" y="867"/>
                    <a:pt x="2260" y="869"/>
                    <a:pt x="2258" y="871"/>
                  </a:cubicBezTo>
                  <a:cubicBezTo>
                    <a:pt x="2259" y="870"/>
                    <a:pt x="2261" y="869"/>
                    <a:pt x="2262" y="868"/>
                  </a:cubicBezTo>
                  <a:close/>
                  <a:moveTo>
                    <a:pt x="2268" y="865"/>
                  </a:moveTo>
                  <a:cubicBezTo>
                    <a:pt x="2268" y="868"/>
                    <a:pt x="2270" y="869"/>
                    <a:pt x="2272" y="871"/>
                  </a:cubicBezTo>
                  <a:cubicBezTo>
                    <a:pt x="2274" y="873"/>
                    <a:pt x="2272" y="873"/>
                    <a:pt x="2273" y="875"/>
                  </a:cubicBezTo>
                  <a:cubicBezTo>
                    <a:pt x="2279" y="882"/>
                    <a:pt x="2278" y="873"/>
                    <a:pt x="2277" y="869"/>
                  </a:cubicBezTo>
                  <a:cubicBezTo>
                    <a:pt x="2276" y="864"/>
                    <a:pt x="2271" y="865"/>
                    <a:pt x="2268" y="865"/>
                  </a:cubicBezTo>
                  <a:close/>
                  <a:moveTo>
                    <a:pt x="2249" y="872"/>
                  </a:moveTo>
                  <a:cubicBezTo>
                    <a:pt x="2250" y="881"/>
                    <a:pt x="2248" y="887"/>
                    <a:pt x="2258" y="883"/>
                  </a:cubicBezTo>
                  <a:cubicBezTo>
                    <a:pt x="2255" y="886"/>
                    <a:pt x="2250" y="891"/>
                    <a:pt x="2255" y="893"/>
                  </a:cubicBezTo>
                  <a:cubicBezTo>
                    <a:pt x="2257" y="894"/>
                    <a:pt x="2256" y="897"/>
                    <a:pt x="2259" y="896"/>
                  </a:cubicBezTo>
                  <a:cubicBezTo>
                    <a:pt x="2261" y="896"/>
                    <a:pt x="2260" y="892"/>
                    <a:pt x="2260" y="890"/>
                  </a:cubicBezTo>
                  <a:cubicBezTo>
                    <a:pt x="2260" y="887"/>
                    <a:pt x="2263" y="881"/>
                    <a:pt x="2262" y="879"/>
                  </a:cubicBezTo>
                  <a:cubicBezTo>
                    <a:pt x="2259" y="874"/>
                    <a:pt x="2258" y="874"/>
                    <a:pt x="2253" y="872"/>
                  </a:cubicBezTo>
                  <a:cubicBezTo>
                    <a:pt x="2252" y="871"/>
                    <a:pt x="2250" y="872"/>
                    <a:pt x="2249" y="872"/>
                  </a:cubicBezTo>
                  <a:close/>
                  <a:moveTo>
                    <a:pt x="2229" y="984"/>
                  </a:moveTo>
                  <a:cubicBezTo>
                    <a:pt x="2228" y="987"/>
                    <a:pt x="2229" y="989"/>
                    <a:pt x="2227" y="993"/>
                  </a:cubicBezTo>
                  <a:cubicBezTo>
                    <a:pt x="2225" y="998"/>
                    <a:pt x="2223" y="998"/>
                    <a:pt x="2226" y="1003"/>
                  </a:cubicBezTo>
                  <a:cubicBezTo>
                    <a:pt x="2228" y="1005"/>
                    <a:pt x="2232" y="1002"/>
                    <a:pt x="2231" y="1008"/>
                  </a:cubicBezTo>
                  <a:cubicBezTo>
                    <a:pt x="2231" y="1010"/>
                    <a:pt x="2228" y="1019"/>
                    <a:pt x="2229" y="1021"/>
                  </a:cubicBezTo>
                  <a:cubicBezTo>
                    <a:pt x="2231" y="1023"/>
                    <a:pt x="2237" y="1023"/>
                    <a:pt x="2238" y="1021"/>
                  </a:cubicBezTo>
                  <a:cubicBezTo>
                    <a:pt x="2238" y="1020"/>
                    <a:pt x="2237" y="1017"/>
                    <a:pt x="2237" y="1016"/>
                  </a:cubicBezTo>
                  <a:cubicBezTo>
                    <a:pt x="2237" y="1015"/>
                    <a:pt x="2238" y="1013"/>
                    <a:pt x="2238" y="1012"/>
                  </a:cubicBezTo>
                  <a:cubicBezTo>
                    <a:pt x="2239" y="1009"/>
                    <a:pt x="2238" y="1005"/>
                    <a:pt x="2238" y="1002"/>
                  </a:cubicBezTo>
                  <a:cubicBezTo>
                    <a:pt x="2239" y="999"/>
                    <a:pt x="2234" y="997"/>
                    <a:pt x="2241" y="996"/>
                  </a:cubicBezTo>
                  <a:cubicBezTo>
                    <a:pt x="2244" y="995"/>
                    <a:pt x="2241" y="1002"/>
                    <a:pt x="2242" y="1004"/>
                  </a:cubicBezTo>
                  <a:cubicBezTo>
                    <a:pt x="2243" y="1007"/>
                    <a:pt x="2247" y="1007"/>
                    <a:pt x="2246" y="1010"/>
                  </a:cubicBezTo>
                  <a:cubicBezTo>
                    <a:pt x="2245" y="1014"/>
                    <a:pt x="2248" y="1015"/>
                    <a:pt x="2251" y="1014"/>
                  </a:cubicBezTo>
                  <a:cubicBezTo>
                    <a:pt x="2249" y="1015"/>
                    <a:pt x="2257" y="1008"/>
                    <a:pt x="2256" y="1010"/>
                  </a:cubicBezTo>
                  <a:cubicBezTo>
                    <a:pt x="2259" y="1005"/>
                    <a:pt x="2253" y="1008"/>
                    <a:pt x="2252" y="1004"/>
                  </a:cubicBezTo>
                  <a:cubicBezTo>
                    <a:pt x="2251" y="1003"/>
                    <a:pt x="2254" y="1001"/>
                    <a:pt x="2253" y="1000"/>
                  </a:cubicBezTo>
                  <a:cubicBezTo>
                    <a:pt x="2252" y="998"/>
                    <a:pt x="2251" y="996"/>
                    <a:pt x="2250" y="994"/>
                  </a:cubicBezTo>
                  <a:cubicBezTo>
                    <a:pt x="2249" y="991"/>
                    <a:pt x="2247" y="992"/>
                    <a:pt x="2245" y="989"/>
                  </a:cubicBezTo>
                  <a:cubicBezTo>
                    <a:pt x="2252" y="992"/>
                    <a:pt x="2255" y="978"/>
                    <a:pt x="2261" y="982"/>
                  </a:cubicBezTo>
                  <a:cubicBezTo>
                    <a:pt x="2263" y="976"/>
                    <a:pt x="2257" y="979"/>
                    <a:pt x="2255" y="979"/>
                  </a:cubicBezTo>
                  <a:cubicBezTo>
                    <a:pt x="2252" y="979"/>
                    <a:pt x="2252" y="981"/>
                    <a:pt x="2250" y="981"/>
                  </a:cubicBezTo>
                  <a:cubicBezTo>
                    <a:pt x="2247" y="982"/>
                    <a:pt x="2248" y="979"/>
                    <a:pt x="2246" y="982"/>
                  </a:cubicBezTo>
                  <a:cubicBezTo>
                    <a:pt x="2239" y="989"/>
                    <a:pt x="2232" y="976"/>
                    <a:pt x="2237" y="970"/>
                  </a:cubicBezTo>
                  <a:cubicBezTo>
                    <a:pt x="2240" y="967"/>
                    <a:pt x="2243" y="970"/>
                    <a:pt x="2246" y="970"/>
                  </a:cubicBezTo>
                  <a:cubicBezTo>
                    <a:pt x="2250" y="970"/>
                    <a:pt x="2255" y="968"/>
                    <a:pt x="2259" y="970"/>
                  </a:cubicBezTo>
                  <a:cubicBezTo>
                    <a:pt x="2267" y="975"/>
                    <a:pt x="2272" y="965"/>
                    <a:pt x="2275" y="958"/>
                  </a:cubicBezTo>
                  <a:cubicBezTo>
                    <a:pt x="2271" y="958"/>
                    <a:pt x="2268" y="964"/>
                    <a:pt x="2265" y="966"/>
                  </a:cubicBezTo>
                  <a:cubicBezTo>
                    <a:pt x="2263" y="967"/>
                    <a:pt x="2260" y="965"/>
                    <a:pt x="2258" y="965"/>
                  </a:cubicBezTo>
                  <a:cubicBezTo>
                    <a:pt x="2256" y="965"/>
                    <a:pt x="2257" y="966"/>
                    <a:pt x="2254" y="965"/>
                  </a:cubicBezTo>
                  <a:cubicBezTo>
                    <a:pt x="2250" y="964"/>
                    <a:pt x="2244" y="960"/>
                    <a:pt x="2240" y="962"/>
                  </a:cubicBezTo>
                  <a:cubicBezTo>
                    <a:pt x="2236" y="965"/>
                    <a:pt x="2235" y="968"/>
                    <a:pt x="2232" y="973"/>
                  </a:cubicBezTo>
                  <a:cubicBezTo>
                    <a:pt x="2235" y="978"/>
                    <a:pt x="2230" y="980"/>
                    <a:pt x="2229" y="984"/>
                  </a:cubicBezTo>
                  <a:close/>
                  <a:moveTo>
                    <a:pt x="2237" y="857"/>
                  </a:moveTo>
                  <a:cubicBezTo>
                    <a:pt x="2239" y="861"/>
                    <a:pt x="2242" y="865"/>
                    <a:pt x="2244" y="869"/>
                  </a:cubicBezTo>
                  <a:cubicBezTo>
                    <a:pt x="2248" y="864"/>
                    <a:pt x="2248" y="861"/>
                    <a:pt x="2243" y="857"/>
                  </a:cubicBezTo>
                  <a:cubicBezTo>
                    <a:pt x="2241" y="857"/>
                    <a:pt x="2239" y="857"/>
                    <a:pt x="2237" y="857"/>
                  </a:cubicBezTo>
                  <a:close/>
                  <a:moveTo>
                    <a:pt x="2194" y="1043"/>
                  </a:moveTo>
                  <a:cubicBezTo>
                    <a:pt x="2194" y="1047"/>
                    <a:pt x="2197" y="1051"/>
                    <a:pt x="2200" y="1047"/>
                  </a:cubicBezTo>
                  <a:cubicBezTo>
                    <a:pt x="2203" y="1043"/>
                    <a:pt x="2196" y="1042"/>
                    <a:pt x="2194" y="1043"/>
                  </a:cubicBezTo>
                  <a:close/>
                  <a:moveTo>
                    <a:pt x="2393" y="576"/>
                  </a:moveTo>
                  <a:cubicBezTo>
                    <a:pt x="2393" y="578"/>
                    <a:pt x="2393" y="582"/>
                    <a:pt x="2392" y="582"/>
                  </a:cubicBezTo>
                  <a:cubicBezTo>
                    <a:pt x="2389" y="584"/>
                    <a:pt x="2388" y="584"/>
                    <a:pt x="2388" y="587"/>
                  </a:cubicBezTo>
                  <a:cubicBezTo>
                    <a:pt x="2387" y="588"/>
                    <a:pt x="2390" y="597"/>
                    <a:pt x="2391" y="597"/>
                  </a:cubicBezTo>
                  <a:cubicBezTo>
                    <a:pt x="2392" y="598"/>
                    <a:pt x="2394" y="594"/>
                    <a:pt x="2395" y="594"/>
                  </a:cubicBezTo>
                  <a:cubicBezTo>
                    <a:pt x="2396" y="594"/>
                    <a:pt x="2399" y="595"/>
                    <a:pt x="2398" y="592"/>
                  </a:cubicBezTo>
                  <a:cubicBezTo>
                    <a:pt x="2396" y="590"/>
                    <a:pt x="2391" y="591"/>
                    <a:pt x="2392" y="586"/>
                  </a:cubicBezTo>
                  <a:cubicBezTo>
                    <a:pt x="2394" y="586"/>
                    <a:pt x="2397" y="588"/>
                    <a:pt x="2398" y="587"/>
                  </a:cubicBezTo>
                  <a:cubicBezTo>
                    <a:pt x="2400" y="587"/>
                    <a:pt x="2403" y="585"/>
                    <a:pt x="2404" y="586"/>
                  </a:cubicBezTo>
                  <a:cubicBezTo>
                    <a:pt x="2406" y="588"/>
                    <a:pt x="2413" y="593"/>
                    <a:pt x="2415" y="592"/>
                  </a:cubicBezTo>
                  <a:cubicBezTo>
                    <a:pt x="2415" y="592"/>
                    <a:pt x="2417" y="586"/>
                    <a:pt x="2417" y="585"/>
                  </a:cubicBezTo>
                  <a:cubicBezTo>
                    <a:pt x="2418" y="584"/>
                    <a:pt x="2422" y="582"/>
                    <a:pt x="2423" y="582"/>
                  </a:cubicBezTo>
                  <a:cubicBezTo>
                    <a:pt x="2428" y="582"/>
                    <a:pt x="2431" y="581"/>
                    <a:pt x="2434" y="578"/>
                  </a:cubicBezTo>
                  <a:cubicBezTo>
                    <a:pt x="2426" y="578"/>
                    <a:pt x="2432" y="571"/>
                    <a:pt x="2431" y="567"/>
                  </a:cubicBezTo>
                  <a:cubicBezTo>
                    <a:pt x="2425" y="573"/>
                    <a:pt x="2425" y="572"/>
                    <a:pt x="2418" y="568"/>
                  </a:cubicBezTo>
                  <a:cubicBezTo>
                    <a:pt x="2412" y="565"/>
                    <a:pt x="2410" y="560"/>
                    <a:pt x="2406" y="555"/>
                  </a:cubicBezTo>
                  <a:cubicBezTo>
                    <a:pt x="2402" y="549"/>
                    <a:pt x="2404" y="563"/>
                    <a:pt x="2404" y="565"/>
                  </a:cubicBezTo>
                  <a:cubicBezTo>
                    <a:pt x="2405" y="567"/>
                    <a:pt x="2401" y="570"/>
                    <a:pt x="2401" y="572"/>
                  </a:cubicBezTo>
                  <a:cubicBezTo>
                    <a:pt x="2401" y="575"/>
                    <a:pt x="2402" y="576"/>
                    <a:pt x="2400" y="578"/>
                  </a:cubicBezTo>
                  <a:cubicBezTo>
                    <a:pt x="2398" y="578"/>
                    <a:pt x="2396" y="577"/>
                    <a:pt x="2393" y="576"/>
                  </a:cubicBezTo>
                  <a:close/>
                  <a:moveTo>
                    <a:pt x="1380" y="442"/>
                  </a:moveTo>
                  <a:cubicBezTo>
                    <a:pt x="1380" y="444"/>
                    <a:pt x="1383" y="449"/>
                    <a:pt x="1385" y="448"/>
                  </a:cubicBezTo>
                  <a:cubicBezTo>
                    <a:pt x="1388" y="448"/>
                    <a:pt x="1388" y="444"/>
                    <a:pt x="1385" y="443"/>
                  </a:cubicBezTo>
                  <a:cubicBezTo>
                    <a:pt x="1384" y="440"/>
                    <a:pt x="1382" y="441"/>
                    <a:pt x="1380" y="442"/>
                  </a:cubicBezTo>
                  <a:close/>
                  <a:moveTo>
                    <a:pt x="1572" y="654"/>
                  </a:moveTo>
                  <a:cubicBezTo>
                    <a:pt x="1570" y="656"/>
                    <a:pt x="1566" y="658"/>
                    <a:pt x="1563" y="658"/>
                  </a:cubicBezTo>
                  <a:cubicBezTo>
                    <a:pt x="1561" y="658"/>
                    <a:pt x="1555" y="657"/>
                    <a:pt x="1554" y="659"/>
                  </a:cubicBezTo>
                  <a:cubicBezTo>
                    <a:pt x="1550" y="667"/>
                    <a:pt x="1567" y="662"/>
                    <a:pt x="1568" y="662"/>
                  </a:cubicBezTo>
                  <a:cubicBezTo>
                    <a:pt x="1566" y="658"/>
                    <a:pt x="1570" y="657"/>
                    <a:pt x="1572" y="654"/>
                  </a:cubicBezTo>
                  <a:close/>
                  <a:moveTo>
                    <a:pt x="1508" y="661"/>
                  </a:moveTo>
                  <a:cubicBezTo>
                    <a:pt x="1508" y="658"/>
                    <a:pt x="1502" y="657"/>
                    <a:pt x="1500" y="657"/>
                  </a:cubicBezTo>
                  <a:cubicBezTo>
                    <a:pt x="1494" y="658"/>
                    <a:pt x="1493" y="657"/>
                    <a:pt x="1488" y="654"/>
                  </a:cubicBezTo>
                  <a:cubicBezTo>
                    <a:pt x="1488" y="655"/>
                    <a:pt x="1487" y="657"/>
                    <a:pt x="1486" y="658"/>
                  </a:cubicBezTo>
                  <a:cubicBezTo>
                    <a:pt x="1494" y="661"/>
                    <a:pt x="1500" y="661"/>
                    <a:pt x="1508" y="661"/>
                  </a:cubicBezTo>
                  <a:close/>
                  <a:moveTo>
                    <a:pt x="1390" y="441"/>
                  </a:moveTo>
                  <a:cubicBezTo>
                    <a:pt x="1389" y="443"/>
                    <a:pt x="1390" y="447"/>
                    <a:pt x="1393" y="447"/>
                  </a:cubicBezTo>
                  <a:cubicBezTo>
                    <a:pt x="1396" y="447"/>
                    <a:pt x="1395" y="449"/>
                    <a:pt x="1396" y="453"/>
                  </a:cubicBezTo>
                  <a:cubicBezTo>
                    <a:pt x="1397" y="449"/>
                    <a:pt x="1396" y="445"/>
                    <a:pt x="1401" y="445"/>
                  </a:cubicBezTo>
                  <a:cubicBezTo>
                    <a:pt x="1400" y="444"/>
                    <a:pt x="1399" y="443"/>
                    <a:pt x="1398" y="442"/>
                  </a:cubicBezTo>
                  <a:cubicBezTo>
                    <a:pt x="1409" y="440"/>
                    <a:pt x="1391" y="430"/>
                    <a:pt x="1397" y="440"/>
                  </a:cubicBezTo>
                  <a:cubicBezTo>
                    <a:pt x="1394" y="440"/>
                    <a:pt x="1393" y="439"/>
                    <a:pt x="1395" y="437"/>
                  </a:cubicBezTo>
                  <a:cubicBezTo>
                    <a:pt x="1394" y="437"/>
                    <a:pt x="1393" y="437"/>
                    <a:pt x="1392" y="437"/>
                  </a:cubicBezTo>
                  <a:cubicBezTo>
                    <a:pt x="1393" y="439"/>
                    <a:pt x="1392" y="440"/>
                    <a:pt x="1390" y="441"/>
                  </a:cubicBezTo>
                  <a:close/>
                  <a:moveTo>
                    <a:pt x="1485" y="406"/>
                  </a:moveTo>
                  <a:cubicBezTo>
                    <a:pt x="1480" y="404"/>
                    <a:pt x="1478" y="405"/>
                    <a:pt x="1473" y="406"/>
                  </a:cubicBezTo>
                  <a:cubicBezTo>
                    <a:pt x="1474" y="408"/>
                    <a:pt x="1476" y="410"/>
                    <a:pt x="1474" y="413"/>
                  </a:cubicBezTo>
                  <a:cubicBezTo>
                    <a:pt x="1477" y="409"/>
                    <a:pt x="1482" y="408"/>
                    <a:pt x="1485" y="406"/>
                  </a:cubicBezTo>
                  <a:close/>
                  <a:moveTo>
                    <a:pt x="1370" y="608"/>
                  </a:moveTo>
                  <a:cubicBezTo>
                    <a:pt x="1371" y="610"/>
                    <a:pt x="1369" y="612"/>
                    <a:pt x="1368" y="613"/>
                  </a:cubicBezTo>
                  <a:cubicBezTo>
                    <a:pt x="1368" y="614"/>
                    <a:pt x="1370" y="615"/>
                    <a:pt x="1370" y="615"/>
                  </a:cubicBezTo>
                  <a:cubicBezTo>
                    <a:pt x="1370" y="619"/>
                    <a:pt x="1366" y="619"/>
                    <a:pt x="1369" y="622"/>
                  </a:cubicBezTo>
                  <a:cubicBezTo>
                    <a:pt x="1372" y="624"/>
                    <a:pt x="1374" y="625"/>
                    <a:pt x="1374" y="621"/>
                  </a:cubicBezTo>
                  <a:cubicBezTo>
                    <a:pt x="1375" y="619"/>
                    <a:pt x="1378" y="621"/>
                    <a:pt x="1378" y="617"/>
                  </a:cubicBezTo>
                  <a:cubicBezTo>
                    <a:pt x="1379" y="613"/>
                    <a:pt x="1379" y="609"/>
                    <a:pt x="1380" y="605"/>
                  </a:cubicBezTo>
                  <a:cubicBezTo>
                    <a:pt x="1381" y="597"/>
                    <a:pt x="1372" y="602"/>
                    <a:pt x="1369" y="603"/>
                  </a:cubicBezTo>
                  <a:cubicBezTo>
                    <a:pt x="1369" y="603"/>
                    <a:pt x="1368" y="603"/>
                    <a:pt x="1367" y="602"/>
                  </a:cubicBezTo>
                  <a:cubicBezTo>
                    <a:pt x="1365" y="607"/>
                    <a:pt x="1370" y="605"/>
                    <a:pt x="1370" y="608"/>
                  </a:cubicBezTo>
                  <a:close/>
                  <a:moveTo>
                    <a:pt x="2773" y="338"/>
                  </a:moveTo>
                  <a:cubicBezTo>
                    <a:pt x="2771" y="338"/>
                    <a:pt x="2764" y="336"/>
                    <a:pt x="2763" y="337"/>
                  </a:cubicBezTo>
                  <a:cubicBezTo>
                    <a:pt x="2761" y="339"/>
                    <a:pt x="2763" y="343"/>
                    <a:pt x="2764" y="344"/>
                  </a:cubicBezTo>
                  <a:cubicBezTo>
                    <a:pt x="2768" y="347"/>
                    <a:pt x="2774" y="342"/>
                    <a:pt x="2777" y="345"/>
                  </a:cubicBezTo>
                  <a:cubicBezTo>
                    <a:pt x="2780" y="350"/>
                    <a:pt x="2785" y="351"/>
                    <a:pt x="2788" y="344"/>
                  </a:cubicBezTo>
                  <a:cubicBezTo>
                    <a:pt x="2783" y="342"/>
                    <a:pt x="2778" y="338"/>
                    <a:pt x="2773" y="338"/>
                  </a:cubicBezTo>
                  <a:close/>
                  <a:moveTo>
                    <a:pt x="1444" y="425"/>
                  </a:moveTo>
                  <a:cubicBezTo>
                    <a:pt x="1446" y="423"/>
                    <a:pt x="1448" y="421"/>
                    <a:pt x="1451" y="420"/>
                  </a:cubicBezTo>
                  <a:cubicBezTo>
                    <a:pt x="1448" y="417"/>
                    <a:pt x="1450" y="416"/>
                    <a:pt x="1452" y="413"/>
                  </a:cubicBezTo>
                  <a:cubicBezTo>
                    <a:pt x="1444" y="411"/>
                    <a:pt x="1444" y="419"/>
                    <a:pt x="1444" y="425"/>
                  </a:cubicBezTo>
                  <a:close/>
                  <a:moveTo>
                    <a:pt x="1460" y="387"/>
                  </a:moveTo>
                  <a:cubicBezTo>
                    <a:pt x="1460" y="386"/>
                    <a:pt x="1460" y="385"/>
                    <a:pt x="1460" y="384"/>
                  </a:cubicBezTo>
                  <a:cubicBezTo>
                    <a:pt x="1460" y="384"/>
                    <a:pt x="1461" y="384"/>
                    <a:pt x="1461" y="384"/>
                  </a:cubicBezTo>
                  <a:cubicBezTo>
                    <a:pt x="1460" y="379"/>
                    <a:pt x="1454" y="383"/>
                    <a:pt x="1460" y="387"/>
                  </a:cubicBezTo>
                  <a:close/>
                  <a:moveTo>
                    <a:pt x="1370" y="589"/>
                  </a:moveTo>
                  <a:cubicBezTo>
                    <a:pt x="1367" y="592"/>
                    <a:pt x="1372" y="597"/>
                    <a:pt x="1375" y="597"/>
                  </a:cubicBezTo>
                  <a:cubicBezTo>
                    <a:pt x="1377" y="590"/>
                    <a:pt x="1377" y="588"/>
                    <a:pt x="1377" y="581"/>
                  </a:cubicBezTo>
                  <a:cubicBezTo>
                    <a:pt x="1374" y="582"/>
                    <a:pt x="1376" y="583"/>
                    <a:pt x="1375" y="585"/>
                  </a:cubicBezTo>
                  <a:cubicBezTo>
                    <a:pt x="1374" y="587"/>
                    <a:pt x="1372" y="588"/>
                    <a:pt x="1370" y="589"/>
                  </a:cubicBezTo>
                  <a:close/>
                  <a:moveTo>
                    <a:pt x="2508" y="1024"/>
                  </a:moveTo>
                  <a:cubicBezTo>
                    <a:pt x="2506" y="1023"/>
                    <a:pt x="2506" y="1020"/>
                    <a:pt x="2503" y="1019"/>
                  </a:cubicBezTo>
                  <a:cubicBezTo>
                    <a:pt x="2503" y="1021"/>
                    <a:pt x="2503" y="1023"/>
                    <a:pt x="2505" y="1025"/>
                  </a:cubicBezTo>
                  <a:cubicBezTo>
                    <a:pt x="2506" y="1026"/>
                    <a:pt x="2505" y="1028"/>
                    <a:pt x="2506" y="1029"/>
                  </a:cubicBezTo>
                  <a:cubicBezTo>
                    <a:pt x="2508" y="1031"/>
                    <a:pt x="2515" y="1034"/>
                    <a:pt x="2513" y="1028"/>
                  </a:cubicBezTo>
                  <a:cubicBezTo>
                    <a:pt x="2512" y="1027"/>
                    <a:pt x="2510" y="1025"/>
                    <a:pt x="2508" y="1024"/>
                  </a:cubicBezTo>
                  <a:close/>
                  <a:moveTo>
                    <a:pt x="2341" y="676"/>
                  </a:moveTo>
                  <a:cubicBezTo>
                    <a:pt x="2342" y="675"/>
                    <a:pt x="2344" y="679"/>
                    <a:pt x="2345" y="678"/>
                  </a:cubicBezTo>
                  <a:cubicBezTo>
                    <a:pt x="2346" y="677"/>
                    <a:pt x="2349" y="674"/>
                    <a:pt x="2349" y="673"/>
                  </a:cubicBezTo>
                  <a:cubicBezTo>
                    <a:pt x="2349" y="663"/>
                    <a:pt x="2337" y="671"/>
                    <a:pt x="2335" y="670"/>
                  </a:cubicBezTo>
                  <a:cubicBezTo>
                    <a:pt x="2332" y="676"/>
                    <a:pt x="2330" y="675"/>
                    <a:pt x="2332" y="682"/>
                  </a:cubicBezTo>
                  <a:cubicBezTo>
                    <a:pt x="2337" y="685"/>
                    <a:pt x="2338" y="678"/>
                    <a:pt x="2341" y="676"/>
                  </a:cubicBezTo>
                  <a:close/>
                  <a:moveTo>
                    <a:pt x="2296" y="1000"/>
                  </a:moveTo>
                  <a:cubicBezTo>
                    <a:pt x="2292" y="1005"/>
                    <a:pt x="2299" y="1005"/>
                    <a:pt x="2301" y="1005"/>
                  </a:cubicBezTo>
                  <a:cubicBezTo>
                    <a:pt x="2302" y="1004"/>
                    <a:pt x="2302" y="1001"/>
                    <a:pt x="2303" y="1002"/>
                  </a:cubicBezTo>
                  <a:cubicBezTo>
                    <a:pt x="2305" y="1002"/>
                    <a:pt x="2307" y="1004"/>
                    <a:pt x="2309" y="1003"/>
                  </a:cubicBezTo>
                  <a:cubicBezTo>
                    <a:pt x="2313" y="1002"/>
                    <a:pt x="2315" y="1004"/>
                    <a:pt x="2319" y="1007"/>
                  </a:cubicBezTo>
                  <a:cubicBezTo>
                    <a:pt x="2320" y="998"/>
                    <a:pt x="2312" y="998"/>
                    <a:pt x="2307" y="996"/>
                  </a:cubicBezTo>
                  <a:cubicBezTo>
                    <a:pt x="2302" y="997"/>
                    <a:pt x="2298" y="997"/>
                    <a:pt x="2296" y="1000"/>
                  </a:cubicBezTo>
                  <a:close/>
                  <a:moveTo>
                    <a:pt x="2647" y="1348"/>
                  </a:moveTo>
                  <a:cubicBezTo>
                    <a:pt x="2647" y="1345"/>
                    <a:pt x="2646" y="1342"/>
                    <a:pt x="2645" y="1340"/>
                  </a:cubicBezTo>
                  <a:cubicBezTo>
                    <a:pt x="2641" y="1342"/>
                    <a:pt x="2640" y="1342"/>
                    <a:pt x="2639" y="1346"/>
                  </a:cubicBezTo>
                  <a:cubicBezTo>
                    <a:pt x="2638" y="1350"/>
                    <a:pt x="2636" y="1348"/>
                    <a:pt x="2634" y="1352"/>
                  </a:cubicBezTo>
                  <a:cubicBezTo>
                    <a:pt x="2632" y="1354"/>
                    <a:pt x="2633" y="1358"/>
                    <a:pt x="2631" y="1360"/>
                  </a:cubicBezTo>
                  <a:cubicBezTo>
                    <a:pt x="2629" y="1363"/>
                    <a:pt x="2626" y="1365"/>
                    <a:pt x="2624" y="1367"/>
                  </a:cubicBezTo>
                  <a:cubicBezTo>
                    <a:pt x="2622" y="1369"/>
                    <a:pt x="2620" y="1371"/>
                    <a:pt x="2617" y="1372"/>
                  </a:cubicBezTo>
                  <a:cubicBezTo>
                    <a:pt x="2615" y="1373"/>
                    <a:pt x="2610" y="1374"/>
                    <a:pt x="2609" y="1376"/>
                  </a:cubicBezTo>
                  <a:cubicBezTo>
                    <a:pt x="2605" y="1382"/>
                    <a:pt x="2600" y="1388"/>
                    <a:pt x="2596" y="1394"/>
                  </a:cubicBezTo>
                  <a:cubicBezTo>
                    <a:pt x="2591" y="1400"/>
                    <a:pt x="2605" y="1398"/>
                    <a:pt x="2606" y="1400"/>
                  </a:cubicBezTo>
                  <a:cubicBezTo>
                    <a:pt x="2609" y="1403"/>
                    <a:pt x="2618" y="1406"/>
                    <a:pt x="2621" y="1402"/>
                  </a:cubicBezTo>
                  <a:cubicBezTo>
                    <a:pt x="2624" y="1397"/>
                    <a:pt x="2630" y="1391"/>
                    <a:pt x="2631" y="1385"/>
                  </a:cubicBezTo>
                  <a:cubicBezTo>
                    <a:pt x="2633" y="1377"/>
                    <a:pt x="2636" y="1376"/>
                    <a:pt x="2642" y="1372"/>
                  </a:cubicBezTo>
                  <a:cubicBezTo>
                    <a:pt x="2643" y="1373"/>
                    <a:pt x="2644" y="1375"/>
                    <a:pt x="2646" y="1375"/>
                  </a:cubicBezTo>
                  <a:cubicBezTo>
                    <a:pt x="2643" y="1370"/>
                    <a:pt x="2643" y="1369"/>
                    <a:pt x="2646" y="1365"/>
                  </a:cubicBezTo>
                  <a:cubicBezTo>
                    <a:pt x="2649" y="1361"/>
                    <a:pt x="2653" y="1357"/>
                    <a:pt x="2656" y="1353"/>
                  </a:cubicBezTo>
                  <a:cubicBezTo>
                    <a:pt x="2655" y="1350"/>
                    <a:pt x="2654" y="1347"/>
                    <a:pt x="2653" y="1344"/>
                  </a:cubicBezTo>
                  <a:cubicBezTo>
                    <a:pt x="2651" y="1345"/>
                    <a:pt x="2649" y="1347"/>
                    <a:pt x="2647" y="1348"/>
                  </a:cubicBezTo>
                  <a:close/>
                  <a:moveTo>
                    <a:pt x="2606" y="1403"/>
                  </a:moveTo>
                  <a:cubicBezTo>
                    <a:pt x="2604" y="1404"/>
                    <a:pt x="2605" y="1408"/>
                    <a:pt x="2603" y="1410"/>
                  </a:cubicBezTo>
                  <a:cubicBezTo>
                    <a:pt x="2606" y="1408"/>
                    <a:pt x="2613" y="1409"/>
                    <a:pt x="2606" y="1403"/>
                  </a:cubicBezTo>
                  <a:close/>
                  <a:moveTo>
                    <a:pt x="2685" y="1310"/>
                  </a:moveTo>
                  <a:cubicBezTo>
                    <a:pt x="2679" y="1314"/>
                    <a:pt x="2678" y="1314"/>
                    <a:pt x="2671" y="1312"/>
                  </a:cubicBezTo>
                  <a:cubicBezTo>
                    <a:pt x="2667" y="1311"/>
                    <a:pt x="2669" y="1303"/>
                    <a:pt x="2665" y="1300"/>
                  </a:cubicBezTo>
                  <a:cubicBezTo>
                    <a:pt x="2665" y="1305"/>
                    <a:pt x="2662" y="1309"/>
                    <a:pt x="2660" y="1303"/>
                  </a:cubicBezTo>
                  <a:cubicBezTo>
                    <a:pt x="2659" y="1301"/>
                    <a:pt x="2660" y="1299"/>
                    <a:pt x="2659" y="1297"/>
                  </a:cubicBezTo>
                  <a:cubicBezTo>
                    <a:pt x="2658" y="1296"/>
                    <a:pt x="2657" y="1294"/>
                    <a:pt x="2656" y="1293"/>
                  </a:cubicBezTo>
                  <a:cubicBezTo>
                    <a:pt x="2654" y="1287"/>
                    <a:pt x="2658" y="1288"/>
                    <a:pt x="2651" y="1285"/>
                  </a:cubicBezTo>
                  <a:cubicBezTo>
                    <a:pt x="2648" y="1284"/>
                    <a:pt x="2646" y="1281"/>
                    <a:pt x="2643" y="1280"/>
                  </a:cubicBezTo>
                  <a:cubicBezTo>
                    <a:pt x="2645" y="1283"/>
                    <a:pt x="2646" y="1287"/>
                    <a:pt x="2648" y="1290"/>
                  </a:cubicBezTo>
                  <a:cubicBezTo>
                    <a:pt x="2649" y="1290"/>
                    <a:pt x="2649" y="1289"/>
                    <a:pt x="2650" y="1289"/>
                  </a:cubicBezTo>
                  <a:cubicBezTo>
                    <a:pt x="2652" y="1292"/>
                    <a:pt x="2655" y="1306"/>
                    <a:pt x="2659" y="1304"/>
                  </a:cubicBezTo>
                  <a:cubicBezTo>
                    <a:pt x="2658" y="1309"/>
                    <a:pt x="2661" y="1313"/>
                    <a:pt x="2659" y="1317"/>
                  </a:cubicBezTo>
                  <a:cubicBezTo>
                    <a:pt x="2657" y="1323"/>
                    <a:pt x="2656" y="1324"/>
                    <a:pt x="2652" y="1328"/>
                  </a:cubicBezTo>
                  <a:cubicBezTo>
                    <a:pt x="2654" y="1329"/>
                    <a:pt x="2655" y="1331"/>
                    <a:pt x="2657" y="1333"/>
                  </a:cubicBezTo>
                  <a:cubicBezTo>
                    <a:pt x="2659" y="1333"/>
                    <a:pt x="2663" y="1333"/>
                    <a:pt x="2663" y="1335"/>
                  </a:cubicBezTo>
                  <a:cubicBezTo>
                    <a:pt x="2666" y="1339"/>
                    <a:pt x="2660" y="1345"/>
                    <a:pt x="2658" y="1347"/>
                  </a:cubicBezTo>
                  <a:cubicBezTo>
                    <a:pt x="2662" y="1349"/>
                    <a:pt x="2667" y="1352"/>
                    <a:pt x="2670" y="1346"/>
                  </a:cubicBezTo>
                  <a:cubicBezTo>
                    <a:pt x="2672" y="1341"/>
                    <a:pt x="2677" y="1334"/>
                    <a:pt x="2677" y="1329"/>
                  </a:cubicBezTo>
                  <a:cubicBezTo>
                    <a:pt x="2676" y="1325"/>
                    <a:pt x="2681" y="1325"/>
                    <a:pt x="2683" y="1326"/>
                  </a:cubicBezTo>
                  <a:cubicBezTo>
                    <a:pt x="2685" y="1327"/>
                    <a:pt x="2683" y="1324"/>
                    <a:pt x="2684" y="1323"/>
                  </a:cubicBezTo>
                  <a:cubicBezTo>
                    <a:pt x="2687" y="1320"/>
                    <a:pt x="2692" y="1311"/>
                    <a:pt x="2685" y="1310"/>
                  </a:cubicBezTo>
                  <a:close/>
                  <a:moveTo>
                    <a:pt x="1323" y="615"/>
                  </a:moveTo>
                  <a:cubicBezTo>
                    <a:pt x="1324" y="617"/>
                    <a:pt x="1326" y="618"/>
                    <a:pt x="1327" y="619"/>
                  </a:cubicBezTo>
                  <a:cubicBezTo>
                    <a:pt x="1329" y="618"/>
                    <a:pt x="1330" y="617"/>
                    <a:pt x="1331" y="616"/>
                  </a:cubicBezTo>
                  <a:cubicBezTo>
                    <a:pt x="1329" y="610"/>
                    <a:pt x="1327" y="613"/>
                    <a:pt x="1323" y="615"/>
                  </a:cubicBezTo>
                  <a:close/>
                  <a:moveTo>
                    <a:pt x="2759" y="312"/>
                  </a:moveTo>
                  <a:cubicBezTo>
                    <a:pt x="2759" y="317"/>
                    <a:pt x="2760" y="319"/>
                    <a:pt x="2756" y="321"/>
                  </a:cubicBezTo>
                  <a:cubicBezTo>
                    <a:pt x="2753" y="322"/>
                    <a:pt x="2755" y="327"/>
                    <a:pt x="2756" y="330"/>
                  </a:cubicBezTo>
                  <a:cubicBezTo>
                    <a:pt x="2750" y="329"/>
                    <a:pt x="2748" y="329"/>
                    <a:pt x="2744" y="325"/>
                  </a:cubicBezTo>
                  <a:cubicBezTo>
                    <a:pt x="2741" y="323"/>
                    <a:pt x="2734" y="327"/>
                    <a:pt x="2733" y="323"/>
                  </a:cubicBezTo>
                  <a:cubicBezTo>
                    <a:pt x="2732" y="318"/>
                    <a:pt x="2733" y="313"/>
                    <a:pt x="2728" y="313"/>
                  </a:cubicBezTo>
                  <a:cubicBezTo>
                    <a:pt x="2722" y="312"/>
                    <a:pt x="2717" y="312"/>
                    <a:pt x="2711" y="312"/>
                  </a:cubicBezTo>
                  <a:cubicBezTo>
                    <a:pt x="2708" y="311"/>
                    <a:pt x="2714" y="301"/>
                    <a:pt x="2706" y="303"/>
                  </a:cubicBezTo>
                  <a:cubicBezTo>
                    <a:pt x="2703" y="303"/>
                    <a:pt x="2704" y="313"/>
                    <a:pt x="2704" y="316"/>
                  </a:cubicBezTo>
                  <a:cubicBezTo>
                    <a:pt x="2704" y="322"/>
                    <a:pt x="2685" y="324"/>
                    <a:pt x="2680" y="325"/>
                  </a:cubicBezTo>
                  <a:cubicBezTo>
                    <a:pt x="2685" y="328"/>
                    <a:pt x="2690" y="330"/>
                    <a:pt x="2690" y="335"/>
                  </a:cubicBezTo>
                  <a:cubicBezTo>
                    <a:pt x="2690" y="342"/>
                    <a:pt x="2693" y="345"/>
                    <a:pt x="2697" y="350"/>
                  </a:cubicBezTo>
                  <a:cubicBezTo>
                    <a:pt x="2697" y="351"/>
                    <a:pt x="2694" y="355"/>
                    <a:pt x="2693" y="355"/>
                  </a:cubicBezTo>
                  <a:cubicBezTo>
                    <a:pt x="2692" y="356"/>
                    <a:pt x="2688" y="354"/>
                    <a:pt x="2686" y="354"/>
                  </a:cubicBezTo>
                  <a:cubicBezTo>
                    <a:pt x="2684" y="353"/>
                    <a:pt x="2678" y="351"/>
                    <a:pt x="2675" y="352"/>
                  </a:cubicBezTo>
                  <a:cubicBezTo>
                    <a:pt x="2665" y="358"/>
                    <a:pt x="2655" y="365"/>
                    <a:pt x="2645" y="371"/>
                  </a:cubicBezTo>
                  <a:cubicBezTo>
                    <a:pt x="2637" y="376"/>
                    <a:pt x="2628" y="378"/>
                    <a:pt x="2625" y="387"/>
                  </a:cubicBezTo>
                  <a:cubicBezTo>
                    <a:pt x="2618" y="380"/>
                    <a:pt x="2617" y="379"/>
                    <a:pt x="2608" y="381"/>
                  </a:cubicBezTo>
                  <a:cubicBezTo>
                    <a:pt x="2599" y="382"/>
                    <a:pt x="2599" y="382"/>
                    <a:pt x="2593" y="390"/>
                  </a:cubicBezTo>
                  <a:cubicBezTo>
                    <a:pt x="2593" y="387"/>
                    <a:pt x="2593" y="385"/>
                    <a:pt x="2593" y="382"/>
                  </a:cubicBezTo>
                  <a:cubicBezTo>
                    <a:pt x="2590" y="383"/>
                    <a:pt x="2585" y="387"/>
                    <a:pt x="2582" y="387"/>
                  </a:cubicBezTo>
                  <a:cubicBezTo>
                    <a:pt x="2579" y="386"/>
                    <a:pt x="2575" y="384"/>
                    <a:pt x="2573" y="388"/>
                  </a:cubicBezTo>
                  <a:cubicBezTo>
                    <a:pt x="2568" y="396"/>
                    <a:pt x="2563" y="404"/>
                    <a:pt x="2558" y="412"/>
                  </a:cubicBezTo>
                  <a:cubicBezTo>
                    <a:pt x="2561" y="413"/>
                    <a:pt x="2570" y="414"/>
                    <a:pt x="2569" y="417"/>
                  </a:cubicBezTo>
                  <a:cubicBezTo>
                    <a:pt x="2567" y="425"/>
                    <a:pt x="2567" y="426"/>
                    <a:pt x="2571" y="432"/>
                  </a:cubicBezTo>
                  <a:cubicBezTo>
                    <a:pt x="2564" y="435"/>
                    <a:pt x="2556" y="439"/>
                    <a:pt x="2561" y="449"/>
                  </a:cubicBezTo>
                  <a:cubicBezTo>
                    <a:pt x="2561" y="451"/>
                    <a:pt x="2555" y="454"/>
                    <a:pt x="2553" y="454"/>
                  </a:cubicBezTo>
                  <a:cubicBezTo>
                    <a:pt x="2549" y="455"/>
                    <a:pt x="2546" y="455"/>
                    <a:pt x="2545" y="460"/>
                  </a:cubicBezTo>
                  <a:cubicBezTo>
                    <a:pt x="2545" y="465"/>
                    <a:pt x="2546" y="469"/>
                    <a:pt x="2541" y="471"/>
                  </a:cubicBezTo>
                  <a:cubicBezTo>
                    <a:pt x="2535" y="472"/>
                    <a:pt x="2535" y="472"/>
                    <a:pt x="2534" y="479"/>
                  </a:cubicBezTo>
                  <a:cubicBezTo>
                    <a:pt x="2533" y="486"/>
                    <a:pt x="2524" y="493"/>
                    <a:pt x="2520" y="498"/>
                  </a:cubicBezTo>
                  <a:cubicBezTo>
                    <a:pt x="2514" y="474"/>
                    <a:pt x="2497" y="427"/>
                    <a:pt x="2526" y="413"/>
                  </a:cubicBezTo>
                  <a:cubicBezTo>
                    <a:pt x="2534" y="409"/>
                    <a:pt x="2539" y="408"/>
                    <a:pt x="2544" y="400"/>
                  </a:cubicBezTo>
                  <a:cubicBezTo>
                    <a:pt x="2548" y="392"/>
                    <a:pt x="2554" y="388"/>
                    <a:pt x="2561" y="383"/>
                  </a:cubicBezTo>
                  <a:cubicBezTo>
                    <a:pt x="2566" y="379"/>
                    <a:pt x="2572" y="377"/>
                    <a:pt x="2574" y="371"/>
                  </a:cubicBezTo>
                  <a:cubicBezTo>
                    <a:pt x="2575" y="366"/>
                    <a:pt x="2576" y="361"/>
                    <a:pt x="2577" y="356"/>
                  </a:cubicBezTo>
                  <a:cubicBezTo>
                    <a:pt x="2578" y="355"/>
                    <a:pt x="2584" y="355"/>
                    <a:pt x="2586" y="354"/>
                  </a:cubicBezTo>
                  <a:cubicBezTo>
                    <a:pt x="2581" y="353"/>
                    <a:pt x="2578" y="353"/>
                    <a:pt x="2573" y="353"/>
                  </a:cubicBezTo>
                  <a:cubicBezTo>
                    <a:pt x="2570" y="354"/>
                    <a:pt x="2568" y="360"/>
                    <a:pt x="2566" y="363"/>
                  </a:cubicBezTo>
                  <a:cubicBezTo>
                    <a:pt x="2562" y="369"/>
                    <a:pt x="2553" y="374"/>
                    <a:pt x="2548" y="378"/>
                  </a:cubicBezTo>
                  <a:cubicBezTo>
                    <a:pt x="2545" y="371"/>
                    <a:pt x="2546" y="368"/>
                    <a:pt x="2547" y="361"/>
                  </a:cubicBezTo>
                  <a:cubicBezTo>
                    <a:pt x="2542" y="364"/>
                    <a:pt x="2540" y="365"/>
                    <a:pt x="2534" y="365"/>
                  </a:cubicBezTo>
                  <a:cubicBezTo>
                    <a:pt x="2528" y="365"/>
                    <a:pt x="2526" y="364"/>
                    <a:pt x="2521" y="368"/>
                  </a:cubicBezTo>
                  <a:cubicBezTo>
                    <a:pt x="2514" y="374"/>
                    <a:pt x="2507" y="381"/>
                    <a:pt x="2501" y="389"/>
                  </a:cubicBezTo>
                  <a:cubicBezTo>
                    <a:pt x="2503" y="391"/>
                    <a:pt x="2508" y="393"/>
                    <a:pt x="2506" y="396"/>
                  </a:cubicBezTo>
                  <a:cubicBezTo>
                    <a:pt x="2506" y="397"/>
                    <a:pt x="2499" y="398"/>
                    <a:pt x="2498" y="398"/>
                  </a:cubicBezTo>
                  <a:cubicBezTo>
                    <a:pt x="2490" y="399"/>
                    <a:pt x="2483" y="399"/>
                    <a:pt x="2476" y="400"/>
                  </a:cubicBezTo>
                  <a:cubicBezTo>
                    <a:pt x="2479" y="398"/>
                    <a:pt x="2481" y="397"/>
                    <a:pt x="2484" y="395"/>
                  </a:cubicBezTo>
                  <a:cubicBezTo>
                    <a:pt x="2477" y="393"/>
                    <a:pt x="2470" y="392"/>
                    <a:pt x="2464" y="391"/>
                  </a:cubicBezTo>
                  <a:cubicBezTo>
                    <a:pt x="2462" y="390"/>
                    <a:pt x="2457" y="395"/>
                    <a:pt x="2456" y="396"/>
                  </a:cubicBezTo>
                  <a:cubicBezTo>
                    <a:pt x="2453" y="397"/>
                    <a:pt x="2451" y="396"/>
                    <a:pt x="2448" y="395"/>
                  </a:cubicBezTo>
                  <a:cubicBezTo>
                    <a:pt x="2442" y="394"/>
                    <a:pt x="2437" y="394"/>
                    <a:pt x="2430" y="394"/>
                  </a:cubicBezTo>
                  <a:cubicBezTo>
                    <a:pt x="2427" y="395"/>
                    <a:pt x="2415" y="393"/>
                    <a:pt x="2412" y="396"/>
                  </a:cubicBezTo>
                  <a:cubicBezTo>
                    <a:pt x="2402" y="405"/>
                    <a:pt x="2392" y="415"/>
                    <a:pt x="2382" y="425"/>
                  </a:cubicBezTo>
                  <a:cubicBezTo>
                    <a:pt x="2372" y="435"/>
                    <a:pt x="2362" y="442"/>
                    <a:pt x="2351" y="450"/>
                  </a:cubicBezTo>
                  <a:cubicBezTo>
                    <a:pt x="2353" y="453"/>
                    <a:pt x="2355" y="453"/>
                    <a:pt x="2358" y="453"/>
                  </a:cubicBezTo>
                  <a:cubicBezTo>
                    <a:pt x="2362" y="453"/>
                    <a:pt x="2363" y="453"/>
                    <a:pt x="2364" y="457"/>
                  </a:cubicBezTo>
                  <a:cubicBezTo>
                    <a:pt x="2365" y="458"/>
                    <a:pt x="2366" y="464"/>
                    <a:pt x="2367" y="464"/>
                  </a:cubicBezTo>
                  <a:cubicBezTo>
                    <a:pt x="2375" y="465"/>
                    <a:pt x="2376" y="466"/>
                    <a:pt x="2380" y="458"/>
                  </a:cubicBezTo>
                  <a:cubicBezTo>
                    <a:pt x="2383" y="451"/>
                    <a:pt x="2402" y="467"/>
                    <a:pt x="2401" y="472"/>
                  </a:cubicBezTo>
                  <a:cubicBezTo>
                    <a:pt x="2399" y="485"/>
                    <a:pt x="2396" y="497"/>
                    <a:pt x="2393" y="510"/>
                  </a:cubicBezTo>
                  <a:cubicBezTo>
                    <a:pt x="2391" y="522"/>
                    <a:pt x="2387" y="528"/>
                    <a:pt x="2380" y="538"/>
                  </a:cubicBezTo>
                  <a:cubicBezTo>
                    <a:pt x="2374" y="548"/>
                    <a:pt x="2369" y="557"/>
                    <a:pt x="2361" y="564"/>
                  </a:cubicBezTo>
                  <a:cubicBezTo>
                    <a:pt x="2356" y="570"/>
                    <a:pt x="2351" y="575"/>
                    <a:pt x="2346" y="580"/>
                  </a:cubicBezTo>
                  <a:cubicBezTo>
                    <a:pt x="2343" y="583"/>
                    <a:pt x="2337" y="583"/>
                    <a:pt x="2333" y="584"/>
                  </a:cubicBezTo>
                  <a:cubicBezTo>
                    <a:pt x="2331" y="584"/>
                    <a:pt x="2329" y="579"/>
                    <a:pt x="2328" y="578"/>
                  </a:cubicBezTo>
                  <a:cubicBezTo>
                    <a:pt x="2326" y="578"/>
                    <a:pt x="2322" y="582"/>
                    <a:pt x="2321" y="583"/>
                  </a:cubicBezTo>
                  <a:cubicBezTo>
                    <a:pt x="2315" y="586"/>
                    <a:pt x="2315" y="588"/>
                    <a:pt x="2312" y="595"/>
                  </a:cubicBezTo>
                  <a:cubicBezTo>
                    <a:pt x="2309" y="606"/>
                    <a:pt x="2300" y="612"/>
                    <a:pt x="2292" y="620"/>
                  </a:cubicBezTo>
                  <a:cubicBezTo>
                    <a:pt x="2301" y="627"/>
                    <a:pt x="2309" y="636"/>
                    <a:pt x="2307" y="649"/>
                  </a:cubicBezTo>
                  <a:cubicBezTo>
                    <a:pt x="2306" y="658"/>
                    <a:pt x="2307" y="659"/>
                    <a:pt x="2299" y="663"/>
                  </a:cubicBezTo>
                  <a:cubicBezTo>
                    <a:pt x="2294" y="666"/>
                    <a:pt x="2290" y="666"/>
                    <a:pt x="2284" y="666"/>
                  </a:cubicBezTo>
                  <a:cubicBezTo>
                    <a:pt x="2284" y="661"/>
                    <a:pt x="2285" y="656"/>
                    <a:pt x="2286" y="651"/>
                  </a:cubicBezTo>
                  <a:cubicBezTo>
                    <a:pt x="2286" y="645"/>
                    <a:pt x="2281" y="646"/>
                    <a:pt x="2286" y="641"/>
                  </a:cubicBezTo>
                  <a:cubicBezTo>
                    <a:pt x="2288" y="637"/>
                    <a:pt x="2287" y="633"/>
                    <a:pt x="2283" y="633"/>
                  </a:cubicBezTo>
                  <a:cubicBezTo>
                    <a:pt x="2279" y="634"/>
                    <a:pt x="2273" y="636"/>
                    <a:pt x="2272" y="630"/>
                  </a:cubicBezTo>
                  <a:cubicBezTo>
                    <a:pt x="2271" y="627"/>
                    <a:pt x="2275" y="620"/>
                    <a:pt x="2276" y="617"/>
                  </a:cubicBezTo>
                  <a:cubicBezTo>
                    <a:pt x="2276" y="617"/>
                    <a:pt x="2268" y="611"/>
                    <a:pt x="2267" y="611"/>
                  </a:cubicBezTo>
                  <a:cubicBezTo>
                    <a:pt x="2264" y="611"/>
                    <a:pt x="2258" y="616"/>
                    <a:pt x="2256" y="618"/>
                  </a:cubicBezTo>
                  <a:cubicBezTo>
                    <a:pt x="2252" y="620"/>
                    <a:pt x="2248" y="623"/>
                    <a:pt x="2244" y="625"/>
                  </a:cubicBezTo>
                  <a:cubicBezTo>
                    <a:pt x="2241" y="617"/>
                    <a:pt x="2248" y="612"/>
                    <a:pt x="2253" y="607"/>
                  </a:cubicBezTo>
                  <a:cubicBezTo>
                    <a:pt x="2248" y="604"/>
                    <a:pt x="2248" y="603"/>
                    <a:pt x="2243" y="605"/>
                  </a:cubicBezTo>
                  <a:cubicBezTo>
                    <a:pt x="2239" y="607"/>
                    <a:pt x="2237" y="609"/>
                    <a:pt x="2234" y="612"/>
                  </a:cubicBezTo>
                  <a:cubicBezTo>
                    <a:pt x="2230" y="615"/>
                    <a:pt x="2228" y="617"/>
                    <a:pt x="2223" y="618"/>
                  </a:cubicBezTo>
                  <a:cubicBezTo>
                    <a:pt x="2222" y="619"/>
                    <a:pt x="2214" y="621"/>
                    <a:pt x="2216" y="624"/>
                  </a:cubicBezTo>
                  <a:cubicBezTo>
                    <a:pt x="2219" y="627"/>
                    <a:pt x="2222" y="630"/>
                    <a:pt x="2225" y="634"/>
                  </a:cubicBezTo>
                  <a:cubicBezTo>
                    <a:pt x="2228" y="640"/>
                    <a:pt x="2228" y="639"/>
                    <a:pt x="2233" y="636"/>
                  </a:cubicBezTo>
                  <a:cubicBezTo>
                    <a:pt x="2241" y="632"/>
                    <a:pt x="2247" y="636"/>
                    <a:pt x="2256" y="638"/>
                  </a:cubicBezTo>
                  <a:cubicBezTo>
                    <a:pt x="2247" y="645"/>
                    <a:pt x="2237" y="653"/>
                    <a:pt x="2228" y="661"/>
                  </a:cubicBezTo>
                  <a:cubicBezTo>
                    <a:pt x="2232" y="664"/>
                    <a:pt x="2237" y="667"/>
                    <a:pt x="2239" y="672"/>
                  </a:cubicBezTo>
                  <a:cubicBezTo>
                    <a:pt x="2242" y="678"/>
                    <a:pt x="2245" y="684"/>
                    <a:pt x="2248" y="691"/>
                  </a:cubicBezTo>
                  <a:cubicBezTo>
                    <a:pt x="2243" y="690"/>
                    <a:pt x="2239" y="689"/>
                    <a:pt x="2234" y="688"/>
                  </a:cubicBezTo>
                  <a:cubicBezTo>
                    <a:pt x="2239" y="692"/>
                    <a:pt x="2244" y="695"/>
                    <a:pt x="2249" y="699"/>
                  </a:cubicBezTo>
                  <a:cubicBezTo>
                    <a:pt x="2245" y="702"/>
                    <a:pt x="2241" y="704"/>
                    <a:pt x="2238" y="707"/>
                  </a:cubicBezTo>
                  <a:cubicBezTo>
                    <a:pt x="2242" y="708"/>
                    <a:pt x="2247" y="710"/>
                    <a:pt x="2251" y="711"/>
                  </a:cubicBezTo>
                  <a:cubicBezTo>
                    <a:pt x="2246" y="721"/>
                    <a:pt x="2241" y="734"/>
                    <a:pt x="2234" y="744"/>
                  </a:cubicBezTo>
                  <a:cubicBezTo>
                    <a:pt x="2226" y="753"/>
                    <a:pt x="2220" y="764"/>
                    <a:pt x="2209" y="769"/>
                  </a:cubicBezTo>
                  <a:cubicBezTo>
                    <a:pt x="2197" y="774"/>
                    <a:pt x="2185" y="779"/>
                    <a:pt x="2173" y="783"/>
                  </a:cubicBezTo>
                  <a:cubicBezTo>
                    <a:pt x="2170" y="784"/>
                    <a:pt x="2166" y="786"/>
                    <a:pt x="2162" y="787"/>
                  </a:cubicBezTo>
                  <a:cubicBezTo>
                    <a:pt x="2159" y="788"/>
                    <a:pt x="2160" y="788"/>
                    <a:pt x="2161" y="792"/>
                  </a:cubicBezTo>
                  <a:cubicBezTo>
                    <a:pt x="2161" y="794"/>
                    <a:pt x="2161" y="799"/>
                    <a:pt x="2157" y="797"/>
                  </a:cubicBezTo>
                  <a:cubicBezTo>
                    <a:pt x="2156" y="796"/>
                    <a:pt x="2155" y="791"/>
                    <a:pt x="2154" y="789"/>
                  </a:cubicBezTo>
                  <a:cubicBezTo>
                    <a:pt x="2155" y="789"/>
                    <a:pt x="2157" y="788"/>
                    <a:pt x="2158" y="788"/>
                  </a:cubicBezTo>
                  <a:cubicBezTo>
                    <a:pt x="2154" y="785"/>
                    <a:pt x="2146" y="782"/>
                    <a:pt x="2142" y="786"/>
                  </a:cubicBezTo>
                  <a:cubicBezTo>
                    <a:pt x="2138" y="789"/>
                    <a:pt x="2128" y="794"/>
                    <a:pt x="2126" y="799"/>
                  </a:cubicBezTo>
                  <a:cubicBezTo>
                    <a:pt x="2126" y="801"/>
                    <a:pt x="2123" y="807"/>
                    <a:pt x="2124" y="809"/>
                  </a:cubicBezTo>
                  <a:cubicBezTo>
                    <a:pt x="2126" y="813"/>
                    <a:pt x="2128" y="816"/>
                    <a:pt x="2131" y="820"/>
                  </a:cubicBezTo>
                  <a:cubicBezTo>
                    <a:pt x="2134" y="826"/>
                    <a:pt x="2138" y="830"/>
                    <a:pt x="2142" y="835"/>
                  </a:cubicBezTo>
                  <a:cubicBezTo>
                    <a:pt x="2147" y="842"/>
                    <a:pt x="2150" y="844"/>
                    <a:pt x="2150" y="852"/>
                  </a:cubicBezTo>
                  <a:cubicBezTo>
                    <a:pt x="2150" y="857"/>
                    <a:pt x="2153" y="868"/>
                    <a:pt x="2149" y="872"/>
                  </a:cubicBezTo>
                  <a:cubicBezTo>
                    <a:pt x="2139" y="881"/>
                    <a:pt x="2129" y="890"/>
                    <a:pt x="2118" y="899"/>
                  </a:cubicBezTo>
                  <a:cubicBezTo>
                    <a:pt x="2114" y="895"/>
                    <a:pt x="2119" y="889"/>
                    <a:pt x="2116" y="886"/>
                  </a:cubicBezTo>
                  <a:cubicBezTo>
                    <a:pt x="2113" y="882"/>
                    <a:pt x="2109" y="879"/>
                    <a:pt x="2106" y="875"/>
                  </a:cubicBezTo>
                  <a:cubicBezTo>
                    <a:pt x="2099" y="868"/>
                    <a:pt x="2094" y="864"/>
                    <a:pt x="2086" y="864"/>
                  </a:cubicBezTo>
                  <a:cubicBezTo>
                    <a:pt x="2086" y="862"/>
                    <a:pt x="2086" y="859"/>
                    <a:pt x="2087" y="857"/>
                  </a:cubicBezTo>
                  <a:cubicBezTo>
                    <a:pt x="2078" y="858"/>
                    <a:pt x="2080" y="859"/>
                    <a:pt x="2079" y="868"/>
                  </a:cubicBezTo>
                  <a:cubicBezTo>
                    <a:pt x="2079" y="874"/>
                    <a:pt x="2076" y="879"/>
                    <a:pt x="2074" y="884"/>
                  </a:cubicBezTo>
                  <a:cubicBezTo>
                    <a:pt x="2073" y="886"/>
                    <a:pt x="2074" y="888"/>
                    <a:pt x="2074" y="891"/>
                  </a:cubicBezTo>
                  <a:cubicBezTo>
                    <a:pt x="2074" y="895"/>
                    <a:pt x="2074" y="895"/>
                    <a:pt x="2078" y="894"/>
                  </a:cubicBezTo>
                  <a:cubicBezTo>
                    <a:pt x="2081" y="894"/>
                    <a:pt x="2083" y="908"/>
                    <a:pt x="2084" y="910"/>
                  </a:cubicBezTo>
                  <a:cubicBezTo>
                    <a:pt x="2085" y="914"/>
                    <a:pt x="2093" y="918"/>
                    <a:pt x="2096" y="920"/>
                  </a:cubicBezTo>
                  <a:cubicBezTo>
                    <a:pt x="2099" y="923"/>
                    <a:pt x="2104" y="927"/>
                    <a:pt x="2105" y="931"/>
                  </a:cubicBezTo>
                  <a:cubicBezTo>
                    <a:pt x="2107" y="936"/>
                    <a:pt x="2105" y="942"/>
                    <a:pt x="2106" y="948"/>
                  </a:cubicBezTo>
                  <a:cubicBezTo>
                    <a:pt x="2108" y="952"/>
                    <a:pt x="2110" y="957"/>
                    <a:pt x="2112" y="962"/>
                  </a:cubicBezTo>
                  <a:cubicBezTo>
                    <a:pt x="2105" y="961"/>
                    <a:pt x="2101" y="956"/>
                    <a:pt x="2095" y="952"/>
                  </a:cubicBezTo>
                  <a:cubicBezTo>
                    <a:pt x="2089" y="947"/>
                    <a:pt x="2089" y="945"/>
                    <a:pt x="2087" y="938"/>
                  </a:cubicBezTo>
                  <a:cubicBezTo>
                    <a:pt x="2085" y="933"/>
                    <a:pt x="2084" y="922"/>
                    <a:pt x="2080" y="918"/>
                  </a:cubicBezTo>
                  <a:cubicBezTo>
                    <a:pt x="2075" y="913"/>
                    <a:pt x="2070" y="907"/>
                    <a:pt x="2065" y="902"/>
                  </a:cubicBezTo>
                  <a:cubicBezTo>
                    <a:pt x="2063" y="899"/>
                    <a:pt x="2066" y="886"/>
                    <a:pt x="2066" y="882"/>
                  </a:cubicBezTo>
                  <a:cubicBezTo>
                    <a:pt x="2067" y="875"/>
                    <a:pt x="2065" y="867"/>
                    <a:pt x="2065" y="861"/>
                  </a:cubicBezTo>
                  <a:cubicBezTo>
                    <a:pt x="2064" y="847"/>
                    <a:pt x="2060" y="835"/>
                    <a:pt x="2056" y="822"/>
                  </a:cubicBezTo>
                  <a:cubicBezTo>
                    <a:pt x="2053" y="826"/>
                    <a:pt x="2050" y="829"/>
                    <a:pt x="2047" y="832"/>
                  </a:cubicBezTo>
                  <a:cubicBezTo>
                    <a:pt x="2044" y="837"/>
                    <a:pt x="2044" y="836"/>
                    <a:pt x="2039" y="835"/>
                  </a:cubicBezTo>
                  <a:cubicBezTo>
                    <a:pt x="2034" y="834"/>
                    <a:pt x="2034" y="834"/>
                    <a:pt x="2035" y="829"/>
                  </a:cubicBezTo>
                  <a:cubicBezTo>
                    <a:pt x="2035" y="826"/>
                    <a:pt x="2037" y="819"/>
                    <a:pt x="2036" y="817"/>
                  </a:cubicBezTo>
                  <a:cubicBezTo>
                    <a:pt x="2033" y="808"/>
                    <a:pt x="2031" y="801"/>
                    <a:pt x="2024" y="796"/>
                  </a:cubicBezTo>
                  <a:cubicBezTo>
                    <a:pt x="2018" y="791"/>
                    <a:pt x="2016" y="782"/>
                    <a:pt x="2013" y="775"/>
                  </a:cubicBezTo>
                  <a:cubicBezTo>
                    <a:pt x="2010" y="777"/>
                    <a:pt x="2005" y="782"/>
                    <a:pt x="2002" y="782"/>
                  </a:cubicBezTo>
                  <a:cubicBezTo>
                    <a:pt x="1995" y="783"/>
                    <a:pt x="1989" y="784"/>
                    <a:pt x="1983" y="785"/>
                  </a:cubicBezTo>
                  <a:cubicBezTo>
                    <a:pt x="1982" y="785"/>
                    <a:pt x="1978" y="785"/>
                    <a:pt x="1977" y="786"/>
                  </a:cubicBezTo>
                  <a:cubicBezTo>
                    <a:pt x="1976" y="787"/>
                    <a:pt x="1978" y="791"/>
                    <a:pt x="1977" y="792"/>
                  </a:cubicBezTo>
                  <a:cubicBezTo>
                    <a:pt x="1974" y="796"/>
                    <a:pt x="1971" y="799"/>
                    <a:pt x="1968" y="802"/>
                  </a:cubicBezTo>
                  <a:cubicBezTo>
                    <a:pt x="1959" y="811"/>
                    <a:pt x="1950" y="820"/>
                    <a:pt x="1941" y="829"/>
                  </a:cubicBezTo>
                  <a:cubicBezTo>
                    <a:pt x="1938" y="832"/>
                    <a:pt x="1932" y="834"/>
                    <a:pt x="1929" y="836"/>
                  </a:cubicBezTo>
                  <a:cubicBezTo>
                    <a:pt x="1924" y="838"/>
                    <a:pt x="1926" y="841"/>
                    <a:pt x="1926" y="847"/>
                  </a:cubicBezTo>
                  <a:cubicBezTo>
                    <a:pt x="1926" y="852"/>
                    <a:pt x="1927" y="859"/>
                    <a:pt x="1926" y="863"/>
                  </a:cubicBezTo>
                  <a:cubicBezTo>
                    <a:pt x="1925" y="868"/>
                    <a:pt x="1922" y="874"/>
                    <a:pt x="1923" y="879"/>
                  </a:cubicBezTo>
                  <a:cubicBezTo>
                    <a:pt x="1924" y="886"/>
                    <a:pt x="1925" y="889"/>
                    <a:pt x="1930" y="894"/>
                  </a:cubicBezTo>
                  <a:cubicBezTo>
                    <a:pt x="1934" y="898"/>
                    <a:pt x="1935" y="903"/>
                    <a:pt x="1938" y="909"/>
                  </a:cubicBezTo>
                  <a:cubicBezTo>
                    <a:pt x="1942" y="919"/>
                    <a:pt x="1925" y="928"/>
                    <a:pt x="1924" y="914"/>
                  </a:cubicBezTo>
                  <a:cubicBezTo>
                    <a:pt x="1923" y="908"/>
                    <a:pt x="1923" y="903"/>
                    <a:pt x="1923" y="897"/>
                  </a:cubicBezTo>
                  <a:cubicBezTo>
                    <a:pt x="1923" y="891"/>
                    <a:pt x="1921" y="890"/>
                    <a:pt x="1917" y="886"/>
                  </a:cubicBezTo>
                  <a:cubicBezTo>
                    <a:pt x="1917" y="890"/>
                    <a:pt x="1918" y="894"/>
                    <a:pt x="1914" y="896"/>
                  </a:cubicBezTo>
                  <a:cubicBezTo>
                    <a:pt x="1911" y="898"/>
                    <a:pt x="1907" y="901"/>
                    <a:pt x="1904" y="903"/>
                  </a:cubicBezTo>
                  <a:cubicBezTo>
                    <a:pt x="1894" y="884"/>
                    <a:pt x="1885" y="865"/>
                    <a:pt x="1877" y="845"/>
                  </a:cubicBezTo>
                  <a:cubicBezTo>
                    <a:pt x="1874" y="840"/>
                    <a:pt x="1871" y="834"/>
                    <a:pt x="1869" y="829"/>
                  </a:cubicBezTo>
                  <a:cubicBezTo>
                    <a:pt x="1868" y="825"/>
                    <a:pt x="1869" y="820"/>
                    <a:pt x="1869" y="816"/>
                  </a:cubicBezTo>
                  <a:cubicBezTo>
                    <a:pt x="1868" y="803"/>
                    <a:pt x="1868" y="791"/>
                    <a:pt x="1868" y="778"/>
                  </a:cubicBezTo>
                  <a:cubicBezTo>
                    <a:pt x="1865" y="782"/>
                    <a:pt x="1862" y="786"/>
                    <a:pt x="1860" y="789"/>
                  </a:cubicBezTo>
                  <a:cubicBezTo>
                    <a:pt x="1857" y="793"/>
                    <a:pt x="1857" y="792"/>
                    <a:pt x="1852" y="792"/>
                  </a:cubicBezTo>
                  <a:cubicBezTo>
                    <a:pt x="1848" y="792"/>
                    <a:pt x="1842" y="783"/>
                    <a:pt x="1838" y="779"/>
                  </a:cubicBezTo>
                  <a:cubicBezTo>
                    <a:pt x="1842" y="778"/>
                    <a:pt x="1849" y="779"/>
                    <a:pt x="1850" y="774"/>
                  </a:cubicBezTo>
                  <a:cubicBezTo>
                    <a:pt x="1848" y="774"/>
                    <a:pt x="1845" y="775"/>
                    <a:pt x="1844" y="774"/>
                  </a:cubicBezTo>
                  <a:cubicBezTo>
                    <a:pt x="1839" y="773"/>
                    <a:pt x="1833" y="768"/>
                    <a:pt x="1828" y="765"/>
                  </a:cubicBezTo>
                  <a:cubicBezTo>
                    <a:pt x="1825" y="764"/>
                    <a:pt x="1823" y="755"/>
                    <a:pt x="1821" y="752"/>
                  </a:cubicBezTo>
                  <a:cubicBezTo>
                    <a:pt x="1820" y="748"/>
                    <a:pt x="1793" y="754"/>
                    <a:pt x="1789" y="755"/>
                  </a:cubicBezTo>
                  <a:cubicBezTo>
                    <a:pt x="1779" y="756"/>
                    <a:pt x="1769" y="752"/>
                    <a:pt x="1759" y="750"/>
                  </a:cubicBezTo>
                  <a:cubicBezTo>
                    <a:pt x="1755" y="749"/>
                    <a:pt x="1750" y="749"/>
                    <a:pt x="1748" y="745"/>
                  </a:cubicBezTo>
                  <a:cubicBezTo>
                    <a:pt x="1744" y="737"/>
                    <a:pt x="1745" y="735"/>
                    <a:pt x="1737" y="738"/>
                  </a:cubicBezTo>
                  <a:cubicBezTo>
                    <a:pt x="1731" y="740"/>
                    <a:pt x="1727" y="739"/>
                    <a:pt x="1720" y="738"/>
                  </a:cubicBezTo>
                  <a:cubicBezTo>
                    <a:pt x="1716" y="737"/>
                    <a:pt x="1714" y="732"/>
                    <a:pt x="1710" y="731"/>
                  </a:cubicBezTo>
                  <a:cubicBezTo>
                    <a:pt x="1703" y="727"/>
                    <a:pt x="1702" y="726"/>
                    <a:pt x="1699" y="719"/>
                  </a:cubicBezTo>
                  <a:cubicBezTo>
                    <a:pt x="1697" y="714"/>
                    <a:pt x="1696" y="708"/>
                    <a:pt x="1690" y="707"/>
                  </a:cubicBezTo>
                  <a:cubicBezTo>
                    <a:pt x="1682" y="706"/>
                    <a:pt x="1682" y="706"/>
                    <a:pt x="1676" y="714"/>
                  </a:cubicBezTo>
                  <a:cubicBezTo>
                    <a:pt x="1674" y="716"/>
                    <a:pt x="1681" y="725"/>
                    <a:pt x="1682" y="728"/>
                  </a:cubicBezTo>
                  <a:cubicBezTo>
                    <a:pt x="1688" y="737"/>
                    <a:pt x="1693" y="747"/>
                    <a:pt x="1698" y="756"/>
                  </a:cubicBezTo>
                  <a:cubicBezTo>
                    <a:pt x="1698" y="752"/>
                    <a:pt x="1699" y="747"/>
                    <a:pt x="1700" y="743"/>
                  </a:cubicBezTo>
                  <a:cubicBezTo>
                    <a:pt x="1703" y="750"/>
                    <a:pt x="1703" y="756"/>
                    <a:pt x="1703" y="764"/>
                  </a:cubicBezTo>
                  <a:cubicBezTo>
                    <a:pt x="1709" y="763"/>
                    <a:pt x="1720" y="764"/>
                    <a:pt x="1726" y="761"/>
                  </a:cubicBezTo>
                  <a:cubicBezTo>
                    <a:pt x="1731" y="757"/>
                    <a:pt x="1737" y="748"/>
                    <a:pt x="1741" y="743"/>
                  </a:cubicBezTo>
                  <a:cubicBezTo>
                    <a:pt x="1742" y="748"/>
                    <a:pt x="1740" y="757"/>
                    <a:pt x="1745" y="760"/>
                  </a:cubicBezTo>
                  <a:cubicBezTo>
                    <a:pt x="1747" y="762"/>
                    <a:pt x="1750" y="765"/>
                    <a:pt x="1753" y="766"/>
                  </a:cubicBezTo>
                  <a:cubicBezTo>
                    <a:pt x="1756" y="767"/>
                    <a:pt x="1759" y="766"/>
                    <a:pt x="1760" y="769"/>
                  </a:cubicBezTo>
                  <a:cubicBezTo>
                    <a:pt x="1761" y="771"/>
                    <a:pt x="1763" y="776"/>
                    <a:pt x="1765" y="777"/>
                  </a:cubicBezTo>
                  <a:cubicBezTo>
                    <a:pt x="1769" y="777"/>
                    <a:pt x="1767" y="780"/>
                    <a:pt x="1767" y="784"/>
                  </a:cubicBezTo>
                  <a:cubicBezTo>
                    <a:pt x="1767" y="788"/>
                    <a:pt x="1759" y="795"/>
                    <a:pt x="1756" y="798"/>
                  </a:cubicBezTo>
                  <a:cubicBezTo>
                    <a:pt x="1756" y="797"/>
                    <a:pt x="1755" y="795"/>
                    <a:pt x="1755" y="794"/>
                  </a:cubicBezTo>
                  <a:cubicBezTo>
                    <a:pt x="1753" y="799"/>
                    <a:pt x="1751" y="801"/>
                    <a:pt x="1751" y="807"/>
                  </a:cubicBezTo>
                  <a:cubicBezTo>
                    <a:pt x="1751" y="812"/>
                    <a:pt x="1750" y="811"/>
                    <a:pt x="1746" y="813"/>
                  </a:cubicBezTo>
                  <a:cubicBezTo>
                    <a:pt x="1742" y="815"/>
                    <a:pt x="1738" y="817"/>
                    <a:pt x="1734" y="819"/>
                  </a:cubicBezTo>
                  <a:cubicBezTo>
                    <a:pt x="1731" y="820"/>
                    <a:pt x="1731" y="827"/>
                    <a:pt x="1729" y="828"/>
                  </a:cubicBezTo>
                  <a:cubicBezTo>
                    <a:pt x="1727" y="829"/>
                    <a:pt x="1724" y="826"/>
                    <a:pt x="1722" y="827"/>
                  </a:cubicBezTo>
                  <a:cubicBezTo>
                    <a:pt x="1719" y="828"/>
                    <a:pt x="1716" y="830"/>
                    <a:pt x="1713" y="831"/>
                  </a:cubicBezTo>
                  <a:cubicBezTo>
                    <a:pt x="1709" y="833"/>
                    <a:pt x="1710" y="838"/>
                    <a:pt x="1706" y="840"/>
                  </a:cubicBezTo>
                  <a:cubicBezTo>
                    <a:pt x="1699" y="842"/>
                    <a:pt x="1693" y="844"/>
                    <a:pt x="1686" y="847"/>
                  </a:cubicBezTo>
                  <a:cubicBezTo>
                    <a:pt x="1684" y="847"/>
                    <a:pt x="1684" y="849"/>
                    <a:pt x="1682" y="851"/>
                  </a:cubicBezTo>
                  <a:cubicBezTo>
                    <a:pt x="1681" y="853"/>
                    <a:pt x="1679" y="853"/>
                    <a:pt x="1676" y="853"/>
                  </a:cubicBezTo>
                  <a:cubicBezTo>
                    <a:pt x="1670" y="854"/>
                    <a:pt x="1664" y="856"/>
                    <a:pt x="1659" y="858"/>
                  </a:cubicBezTo>
                  <a:cubicBezTo>
                    <a:pt x="1654" y="859"/>
                    <a:pt x="1653" y="864"/>
                    <a:pt x="1649" y="864"/>
                  </a:cubicBezTo>
                  <a:cubicBezTo>
                    <a:pt x="1642" y="864"/>
                    <a:pt x="1641" y="865"/>
                    <a:pt x="1640" y="858"/>
                  </a:cubicBezTo>
                  <a:cubicBezTo>
                    <a:pt x="1638" y="850"/>
                    <a:pt x="1637" y="843"/>
                    <a:pt x="1635" y="835"/>
                  </a:cubicBezTo>
                  <a:cubicBezTo>
                    <a:pt x="1633" y="823"/>
                    <a:pt x="1628" y="816"/>
                    <a:pt x="1621" y="806"/>
                  </a:cubicBezTo>
                  <a:cubicBezTo>
                    <a:pt x="1618" y="800"/>
                    <a:pt x="1617" y="798"/>
                    <a:pt x="1611" y="796"/>
                  </a:cubicBezTo>
                  <a:cubicBezTo>
                    <a:pt x="1608" y="795"/>
                    <a:pt x="1608" y="784"/>
                    <a:pt x="1607" y="780"/>
                  </a:cubicBezTo>
                  <a:cubicBezTo>
                    <a:pt x="1606" y="774"/>
                    <a:pt x="1602" y="769"/>
                    <a:pt x="1600" y="764"/>
                  </a:cubicBezTo>
                  <a:cubicBezTo>
                    <a:pt x="1598" y="761"/>
                    <a:pt x="1595" y="760"/>
                    <a:pt x="1593" y="756"/>
                  </a:cubicBezTo>
                  <a:cubicBezTo>
                    <a:pt x="1589" y="749"/>
                    <a:pt x="1585" y="742"/>
                    <a:pt x="1581" y="735"/>
                  </a:cubicBezTo>
                  <a:cubicBezTo>
                    <a:pt x="1579" y="731"/>
                    <a:pt x="1577" y="725"/>
                    <a:pt x="1573" y="726"/>
                  </a:cubicBezTo>
                  <a:cubicBezTo>
                    <a:pt x="1573" y="722"/>
                    <a:pt x="1574" y="717"/>
                    <a:pt x="1574" y="713"/>
                  </a:cubicBezTo>
                  <a:cubicBezTo>
                    <a:pt x="1573" y="718"/>
                    <a:pt x="1571" y="723"/>
                    <a:pt x="1569" y="729"/>
                  </a:cubicBezTo>
                  <a:cubicBezTo>
                    <a:pt x="1563" y="722"/>
                    <a:pt x="1560" y="717"/>
                    <a:pt x="1556" y="709"/>
                  </a:cubicBezTo>
                  <a:cubicBezTo>
                    <a:pt x="1552" y="714"/>
                    <a:pt x="1559" y="723"/>
                    <a:pt x="1562" y="728"/>
                  </a:cubicBezTo>
                  <a:cubicBezTo>
                    <a:pt x="1567" y="738"/>
                    <a:pt x="1572" y="748"/>
                    <a:pt x="1576" y="758"/>
                  </a:cubicBezTo>
                  <a:cubicBezTo>
                    <a:pt x="1579" y="764"/>
                    <a:pt x="1578" y="771"/>
                    <a:pt x="1583" y="776"/>
                  </a:cubicBezTo>
                  <a:cubicBezTo>
                    <a:pt x="1585" y="778"/>
                    <a:pt x="1589" y="781"/>
                    <a:pt x="1590" y="784"/>
                  </a:cubicBezTo>
                  <a:cubicBezTo>
                    <a:pt x="1590" y="789"/>
                    <a:pt x="1591" y="794"/>
                    <a:pt x="1592" y="799"/>
                  </a:cubicBezTo>
                  <a:cubicBezTo>
                    <a:pt x="1592" y="802"/>
                    <a:pt x="1592" y="808"/>
                    <a:pt x="1594" y="810"/>
                  </a:cubicBezTo>
                  <a:cubicBezTo>
                    <a:pt x="1597" y="812"/>
                    <a:pt x="1601" y="815"/>
                    <a:pt x="1603" y="818"/>
                  </a:cubicBezTo>
                  <a:cubicBezTo>
                    <a:pt x="1608" y="825"/>
                    <a:pt x="1609" y="835"/>
                    <a:pt x="1612" y="842"/>
                  </a:cubicBezTo>
                  <a:cubicBezTo>
                    <a:pt x="1613" y="845"/>
                    <a:pt x="1620" y="844"/>
                    <a:pt x="1622" y="846"/>
                  </a:cubicBezTo>
                  <a:cubicBezTo>
                    <a:pt x="1625" y="849"/>
                    <a:pt x="1627" y="853"/>
                    <a:pt x="1630" y="856"/>
                  </a:cubicBezTo>
                  <a:cubicBezTo>
                    <a:pt x="1635" y="861"/>
                    <a:pt x="1644" y="867"/>
                    <a:pt x="1637" y="874"/>
                  </a:cubicBezTo>
                  <a:cubicBezTo>
                    <a:pt x="1642" y="875"/>
                    <a:pt x="1647" y="885"/>
                    <a:pt x="1651" y="884"/>
                  </a:cubicBezTo>
                  <a:cubicBezTo>
                    <a:pt x="1664" y="881"/>
                    <a:pt x="1677" y="877"/>
                    <a:pt x="1690" y="874"/>
                  </a:cubicBezTo>
                  <a:cubicBezTo>
                    <a:pt x="1692" y="873"/>
                    <a:pt x="1699" y="870"/>
                    <a:pt x="1701" y="874"/>
                  </a:cubicBezTo>
                  <a:cubicBezTo>
                    <a:pt x="1703" y="876"/>
                    <a:pt x="1698" y="888"/>
                    <a:pt x="1697" y="891"/>
                  </a:cubicBezTo>
                  <a:cubicBezTo>
                    <a:pt x="1695" y="901"/>
                    <a:pt x="1687" y="911"/>
                    <a:pt x="1682" y="921"/>
                  </a:cubicBezTo>
                  <a:cubicBezTo>
                    <a:pt x="1678" y="928"/>
                    <a:pt x="1675" y="937"/>
                    <a:pt x="1669" y="943"/>
                  </a:cubicBezTo>
                  <a:cubicBezTo>
                    <a:pt x="1653" y="960"/>
                    <a:pt x="1634" y="975"/>
                    <a:pt x="1622" y="996"/>
                  </a:cubicBezTo>
                  <a:cubicBezTo>
                    <a:pt x="1620" y="1000"/>
                    <a:pt x="1603" y="1023"/>
                    <a:pt x="1606" y="1027"/>
                  </a:cubicBezTo>
                  <a:cubicBezTo>
                    <a:pt x="1610" y="1035"/>
                    <a:pt x="1610" y="1036"/>
                    <a:pt x="1610" y="1045"/>
                  </a:cubicBezTo>
                  <a:cubicBezTo>
                    <a:pt x="1609" y="1053"/>
                    <a:pt x="1610" y="1053"/>
                    <a:pt x="1614" y="1059"/>
                  </a:cubicBezTo>
                  <a:cubicBezTo>
                    <a:pt x="1622" y="1069"/>
                    <a:pt x="1619" y="1084"/>
                    <a:pt x="1620" y="1096"/>
                  </a:cubicBezTo>
                  <a:cubicBezTo>
                    <a:pt x="1620" y="1105"/>
                    <a:pt x="1613" y="1116"/>
                    <a:pt x="1606" y="1119"/>
                  </a:cubicBezTo>
                  <a:cubicBezTo>
                    <a:pt x="1602" y="1121"/>
                    <a:pt x="1594" y="1123"/>
                    <a:pt x="1590" y="1126"/>
                  </a:cubicBezTo>
                  <a:cubicBezTo>
                    <a:pt x="1587" y="1131"/>
                    <a:pt x="1583" y="1136"/>
                    <a:pt x="1579" y="1140"/>
                  </a:cubicBezTo>
                  <a:cubicBezTo>
                    <a:pt x="1575" y="1144"/>
                    <a:pt x="1571" y="1146"/>
                    <a:pt x="1573" y="1151"/>
                  </a:cubicBezTo>
                  <a:cubicBezTo>
                    <a:pt x="1575" y="1155"/>
                    <a:pt x="1580" y="1163"/>
                    <a:pt x="1580" y="1167"/>
                  </a:cubicBezTo>
                  <a:cubicBezTo>
                    <a:pt x="1579" y="1171"/>
                    <a:pt x="1580" y="1182"/>
                    <a:pt x="1577" y="1186"/>
                  </a:cubicBezTo>
                  <a:cubicBezTo>
                    <a:pt x="1575" y="1189"/>
                    <a:pt x="1566" y="1191"/>
                    <a:pt x="1562" y="1193"/>
                  </a:cubicBezTo>
                  <a:cubicBezTo>
                    <a:pt x="1557" y="1196"/>
                    <a:pt x="1558" y="1198"/>
                    <a:pt x="1557" y="1205"/>
                  </a:cubicBezTo>
                  <a:cubicBezTo>
                    <a:pt x="1557" y="1209"/>
                    <a:pt x="1558" y="1218"/>
                    <a:pt x="1555" y="1221"/>
                  </a:cubicBezTo>
                  <a:cubicBezTo>
                    <a:pt x="1549" y="1231"/>
                    <a:pt x="1543" y="1242"/>
                    <a:pt x="1535" y="1250"/>
                  </a:cubicBezTo>
                  <a:cubicBezTo>
                    <a:pt x="1531" y="1254"/>
                    <a:pt x="1526" y="1258"/>
                    <a:pt x="1522" y="1262"/>
                  </a:cubicBezTo>
                  <a:cubicBezTo>
                    <a:pt x="1519" y="1264"/>
                    <a:pt x="1514" y="1270"/>
                    <a:pt x="1511" y="1271"/>
                  </a:cubicBezTo>
                  <a:cubicBezTo>
                    <a:pt x="1499" y="1273"/>
                    <a:pt x="1488" y="1276"/>
                    <a:pt x="1476" y="1278"/>
                  </a:cubicBezTo>
                  <a:cubicBezTo>
                    <a:pt x="1471" y="1279"/>
                    <a:pt x="1465" y="1280"/>
                    <a:pt x="1460" y="1282"/>
                  </a:cubicBezTo>
                  <a:cubicBezTo>
                    <a:pt x="1457" y="1282"/>
                    <a:pt x="1452" y="1275"/>
                    <a:pt x="1450" y="1274"/>
                  </a:cubicBezTo>
                  <a:cubicBezTo>
                    <a:pt x="1444" y="1268"/>
                    <a:pt x="1444" y="1268"/>
                    <a:pt x="1445" y="1259"/>
                  </a:cubicBezTo>
                  <a:cubicBezTo>
                    <a:pt x="1445" y="1255"/>
                    <a:pt x="1441" y="1249"/>
                    <a:pt x="1440" y="1246"/>
                  </a:cubicBezTo>
                  <a:cubicBezTo>
                    <a:pt x="1437" y="1239"/>
                    <a:pt x="1434" y="1232"/>
                    <a:pt x="1432" y="1225"/>
                  </a:cubicBezTo>
                  <a:cubicBezTo>
                    <a:pt x="1430" y="1221"/>
                    <a:pt x="1425" y="1218"/>
                    <a:pt x="1422" y="1215"/>
                  </a:cubicBezTo>
                  <a:cubicBezTo>
                    <a:pt x="1420" y="1213"/>
                    <a:pt x="1420" y="1204"/>
                    <a:pt x="1420" y="1201"/>
                  </a:cubicBezTo>
                  <a:cubicBezTo>
                    <a:pt x="1418" y="1193"/>
                    <a:pt x="1417" y="1185"/>
                    <a:pt x="1416" y="1178"/>
                  </a:cubicBezTo>
                  <a:cubicBezTo>
                    <a:pt x="1415" y="1167"/>
                    <a:pt x="1409" y="1159"/>
                    <a:pt x="1405" y="1150"/>
                  </a:cubicBezTo>
                  <a:cubicBezTo>
                    <a:pt x="1402" y="1143"/>
                    <a:pt x="1399" y="1137"/>
                    <a:pt x="1396" y="1131"/>
                  </a:cubicBezTo>
                  <a:cubicBezTo>
                    <a:pt x="1394" y="1129"/>
                    <a:pt x="1396" y="1124"/>
                    <a:pt x="1397" y="1121"/>
                  </a:cubicBezTo>
                  <a:cubicBezTo>
                    <a:pt x="1399" y="1107"/>
                    <a:pt x="1399" y="1095"/>
                    <a:pt x="1405" y="1083"/>
                  </a:cubicBezTo>
                  <a:cubicBezTo>
                    <a:pt x="1412" y="1072"/>
                    <a:pt x="1408" y="1063"/>
                    <a:pt x="1405" y="1052"/>
                  </a:cubicBezTo>
                  <a:cubicBezTo>
                    <a:pt x="1402" y="1039"/>
                    <a:pt x="1399" y="1027"/>
                    <a:pt x="1396" y="1015"/>
                  </a:cubicBezTo>
                  <a:cubicBezTo>
                    <a:pt x="1395" y="1011"/>
                    <a:pt x="1390" y="1006"/>
                    <a:pt x="1388" y="1003"/>
                  </a:cubicBezTo>
                  <a:cubicBezTo>
                    <a:pt x="1384" y="998"/>
                    <a:pt x="1380" y="992"/>
                    <a:pt x="1376" y="986"/>
                  </a:cubicBezTo>
                  <a:cubicBezTo>
                    <a:pt x="1373" y="983"/>
                    <a:pt x="1375" y="979"/>
                    <a:pt x="1375" y="976"/>
                  </a:cubicBezTo>
                  <a:cubicBezTo>
                    <a:pt x="1376" y="968"/>
                    <a:pt x="1377" y="960"/>
                    <a:pt x="1378" y="952"/>
                  </a:cubicBezTo>
                  <a:cubicBezTo>
                    <a:pt x="1379" y="946"/>
                    <a:pt x="1379" y="945"/>
                    <a:pt x="1375" y="940"/>
                  </a:cubicBezTo>
                  <a:cubicBezTo>
                    <a:pt x="1371" y="934"/>
                    <a:pt x="1371" y="933"/>
                    <a:pt x="1364" y="934"/>
                  </a:cubicBezTo>
                  <a:cubicBezTo>
                    <a:pt x="1360" y="934"/>
                    <a:pt x="1352" y="937"/>
                    <a:pt x="1350" y="933"/>
                  </a:cubicBezTo>
                  <a:cubicBezTo>
                    <a:pt x="1345" y="928"/>
                    <a:pt x="1341" y="923"/>
                    <a:pt x="1337" y="918"/>
                  </a:cubicBezTo>
                  <a:cubicBezTo>
                    <a:pt x="1336" y="916"/>
                    <a:pt x="1311" y="920"/>
                    <a:pt x="1308" y="921"/>
                  </a:cubicBezTo>
                  <a:cubicBezTo>
                    <a:pt x="1302" y="924"/>
                    <a:pt x="1296" y="927"/>
                    <a:pt x="1290" y="930"/>
                  </a:cubicBezTo>
                  <a:cubicBezTo>
                    <a:pt x="1286" y="933"/>
                    <a:pt x="1284" y="932"/>
                    <a:pt x="1279" y="930"/>
                  </a:cubicBezTo>
                  <a:cubicBezTo>
                    <a:pt x="1273" y="929"/>
                    <a:pt x="1270" y="927"/>
                    <a:pt x="1265" y="929"/>
                  </a:cubicBezTo>
                  <a:cubicBezTo>
                    <a:pt x="1259" y="931"/>
                    <a:pt x="1252" y="934"/>
                    <a:pt x="1246" y="936"/>
                  </a:cubicBezTo>
                  <a:cubicBezTo>
                    <a:pt x="1243" y="937"/>
                    <a:pt x="1239" y="933"/>
                    <a:pt x="1237" y="931"/>
                  </a:cubicBezTo>
                  <a:cubicBezTo>
                    <a:pt x="1231" y="926"/>
                    <a:pt x="1224" y="922"/>
                    <a:pt x="1218" y="918"/>
                  </a:cubicBezTo>
                  <a:cubicBezTo>
                    <a:pt x="1211" y="912"/>
                    <a:pt x="1207" y="909"/>
                    <a:pt x="1202" y="901"/>
                  </a:cubicBezTo>
                  <a:cubicBezTo>
                    <a:pt x="1194" y="887"/>
                    <a:pt x="1186" y="874"/>
                    <a:pt x="1178" y="860"/>
                  </a:cubicBezTo>
                  <a:cubicBezTo>
                    <a:pt x="1176" y="856"/>
                    <a:pt x="1173" y="851"/>
                    <a:pt x="1171" y="847"/>
                  </a:cubicBezTo>
                  <a:cubicBezTo>
                    <a:pt x="1170" y="845"/>
                    <a:pt x="1174" y="837"/>
                    <a:pt x="1175" y="835"/>
                  </a:cubicBezTo>
                  <a:cubicBezTo>
                    <a:pt x="1176" y="832"/>
                    <a:pt x="1180" y="825"/>
                    <a:pt x="1179" y="821"/>
                  </a:cubicBezTo>
                  <a:cubicBezTo>
                    <a:pt x="1178" y="815"/>
                    <a:pt x="1176" y="808"/>
                    <a:pt x="1175" y="802"/>
                  </a:cubicBezTo>
                  <a:cubicBezTo>
                    <a:pt x="1174" y="797"/>
                    <a:pt x="1171" y="789"/>
                    <a:pt x="1171" y="785"/>
                  </a:cubicBezTo>
                  <a:cubicBezTo>
                    <a:pt x="1171" y="782"/>
                    <a:pt x="1175" y="778"/>
                    <a:pt x="1176" y="776"/>
                  </a:cubicBezTo>
                  <a:cubicBezTo>
                    <a:pt x="1184" y="762"/>
                    <a:pt x="1191" y="749"/>
                    <a:pt x="1199" y="735"/>
                  </a:cubicBezTo>
                  <a:cubicBezTo>
                    <a:pt x="1204" y="725"/>
                    <a:pt x="1210" y="723"/>
                    <a:pt x="1219" y="717"/>
                  </a:cubicBezTo>
                  <a:cubicBezTo>
                    <a:pt x="1224" y="714"/>
                    <a:pt x="1226" y="714"/>
                    <a:pt x="1227" y="708"/>
                  </a:cubicBezTo>
                  <a:cubicBezTo>
                    <a:pt x="1228" y="701"/>
                    <a:pt x="1229" y="694"/>
                    <a:pt x="1230" y="686"/>
                  </a:cubicBezTo>
                  <a:cubicBezTo>
                    <a:pt x="1232" y="678"/>
                    <a:pt x="1249" y="676"/>
                    <a:pt x="1252" y="668"/>
                  </a:cubicBezTo>
                  <a:cubicBezTo>
                    <a:pt x="1254" y="662"/>
                    <a:pt x="1255" y="654"/>
                    <a:pt x="1261" y="653"/>
                  </a:cubicBezTo>
                  <a:cubicBezTo>
                    <a:pt x="1263" y="652"/>
                    <a:pt x="1267" y="660"/>
                    <a:pt x="1271" y="659"/>
                  </a:cubicBezTo>
                  <a:cubicBezTo>
                    <a:pt x="1274" y="659"/>
                    <a:pt x="1278" y="656"/>
                    <a:pt x="1280" y="657"/>
                  </a:cubicBezTo>
                  <a:cubicBezTo>
                    <a:pt x="1281" y="658"/>
                    <a:pt x="1286" y="661"/>
                    <a:pt x="1287" y="661"/>
                  </a:cubicBezTo>
                  <a:cubicBezTo>
                    <a:pt x="1291" y="658"/>
                    <a:pt x="1296" y="655"/>
                    <a:pt x="1301" y="652"/>
                  </a:cubicBezTo>
                  <a:cubicBezTo>
                    <a:pt x="1309" y="648"/>
                    <a:pt x="1320" y="645"/>
                    <a:pt x="1330" y="643"/>
                  </a:cubicBezTo>
                  <a:cubicBezTo>
                    <a:pt x="1332" y="643"/>
                    <a:pt x="1336" y="642"/>
                    <a:pt x="1339" y="642"/>
                  </a:cubicBezTo>
                  <a:cubicBezTo>
                    <a:pt x="1341" y="643"/>
                    <a:pt x="1344" y="645"/>
                    <a:pt x="1346" y="645"/>
                  </a:cubicBezTo>
                  <a:cubicBezTo>
                    <a:pt x="1348" y="645"/>
                    <a:pt x="1351" y="642"/>
                    <a:pt x="1353" y="642"/>
                  </a:cubicBezTo>
                  <a:cubicBezTo>
                    <a:pt x="1355" y="641"/>
                    <a:pt x="1357" y="642"/>
                    <a:pt x="1359" y="642"/>
                  </a:cubicBezTo>
                  <a:cubicBezTo>
                    <a:pt x="1366" y="642"/>
                    <a:pt x="1370" y="643"/>
                    <a:pt x="1376" y="640"/>
                  </a:cubicBezTo>
                  <a:cubicBezTo>
                    <a:pt x="1380" y="637"/>
                    <a:pt x="1384" y="641"/>
                    <a:pt x="1389" y="643"/>
                  </a:cubicBezTo>
                  <a:cubicBezTo>
                    <a:pt x="1386" y="650"/>
                    <a:pt x="1385" y="651"/>
                    <a:pt x="1389" y="658"/>
                  </a:cubicBezTo>
                  <a:cubicBezTo>
                    <a:pt x="1391" y="661"/>
                    <a:pt x="1384" y="666"/>
                    <a:pt x="1381" y="669"/>
                  </a:cubicBezTo>
                  <a:cubicBezTo>
                    <a:pt x="1385" y="672"/>
                    <a:pt x="1390" y="678"/>
                    <a:pt x="1394" y="679"/>
                  </a:cubicBezTo>
                  <a:cubicBezTo>
                    <a:pt x="1402" y="682"/>
                    <a:pt x="1410" y="684"/>
                    <a:pt x="1418" y="686"/>
                  </a:cubicBezTo>
                  <a:cubicBezTo>
                    <a:pt x="1425" y="687"/>
                    <a:pt x="1423" y="694"/>
                    <a:pt x="1429" y="697"/>
                  </a:cubicBezTo>
                  <a:cubicBezTo>
                    <a:pt x="1434" y="699"/>
                    <a:pt x="1439" y="698"/>
                    <a:pt x="1444" y="702"/>
                  </a:cubicBezTo>
                  <a:cubicBezTo>
                    <a:pt x="1451" y="707"/>
                    <a:pt x="1455" y="708"/>
                    <a:pt x="1460" y="699"/>
                  </a:cubicBezTo>
                  <a:cubicBezTo>
                    <a:pt x="1461" y="697"/>
                    <a:pt x="1457" y="694"/>
                    <a:pt x="1458" y="692"/>
                  </a:cubicBezTo>
                  <a:cubicBezTo>
                    <a:pt x="1459" y="690"/>
                    <a:pt x="1461" y="685"/>
                    <a:pt x="1463" y="685"/>
                  </a:cubicBezTo>
                  <a:cubicBezTo>
                    <a:pt x="1470" y="683"/>
                    <a:pt x="1474" y="681"/>
                    <a:pt x="1482" y="684"/>
                  </a:cubicBezTo>
                  <a:cubicBezTo>
                    <a:pt x="1484" y="684"/>
                    <a:pt x="1482" y="688"/>
                    <a:pt x="1484" y="688"/>
                  </a:cubicBezTo>
                  <a:cubicBezTo>
                    <a:pt x="1488" y="689"/>
                    <a:pt x="1492" y="690"/>
                    <a:pt x="1495" y="690"/>
                  </a:cubicBezTo>
                  <a:cubicBezTo>
                    <a:pt x="1498" y="691"/>
                    <a:pt x="1498" y="692"/>
                    <a:pt x="1500" y="695"/>
                  </a:cubicBezTo>
                  <a:cubicBezTo>
                    <a:pt x="1501" y="697"/>
                    <a:pt x="1503" y="693"/>
                    <a:pt x="1505" y="694"/>
                  </a:cubicBezTo>
                  <a:cubicBezTo>
                    <a:pt x="1510" y="696"/>
                    <a:pt x="1516" y="697"/>
                    <a:pt x="1522" y="699"/>
                  </a:cubicBezTo>
                  <a:cubicBezTo>
                    <a:pt x="1528" y="701"/>
                    <a:pt x="1529" y="701"/>
                    <a:pt x="1535" y="698"/>
                  </a:cubicBezTo>
                  <a:cubicBezTo>
                    <a:pt x="1542" y="695"/>
                    <a:pt x="1543" y="694"/>
                    <a:pt x="1549" y="697"/>
                  </a:cubicBezTo>
                  <a:cubicBezTo>
                    <a:pt x="1557" y="701"/>
                    <a:pt x="1569" y="699"/>
                    <a:pt x="1573" y="689"/>
                  </a:cubicBezTo>
                  <a:cubicBezTo>
                    <a:pt x="1575" y="683"/>
                    <a:pt x="1586" y="664"/>
                    <a:pt x="1582" y="658"/>
                  </a:cubicBezTo>
                  <a:cubicBezTo>
                    <a:pt x="1579" y="654"/>
                    <a:pt x="1585" y="645"/>
                    <a:pt x="1584" y="643"/>
                  </a:cubicBezTo>
                  <a:cubicBezTo>
                    <a:pt x="1582" y="642"/>
                    <a:pt x="1580" y="644"/>
                    <a:pt x="1579" y="645"/>
                  </a:cubicBezTo>
                  <a:cubicBezTo>
                    <a:pt x="1577" y="647"/>
                    <a:pt x="1575" y="643"/>
                    <a:pt x="1573" y="644"/>
                  </a:cubicBezTo>
                  <a:cubicBezTo>
                    <a:pt x="1571" y="644"/>
                    <a:pt x="1569" y="649"/>
                    <a:pt x="1567" y="650"/>
                  </a:cubicBezTo>
                  <a:cubicBezTo>
                    <a:pt x="1565" y="651"/>
                    <a:pt x="1561" y="650"/>
                    <a:pt x="1559" y="650"/>
                  </a:cubicBezTo>
                  <a:cubicBezTo>
                    <a:pt x="1554" y="650"/>
                    <a:pt x="1552" y="645"/>
                    <a:pt x="1547" y="644"/>
                  </a:cubicBezTo>
                  <a:cubicBezTo>
                    <a:pt x="1544" y="644"/>
                    <a:pt x="1541" y="642"/>
                    <a:pt x="1540" y="645"/>
                  </a:cubicBezTo>
                  <a:cubicBezTo>
                    <a:pt x="1539" y="649"/>
                    <a:pt x="1539" y="649"/>
                    <a:pt x="1535" y="650"/>
                  </a:cubicBezTo>
                  <a:cubicBezTo>
                    <a:pt x="1531" y="651"/>
                    <a:pt x="1525" y="645"/>
                    <a:pt x="1522" y="643"/>
                  </a:cubicBezTo>
                  <a:cubicBezTo>
                    <a:pt x="1516" y="640"/>
                    <a:pt x="1506" y="624"/>
                    <a:pt x="1512" y="617"/>
                  </a:cubicBezTo>
                  <a:cubicBezTo>
                    <a:pt x="1510" y="617"/>
                    <a:pt x="1508" y="617"/>
                    <a:pt x="1506" y="617"/>
                  </a:cubicBezTo>
                  <a:cubicBezTo>
                    <a:pt x="1505" y="610"/>
                    <a:pt x="1514" y="609"/>
                    <a:pt x="1518" y="609"/>
                  </a:cubicBezTo>
                  <a:cubicBezTo>
                    <a:pt x="1525" y="608"/>
                    <a:pt x="1529" y="608"/>
                    <a:pt x="1535" y="605"/>
                  </a:cubicBezTo>
                  <a:cubicBezTo>
                    <a:pt x="1533" y="604"/>
                    <a:pt x="1531" y="603"/>
                    <a:pt x="1529" y="602"/>
                  </a:cubicBezTo>
                  <a:cubicBezTo>
                    <a:pt x="1530" y="598"/>
                    <a:pt x="1537" y="600"/>
                    <a:pt x="1541" y="600"/>
                  </a:cubicBezTo>
                  <a:cubicBezTo>
                    <a:pt x="1547" y="601"/>
                    <a:pt x="1547" y="599"/>
                    <a:pt x="1552" y="596"/>
                  </a:cubicBezTo>
                  <a:cubicBezTo>
                    <a:pt x="1555" y="594"/>
                    <a:pt x="1559" y="591"/>
                    <a:pt x="1563" y="591"/>
                  </a:cubicBezTo>
                  <a:cubicBezTo>
                    <a:pt x="1568" y="592"/>
                    <a:pt x="1572" y="593"/>
                    <a:pt x="1577" y="591"/>
                  </a:cubicBezTo>
                  <a:cubicBezTo>
                    <a:pt x="1576" y="593"/>
                    <a:pt x="1578" y="595"/>
                    <a:pt x="1580" y="596"/>
                  </a:cubicBezTo>
                  <a:cubicBezTo>
                    <a:pt x="1583" y="597"/>
                    <a:pt x="1582" y="593"/>
                    <a:pt x="1585" y="598"/>
                  </a:cubicBezTo>
                  <a:cubicBezTo>
                    <a:pt x="1586" y="599"/>
                    <a:pt x="1595" y="601"/>
                    <a:pt x="1598" y="602"/>
                  </a:cubicBezTo>
                  <a:cubicBezTo>
                    <a:pt x="1603" y="604"/>
                    <a:pt x="1606" y="601"/>
                    <a:pt x="1611" y="601"/>
                  </a:cubicBezTo>
                  <a:cubicBezTo>
                    <a:pt x="1617" y="602"/>
                    <a:pt x="1621" y="600"/>
                    <a:pt x="1625" y="597"/>
                  </a:cubicBezTo>
                  <a:cubicBezTo>
                    <a:pt x="1629" y="595"/>
                    <a:pt x="1627" y="588"/>
                    <a:pt x="1625" y="585"/>
                  </a:cubicBezTo>
                  <a:cubicBezTo>
                    <a:pt x="1621" y="581"/>
                    <a:pt x="1617" y="580"/>
                    <a:pt x="1613" y="576"/>
                  </a:cubicBezTo>
                  <a:cubicBezTo>
                    <a:pt x="1609" y="573"/>
                    <a:pt x="1606" y="568"/>
                    <a:pt x="1600" y="567"/>
                  </a:cubicBezTo>
                  <a:cubicBezTo>
                    <a:pt x="1600" y="567"/>
                    <a:pt x="1595" y="564"/>
                    <a:pt x="1595" y="564"/>
                  </a:cubicBezTo>
                  <a:cubicBezTo>
                    <a:pt x="1592" y="562"/>
                    <a:pt x="1590" y="560"/>
                    <a:pt x="1588" y="559"/>
                  </a:cubicBezTo>
                  <a:cubicBezTo>
                    <a:pt x="1589" y="558"/>
                    <a:pt x="1590" y="556"/>
                    <a:pt x="1590" y="556"/>
                  </a:cubicBezTo>
                  <a:cubicBezTo>
                    <a:pt x="1592" y="557"/>
                    <a:pt x="1594" y="557"/>
                    <a:pt x="1596" y="558"/>
                  </a:cubicBezTo>
                  <a:cubicBezTo>
                    <a:pt x="1594" y="551"/>
                    <a:pt x="1598" y="549"/>
                    <a:pt x="1603" y="549"/>
                  </a:cubicBezTo>
                  <a:cubicBezTo>
                    <a:pt x="1601" y="547"/>
                    <a:pt x="1598" y="546"/>
                    <a:pt x="1597" y="543"/>
                  </a:cubicBezTo>
                  <a:cubicBezTo>
                    <a:pt x="1599" y="543"/>
                    <a:pt x="1601" y="543"/>
                    <a:pt x="1603" y="543"/>
                  </a:cubicBezTo>
                  <a:cubicBezTo>
                    <a:pt x="1601" y="538"/>
                    <a:pt x="1607" y="542"/>
                    <a:pt x="1608" y="539"/>
                  </a:cubicBezTo>
                  <a:cubicBezTo>
                    <a:pt x="1609" y="535"/>
                    <a:pt x="1604" y="537"/>
                    <a:pt x="1603" y="537"/>
                  </a:cubicBezTo>
                  <a:cubicBezTo>
                    <a:pt x="1598" y="538"/>
                    <a:pt x="1592" y="538"/>
                    <a:pt x="1589" y="543"/>
                  </a:cubicBezTo>
                  <a:cubicBezTo>
                    <a:pt x="1589" y="542"/>
                    <a:pt x="1589" y="542"/>
                    <a:pt x="1589" y="541"/>
                  </a:cubicBezTo>
                  <a:cubicBezTo>
                    <a:pt x="1583" y="542"/>
                    <a:pt x="1581" y="543"/>
                    <a:pt x="1577" y="547"/>
                  </a:cubicBezTo>
                  <a:cubicBezTo>
                    <a:pt x="1577" y="547"/>
                    <a:pt x="1577" y="546"/>
                    <a:pt x="1578" y="545"/>
                  </a:cubicBezTo>
                  <a:cubicBezTo>
                    <a:pt x="1572" y="545"/>
                    <a:pt x="1575" y="552"/>
                    <a:pt x="1577" y="555"/>
                  </a:cubicBezTo>
                  <a:cubicBezTo>
                    <a:pt x="1580" y="558"/>
                    <a:pt x="1584" y="556"/>
                    <a:pt x="1589" y="556"/>
                  </a:cubicBezTo>
                  <a:cubicBezTo>
                    <a:pt x="1586" y="562"/>
                    <a:pt x="1582" y="558"/>
                    <a:pt x="1578" y="560"/>
                  </a:cubicBezTo>
                  <a:cubicBezTo>
                    <a:pt x="1574" y="562"/>
                    <a:pt x="1567" y="569"/>
                    <a:pt x="1563" y="565"/>
                  </a:cubicBezTo>
                  <a:cubicBezTo>
                    <a:pt x="1565" y="558"/>
                    <a:pt x="1562" y="559"/>
                    <a:pt x="1556" y="556"/>
                  </a:cubicBezTo>
                  <a:cubicBezTo>
                    <a:pt x="1559" y="555"/>
                    <a:pt x="1570" y="551"/>
                    <a:pt x="1563" y="548"/>
                  </a:cubicBezTo>
                  <a:cubicBezTo>
                    <a:pt x="1560" y="547"/>
                    <a:pt x="1557" y="548"/>
                    <a:pt x="1555" y="548"/>
                  </a:cubicBezTo>
                  <a:cubicBezTo>
                    <a:pt x="1553" y="548"/>
                    <a:pt x="1551" y="545"/>
                    <a:pt x="1549" y="544"/>
                  </a:cubicBezTo>
                  <a:cubicBezTo>
                    <a:pt x="1552" y="544"/>
                    <a:pt x="1556" y="546"/>
                    <a:pt x="1558" y="543"/>
                  </a:cubicBezTo>
                  <a:cubicBezTo>
                    <a:pt x="1555" y="544"/>
                    <a:pt x="1546" y="540"/>
                    <a:pt x="1544" y="543"/>
                  </a:cubicBezTo>
                  <a:cubicBezTo>
                    <a:pt x="1542" y="545"/>
                    <a:pt x="1535" y="550"/>
                    <a:pt x="1535" y="554"/>
                  </a:cubicBezTo>
                  <a:cubicBezTo>
                    <a:pt x="1534" y="556"/>
                    <a:pt x="1534" y="560"/>
                    <a:pt x="1533" y="562"/>
                  </a:cubicBezTo>
                  <a:cubicBezTo>
                    <a:pt x="1532" y="563"/>
                    <a:pt x="1528" y="563"/>
                    <a:pt x="1528" y="565"/>
                  </a:cubicBezTo>
                  <a:cubicBezTo>
                    <a:pt x="1526" y="571"/>
                    <a:pt x="1527" y="576"/>
                    <a:pt x="1522" y="579"/>
                  </a:cubicBezTo>
                  <a:cubicBezTo>
                    <a:pt x="1517" y="582"/>
                    <a:pt x="1518" y="588"/>
                    <a:pt x="1520" y="593"/>
                  </a:cubicBezTo>
                  <a:cubicBezTo>
                    <a:pt x="1522" y="595"/>
                    <a:pt x="1530" y="599"/>
                    <a:pt x="1529" y="600"/>
                  </a:cubicBezTo>
                  <a:cubicBezTo>
                    <a:pt x="1528" y="604"/>
                    <a:pt x="1521" y="599"/>
                    <a:pt x="1518" y="602"/>
                  </a:cubicBezTo>
                  <a:cubicBezTo>
                    <a:pt x="1514" y="605"/>
                    <a:pt x="1510" y="609"/>
                    <a:pt x="1507" y="613"/>
                  </a:cubicBezTo>
                  <a:cubicBezTo>
                    <a:pt x="1506" y="608"/>
                    <a:pt x="1508" y="608"/>
                    <a:pt x="1511" y="606"/>
                  </a:cubicBezTo>
                  <a:cubicBezTo>
                    <a:pt x="1509" y="605"/>
                    <a:pt x="1507" y="605"/>
                    <a:pt x="1504" y="604"/>
                  </a:cubicBezTo>
                  <a:cubicBezTo>
                    <a:pt x="1500" y="602"/>
                    <a:pt x="1498" y="603"/>
                    <a:pt x="1494" y="602"/>
                  </a:cubicBezTo>
                  <a:cubicBezTo>
                    <a:pt x="1492" y="602"/>
                    <a:pt x="1490" y="603"/>
                    <a:pt x="1488" y="604"/>
                  </a:cubicBezTo>
                  <a:cubicBezTo>
                    <a:pt x="1487" y="605"/>
                    <a:pt x="1489" y="608"/>
                    <a:pt x="1488" y="608"/>
                  </a:cubicBezTo>
                  <a:cubicBezTo>
                    <a:pt x="1485" y="611"/>
                    <a:pt x="1483" y="609"/>
                    <a:pt x="1480" y="607"/>
                  </a:cubicBezTo>
                  <a:cubicBezTo>
                    <a:pt x="1477" y="610"/>
                    <a:pt x="1480" y="613"/>
                    <a:pt x="1482" y="616"/>
                  </a:cubicBezTo>
                  <a:cubicBezTo>
                    <a:pt x="1485" y="621"/>
                    <a:pt x="1485" y="620"/>
                    <a:pt x="1481" y="624"/>
                  </a:cubicBezTo>
                  <a:cubicBezTo>
                    <a:pt x="1486" y="627"/>
                    <a:pt x="1491" y="629"/>
                    <a:pt x="1490" y="636"/>
                  </a:cubicBezTo>
                  <a:cubicBezTo>
                    <a:pt x="1487" y="633"/>
                    <a:pt x="1485" y="631"/>
                    <a:pt x="1482" y="634"/>
                  </a:cubicBezTo>
                  <a:cubicBezTo>
                    <a:pt x="1486" y="635"/>
                    <a:pt x="1486" y="638"/>
                    <a:pt x="1484" y="640"/>
                  </a:cubicBezTo>
                  <a:cubicBezTo>
                    <a:pt x="1481" y="642"/>
                    <a:pt x="1482" y="643"/>
                    <a:pt x="1483" y="647"/>
                  </a:cubicBezTo>
                  <a:cubicBezTo>
                    <a:pt x="1480" y="646"/>
                    <a:pt x="1478" y="647"/>
                    <a:pt x="1476" y="643"/>
                  </a:cubicBezTo>
                  <a:cubicBezTo>
                    <a:pt x="1475" y="640"/>
                    <a:pt x="1473" y="641"/>
                    <a:pt x="1471" y="643"/>
                  </a:cubicBezTo>
                  <a:cubicBezTo>
                    <a:pt x="1469" y="635"/>
                    <a:pt x="1467" y="634"/>
                    <a:pt x="1473" y="629"/>
                  </a:cubicBezTo>
                  <a:cubicBezTo>
                    <a:pt x="1467" y="629"/>
                    <a:pt x="1467" y="628"/>
                    <a:pt x="1464" y="622"/>
                  </a:cubicBezTo>
                  <a:cubicBezTo>
                    <a:pt x="1461" y="619"/>
                    <a:pt x="1460" y="614"/>
                    <a:pt x="1457" y="612"/>
                  </a:cubicBezTo>
                  <a:cubicBezTo>
                    <a:pt x="1452" y="608"/>
                    <a:pt x="1454" y="605"/>
                    <a:pt x="1455" y="598"/>
                  </a:cubicBezTo>
                  <a:cubicBezTo>
                    <a:pt x="1455" y="592"/>
                    <a:pt x="1453" y="592"/>
                    <a:pt x="1449" y="588"/>
                  </a:cubicBezTo>
                  <a:cubicBezTo>
                    <a:pt x="1443" y="584"/>
                    <a:pt x="1436" y="577"/>
                    <a:pt x="1428" y="576"/>
                  </a:cubicBezTo>
                  <a:cubicBezTo>
                    <a:pt x="1426" y="576"/>
                    <a:pt x="1422" y="570"/>
                    <a:pt x="1421" y="568"/>
                  </a:cubicBezTo>
                  <a:cubicBezTo>
                    <a:pt x="1420" y="562"/>
                    <a:pt x="1419" y="560"/>
                    <a:pt x="1415" y="557"/>
                  </a:cubicBezTo>
                  <a:cubicBezTo>
                    <a:pt x="1412" y="563"/>
                    <a:pt x="1410" y="560"/>
                    <a:pt x="1409" y="555"/>
                  </a:cubicBezTo>
                  <a:cubicBezTo>
                    <a:pt x="1408" y="551"/>
                    <a:pt x="1409" y="552"/>
                    <a:pt x="1404" y="553"/>
                  </a:cubicBezTo>
                  <a:cubicBezTo>
                    <a:pt x="1400" y="555"/>
                    <a:pt x="1397" y="555"/>
                    <a:pt x="1400" y="561"/>
                  </a:cubicBezTo>
                  <a:cubicBezTo>
                    <a:pt x="1401" y="562"/>
                    <a:pt x="1397" y="567"/>
                    <a:pt x="1401" y="569"/>
                  </a:cubicBezTo>
                  <a:cubicBezTo>
                    <a:pt x="1403" y="572"/>
                    <a:pt x="1408" y="574"/>
                    <a:pt x="1410" y="577"/>
                  </a:cubicBezTo>
                  <a:cubicBezTo>
                    <a:pt x="1412" y="580"/>
                    <a:pt x="1412" y="584"/>
                    <a:pt x="1415" y="587"/>
                  </a:cubicBezTo>
                  <a:cubicBezTo>
                    <a:pt x="1418" y="590"/>
                    <a:pt x="1420" y="592"/>
                    <a:pt x="1424" y="592"/>
                  </a:cubicBezTo>
                  <a:cubicBezTo>
                    <a:pt x="1427" y="592"/>
                    <a:pt x="1432" y="592"/>
                    <a:pt x="1427" y="596"/>
                  </a:cubicBezTo>
                  <a:cubicBezTo>
                    <a:pt x="1431" y="599"/>
                    <a:pt x="1451" y="607"/>
                    <a:pt x="1446" y="614"/>
                  </a:cubicBezTo>
                  <a:cubicBezTo>
                    <a:pt x="1444" y="613"/>
                    <a:pt x="1438" y="605"/>
                    <a:pt x="1436" y="607"/>
                  </a:cubicBezTo>
                  <a:cubicBezTo>
                    <a:pt x="1433" y="609"/>
                    <a:pt x="1433" y="610"/>
                    <a:pt x="1432" y="613"/>
                  </a:cubicBezTo>
                  <a:cubicBezTo>
                    <a:pt x="1432" y="616"/>
                    <a:pt x="1434" y="616"/>
                    <a:pt x="1436" y="617"/>
                  </a:cubicBezTo>
                  <a:cubicBezTo>
                    <a:pt x="1441" y="622"/>
                    <a:pt x="1432" y="623"/>
                    <a:pt x="1432" y="626"/>
                  </a:cubicBezTo>
                  <a:cubicBezTo>
                    <a:pt x="1433" y="630"/>
                    <a:pt x="1425" y="636"/>
                    <a:pt x="1425" y="630"/>
                  </a:cubicBezTo>
                  <a:cubicBezTo>
                    <a:pt x="1421" y="632"/>
                    <a:pt x="1420" y="637"/>
                    <a:pt x="1422" y="641"/>
                  </a:cubicBezTo>
                  <a:cubicBezTo>
                    <a:pt x="1424" y="645"/>
                    <a:pt x="1416" y="646"/>
                    <a:pt x="1415" y="643"/>
                  </a:cubicBezTo>
                  <a:cubicBezTo>
                    <a:pt x="1414" y="637"/>
                    <a:pt x="1395" y="638"/>
                    <a:pt x="1402" y="630"/>
                  </a:cubicBezTo>
                  <a:cubicBezTo>
                    <a:pt x="1403" y="631"/>
                    <a:pt x="1414" y="632"/>
                    <a:pt x="1416" y="631"/>
                  </a:cubicBezTo>
                  <a:cubicBezTo>
                    <a:pt x="1419" y="631"/>
                    <a:pt x="1423" y="631"/>
                    <a:pt x="1426" y="629"/>
                  </a:cubicBezTo>
                  <a:cubicBezTo>
                    <a:pt x="1428" y="628"/>
                    <a:pt x="1426" y="626"/>
                    <a:pt x="1429" y="624"/>
                  </a:cubicBezTo>
                  <a:cubicBezTo>
                    <a:pt x="1430" y="624"/>
                    <a:pt x="1426" y="612"/>
                    <a:pt x="1425" y="612"/>
                  </a:cubicBezTo>
                  <a:cubicBezTo>
                    <a:pt x="1423" y="611"/>
                    <a:pt x="1419" y="611"/>
                    <a:pt x="1420" y="609"/>
                  </a:cubicBezTo>
                  <a:cubicBezTo>
                    <a:pt x="1420" y="606"/>
                    <a:pt x="1417" y="605"/>
                    <a:pt x="1415" y="606"/>
                  </a:cubicBezTo>
                  <a:cubicBezTo>
                    <a:pt x="1415" y="603"/>
                    <a:pt x="1410" y="599"/>
                    <a:pt x="1408" y="599"/>
                  </a:cubicBezTo>
                  <a:cubicBezTo>
                    <a:pt x="1404" y="600"/>
                    <a:pt x="1401" y="596"/>
                    <a:pt x="1398" y="593"/>
                  </a:cubicBezTo>
                  <a:cubicBezTo>
                    <a:pt x="1393" y="588"/>
                    <a:pt x="1386" y="585"/>
                    <a:pt x="1385" y="579"/>
                  </a:cubicBezTo>
                  <a:cubicBezTo>
                    <a:pt x="1383" y="572"/>
                    <a:pt x="1383" y="572"/>
                    <a:pt x="1378" y="569"/>
                  </a:cubicBezTo>
                  <a:cubicBezTo>
                    <a:pt x="1375" y="567"/>
                    <a:pt x="1371" y="566"/>
                    <a:pt x="1369" y="569"/>
                  </a:cubicBezTo>
                  <a:cubicBezTo>
                    <a:pt x="1368" y="570"/>
                    <a:pt x="1353" y="581"/>
                    <a:pt x="1351" y="581"/>
                  </a:cubicBezTo>
                  <a:cubicBezTo>
                    <a:pt x="1346" y="579"/>
                    <a:pt x="1341" y="578"/>
                    <a:pt x="1336" y="576"/>
                  </a:cubicBezTo>
                  <a:cubicBezTo>
                    <a:pt x="1334" y="575"/>
                    <a:pt x="1330" y="580"/>
                    <a:pt x="1328" y="582"/>
                  </a:cubicBezTo>
                  <a:cubicBezTo>
                    <a:pt x="1327" y="583"/>
                    <a:pt x="1330" y="591"/>
                    <a:pt x="1328" y="593"/>
                  </a:cubicBezTo>
                  <a:cubicBezTo>
                    <a:pt x="1326" y="596"/>
                    <a:pt x="1319" y="598"/>
                    <a:pt x="1317" y="599"/>
                  </a:cubicBezTo>
                  <a:cubicBezTo>
                    <a:pt x="1309" y="603"/>
                    <a:pt x="1306" y="610"/>
                    <a:pt x="1301" y="618"/>
                  </a:cubicBezTo>
                  <a:cubicBezTo>
                    <a:pt x="1300" y="620"/>
                    <a:pt x="1306" y="623"/>
                    <a:pt x="1303" y="627"/>
                  </a:cubicBezTo>
                  <a:cubicBezTo>
                    <a:pt x="1301" y="629"/>
                    <a:pt x="1296" y="633"/>
                    <a:pt x="1298" y="636"/>
                  </a:cubicBezTo>
                  <a:cubicBezTo>
                    <a:pt x="1296" y="636"/>
                    <a:pt x="1292" y="637"/>
                    <a:pt x="1291" y="638"/>
                  </a:cubicBezTo>
                  <a:cubicBezTo>
                    <a:pt x="1290" y="640"/>
                    <a:pt x="1288" y="644"/>
                    <a:pt x="1287" y="644"/>
                  </a:cubicBezTo>
                  <a:cubicBezTo>
                    <a:pt x="1281" y="645"/>
                    <a:pt x="1276" y="645"/>
                    <a:pt x="1271" y="644"/>
                  </a:cubicBezTo>
                  <a:cubicBezTo>
                    <a:pt x="1267" y="644"/>
                    <a:pt x="1264" y="650"/>
                    <a:pt x="1261" y="651"/>
                  </a:cubicBezTo>
                  <a:cubicBezTo>
                    <a:pt x="1257" y="652"/>
                    <a:pt x="1251" y="645"/>
                    <a:pt x="1255" y="642"/>
                  </a:cubicBezTo>
                  <a:cubicBezTo>
                    <a:pt x="1252" y="644"/>
                    <a:pt x="1250" y="637"/>
                    <a:pt x="1245" y="640"/>
                  </a:cubicBezTo>
                  <a:cubicBezTo>
                    <a:pt x="1241" y="642"/>
                    <a:pt x="1238" y="639"/>
                    <a:pt x="1234" y="642"/>
                  </a:cubicBezTo>
                  <a:cubicBezTo>
                    <a:pt x="1235" y="639"/>
                    <a:pt x="1236" y="636"/>
                    <a:pt x="1235" y="633"/>
                  </a:cubicBezTo>
                  <a:cubicBezTo>
                    <a:pt x="1235" y="631"/>
                    <a:pt x="1235" y="629"/>
                    <a:pt x="1235" y="628"/>
                  </a:cubicBezTo>
                  <a:cubicBezTo>
                    <a:pt x="1235" y="626"/>
                    <a:pt x="1233" y="628"/>
                    <a:pt x="1232" y="627"/>
                  </a:cubicBezTo>
                  <a:cubicBezTo>
                    <a:pt x="1229" y="623"/>
                    <a:pt x="1232" y="621"/>
                    <a:pt x="1233" y="616"/>
                  </a:cubicBezTo>
                  <a:cubicBezTo>
                    <a:pt x="1234" y="611"/>
                    <a:pt x="1238" y="603"/>
                    <a:pt x="1236" y="599"/>
                  </a:cubicBezTo>
                  <a:cubicBezTo>
                    <a:pt x="1234" y="594"/>
                    <a:pt x="1235" y="589"/>
                    <a:pt x="1236" y="584"/>
                  </a:cubicBezTo>
                  <a:cubicBezTo>
                    <a:pt x="1233" y="587"/>
                    <a:pt x="1231" y="582"/>
                    <a:pt x="1232" y="580"/>
                  </a:cubicBezTo>
                  <a:cubicBezTo>
                    <a:pt x="1233" y="577"/>
                    <a:pt x="1238" y="577"/>
                    <a:pt x="1240" y="577"/>
                  </a:cubicBezTo>
                  <a:cubicBezTo>
                    <a:pt x="1240" y="576"/>
                    <a:pt x="1240" y="576"/>
                    <a:pt x="1239" y="575"/>
                  </a:cubicBezTo>
                  <a:cubicBezTo>
                    <a:pt x="1244" y="571"/>
                    <a:pt x="1246" y="577"/>
                    <a:pt x="1250" y="576"/>
                  </a:cubicBezTo>
                  <a:cubicBezTo>
                    <a:pt x="1256" y="574"/>
                    <a:pt x="1259" y="574"/>
                    <a:pt x="1264" y="576"/>
                  </a:cubicBezTo>
                  <a:cubicBezTo>
                    <a:pt x="1269" y="577"/>
                    <a:pt x="1273" y="575"/>
                    <a:pt x="1277" y="576"/>
                  </a:cubicBezTo>
                  <a:cubicBezTo>
                    <a:pt x="1280" y="577"/>
                    <a:pt x="1285" y="578"/>
                    <a:pt x="1288" y="578"/>
                  </a:cubicBezTo>
                  <a:cubicBezTo>
                    <a:pt x="1296" y="576"/>
                    <a:pt x="1295" y="560"/>
                    <a:pt x="1295" y="554"/>
                  </a:cubicBezTo>
                  <a:cubicBezTo>
                    <a:pt x="1295" y="548"/>
                    <a:pt x="1296" y="546"/>
                    <a:pt x="1290" y="544"/>
                  </a:cubicBezTo>
                  <a:cubicBezTo>
                    <a:pt x="1287" y="543"/>
                    <a:pt x="1286" y="537"/>
                    <a:pt x="1287" y="536"/>
                  </a:cubicBezTo>
                  <a:cubicBezTo>
                    <a:pt x="1284" y="536"/>
                    <a:pt x="1285" y="534"/>
                    <a:pt x="1284" y="534"/>
                  </a:cubicBezTo>
                  <a:cubicBezTo>
                    <a:pt x="1283" y="533"/>
                    <a:pt x="1279" y="533"/>
                    <a:pt x="1279" y="533"/>
                  </a:cubicBezTo>
                  <a:cubicBezTo>
                    <a:pt x="1276" y="531"/>
                    <a:pt x="1275" y="529"/>
                    <a:pt x="1272" y="530"/>
                  </a:cubicBezTo>
                  <a:cubicBezTo>
                    <a:pt x="1270" y="530"/>
                    <a:pt x="1269" y="530"/>
                    <a:pt x="1267" y="527"/>
                  </a:cubicBezTo>
                  <a:cubicBezTo>
                    <a:pt x="1268" y="527"/>
                    <a:pt x="1269" y="527"/>
                    <a:pt x="1270" y="526"/>
                  </a:cubicBezTo>
                  <a:cubicBezTo>
                    <a:pt x="1268" y="525"/>
                    <a:pt x="1267" y="524"/>
                    <a:pt x="1267" y="522"/>
                  </a:cubicBezTo>
                  <a:cubicBezTo>
                    <a:pt x="1270" y="521"/>
                    <a:pt x="1274" y="522"/>
                    <a:pt x="1277" y="520"/>
                  </a:cubicBezTo>
                  <a:cubicBezTo>
                    <a:pt x="1283" y="516"/>
                    <a:pt x="1279" y="523"/>
                    <a:pt x="1283" y="522"/>
                  </a:cubicBezTo>
                  <a:cubicBezTo>
                    <a:pt x="1285" y="522"/>
                    <a:pt x="1292" y="521"/>
                    <a:pt x="1292" y="519"/>
                  </a:cubicBezTo>
                  <a:cubicBezTo>
                    <a:pt x="1291" y="515"/>
                    <a:pt x="1290" y="512"/>
                    <a:pt x="1289" y="509"/>
                  </a:cubicBezTo>
                  <a:cubicBezTo>
                    <a:pt x="1290" y="509"/>
                    <a:pt x="1293" y="509"/>
                    <a:pt x="1294" y="511"/>
                  </a:cubicBezTo>
                  <a:cubicBezTo>
                    <a:pt x="1295" y="513"/>
                    <a:pt x="1294" y="513"/>
                    <a:pt x="1297" y="513"/>
                  </a:cubicBezTo>
                  <a:cubicBezTo>
                    <a:pt x="1301" y="514"/>
                    <a:pt x="1303" y="514"/>
                    <a:pt x="1307" y="512"/>
                  </a:cubicBezTo>
                  <a:cubicBezTo>
                    <a:pt x="1306" y="512"/>
                    <a:pt x="1305" y="511"/>
                    <a:pt x="1304" y="511"/>
                  </a:cubicBezTo>
                  <a:cubicBezTo>
                    <a:pt x="1307" y="508"/>
                    <a:pt x="1311" y="507"/>
                    <a:pt x="1314" y="505"/>
                  </a:cubicBezTo>
                  <a:cubicBezTo>
                    <a:pt x="1319" y="503"/>
                    <a:pt x="1314" y="500"/>
                    <a:pt x="1316" y="496"/>
                  </a:cubicBezTo>
                  <a:cubicBezTo>
                    <a:pt x="1317" y="495"/>
                    <a:pt x="1324" y="493"/>
                    <a:pt x="1326" y="492"/>
                  </a:cubicBezTo>
                  <a:cubicBezTo>
                    <a:pt x="1330" y="490"/>
                    <a:pt x="1332" y="490"/>
                    <a:pt x="1336" y="491"/>
                  </a:cubicBezTo>
                  <a:cubicBezTo>
                    <a:pt x="1335" y="490"/>
                    <a:pt x="1331" y="490"/>
                    <a:pt x="1331" y="488"/>
                  </a:cubicBezTo>
                  <a:cubicBezTo>
                    <a:pt x="1331" y="488"/>
                    <a:pt x="1335" y="487"/>
                    <a:pt x="1335" y="487"/>
                  </a:cubicBezTo>
                  <a:cubicBezTo>
                    <a:pt x="1336" y="486"/>
                    <a:pt x="1335" y="485"/>
                    <a:pt x="1336" y="484"/>
                  </a:cubicBezTo>
                  <a:cubicBezTo>
                    <a:pt x="1338" y="480"/>
                    <a:pt x="1339" y="478"/>
                    <a:pt x="1340" y="474"/>
                  </a:cubicBezTo>
                  <a:cubicBezTo>
                    <a:pt x="1340" y="472"/>
                    <a:pt x="1343" y="473"/>
                    <a:pt x="1345" y="471"/>
                  </a:cubicBezTo>
                  <a:cubicBezTo>
                    <a:pt x="1349" y="466"/>
                    <a:pt x="1353" y="469"/>
                    <a:pt x="1358" y="468"/>
                  </a:cubicBezTo>
                  <a:cubicBezTo>
                    <a:pt x="1359" y="467"/>
                    <a:pt x="1358" y="465"/>
                    <a:pt x="1359" y="465"/>
                  </a:cubicBezTo>
                  <a:cubicBezTo>
                    <a:pt x="1361" y="465"/>
                    <a:pt x="1362" y="464"/>
                    <a:pt x="1363" y="464"/>
                  </a:cubicBezTo>
                  <a:cubicBezTo>
                    <a:pt x="1365" y="464"/>
                    <a:pt x="1368" y="465"/>
                    <a:pt x="1370" y="465"/>
                  </a:cubicBezTo>
                  <a:cubicBezTo>
                    <a:pt x="1369" y="461"/>
                    <a:pt x="1372" y="462"/>
                    <a:pt x="1375" y="462"/>
                  </a:cubicBezTo>
                  <a:cubicBezTo>
                    <a:pt x="1374" y="461"/>
                    <a:pt x="1369" y="457"/>
                    <a:pt x="1371" y="456"/>
                  </a:cubicBezTo>
                  <a:cubicBezTo>
                    <a:pt x="1375" y="453"/>
                    <a:pt x="1372" y="453"/>
                    <a:pt x="1371" y="450"/>
                  </a:cubicBezTo>
                  <a:cubicBezTo>
                    <a:pt x="1370" y="446"/>
                    <a:pt x="1372" y="444"/>
                    <a:pt x="1369" y="442"/>
                  </a:cubicBezTo>
                  <a:cubicBezTo>
                    <a:pt x="1366" y="440"/>
                    <a:pt x="1367" y="438"/>
                    <a:pt x="1367" y="435"/>
                  </a:cubicBezTo>
                  <a:cubicBezTo>
                    <a:pt x="1366" y="429"/>
                    <a:pt x="1368" y="423"/>
                    <a:pt x="1374" y="423"/>
                  </a:cubicBezTo>
                  <a:cubicBezTo>
                    <a:pt x="1378" y="422"/>
                    <a:pt x="1382" y="418"/>
                    <a:pt x="1386" y="415"/>
                  </a:cubicBezTo>
                  <a:cubicBezTo>
                    <a:pt x="1383" y="420"/>
                    <a:pt x="1382" y="429"/>
                    <a:pt x="1388" y="431"/>
                  </a:cubicBezTo>
                  <a:cubicBezTo>
                    <a:pt x="1384" y="437"/>
                    <a:pt x="1377" y="439"/>
                    <a:pt x="1378" y="447"/>
                  </a:cubicBezTo>
                  <a:cubicBezTo>
                    <a:pt x="1379" y="453"/>
                    <a:pt x="1385" y="458"/>
                    <a:pt x="1391" y="456"/>
                  </a:cubicBezTo>
                  <a:cubicBezTo>
                    <a:pt x="1390" y="457"/>
                    <a:pt x="1389" y="459"/>
                    <a:pt x="1388" y="461"/>
                  </a:cubicBezTo>
                  <a:cubicBezTo>
                    <a:pt x="1394" y="464"/>
                    <a:pt x="1398" y="456"/>
                    <a:pt x="1403" y="456"/>
                  </a:cubicBezTo>
                  <a:cubicBezTo>
                    <a:pt x="1405" y="455"/>
                    <a:pt x="1409" y="458"/>
                    <a:pt x="1410" y="460"/>
                  </a:cubicBezTo>
                  <a:cubicBezTo>
                    <a:pt x="1411" y="463"/>
                    <a:pt x="1414" y="464"/>
                    <a:pt x="1417" y="465"/>
                  </a:cubicBezTo>
                  <a:cubicBezTo>
                    <a:pt x="1417" y="465"/>
                    <a:pt x="1417" y="463"/>
                    <a:pt x="1417" y="462"/>
                  </a:cubicBezTo>
                  <a:cubicBezTo>
                    <a:pt x="1416" y="462"/>
                    <a:pt x="1414" y="462"/>
                    <a:pt x="1412" y="462"/>
                  </a:cubicBezTo>
                  <a:cubicBezTo>
                    <a:pt x="1416" y="460"/>
                    <a:pt x="1428" y="460"/>
                    <a:pt x="1430" y="457"/>
                  </a:cubicBezTo>
                  <a:cubicBezTo>
                    <a:pt x="1434" y="451"/>
                    <a:pt x="1445" y="448"/>
                    <a:pt x="1450" y="453"/>
                  </a:cubicBezTo>
                  <a:cubicBezTo>
                    <a:pt x="1449" y="452"/>
                    <a:pt x="1448" y="452"/>
                    <a:pt x="1447" y="451"/>
                  </a:cubicBezTo>
                  <a:cubicBezTo>
                    <a:pt x="1447" y="456"/>
                    <a:pt x="1454" y="457"/>
                    <a:pt x="1456" y="454"/>
                  </a:cubicBezTo>
                  <a:cubicBezTo>
                    <a:pt x="1457" y="453"/>
                    <a:pt x="1458" y="450"/>
                    <a:pt x="1459" y="449"/>
                  </a:cubicBezTo>
                  <a:cubicBezTo>
                    <a:pt x="1459" y="449"/>
                    <a:pt x="1461" y="449"/>
                    <a:pt x="1461" y="448"/>
                  </a:cubicBezTo>
                  <a:cubicBezTo>
                    <a:pt x="1463" y="447"/>
                    <a:pt x="1465" y="446"/>
                    <a:pt x="1467" y="444"/>
                  </a:cubicBezTo>
                  <a:cubicBezTo>
                    <a:pt x="1466" y="446"/>
                    <a:pt x="1465" y="447"/>
                    <a:pt x="1463" y="449"/>
                  </a:cubicBezTo>
                  <a:cubicBezTo>
                    <a:pt x="1472" y="453"/>
                    <a:pt x="1467" y="437"/>
                    <a:pt x="1466" y="433"/>
                  </a:cubicBezTo>
                  <a:cubicBezTo>
                    <a:pt x="1466" y="430"/>
                    <a:pt x="1467" y="427"/>
                    <a:pt x="1469" y="425"/>
                  </a:cubicBezTo>
                  <a:cubicBezTo>
                    <a:pt x="1471" y="423"/>
                    <a:pt x="1469" y="419"/>
                    <a:pt x="1472" y="417"/>
                  </a:cubicBezTo>
                  <a:cubicBezTo>
                    <a:pt x="1480" y="411"/>
                    <a:pt x="1482" y="424"/>
                    <a:pt x="1488" y="424"/>
                  </a:cubicBezTo>
                  <a:cubicBezTo>
                    <a:pt x="1491" y="425"/>
                    <a:pt x="1493" y="420"/>
                    <a:pt x="1493" y="417"/>
                  </a:cubicBezTo>
                  <a:cubicBezTo>
                    <a:pt x="1492" y="415"/>
                    <a:pt x="1494" y="408"/>
                    <a:pt x="1494" y="408"/>
                  </a:cubicBezTo>
                  <a:cubicBezTo>
                    <a:pt x="1493" y="407"/>
                    <a:pt x="1491" y="409"/>
                    <a:pt x="1490" y="409"/>
                  </a:cubicBezTo>
                  <a:cubicBezTo>
                    <a:pt x="1489" y="408"/>
                    <a:pt x="1488" y="406"/>
                    <a:pt x="1487" y="405"/>
                  </a:cubicBezTo>
                  <a:cubicBezTo>
                    <a:pt x="1486" y="404"/>
                    <a:pt x="1485" y="398"/>
                    <a:pt x="1485" y="397"/>
                  </a:cubicBezTo>
                  <a:cubicBezTo>
                    <a:pt x="1491" y="395"/>
                    <a:pt x="1497" y="391"/>
                    <a:pt x="1503" y="392"/>
                  </a:cubicBezTo>
                  <a:cubicBezTo>
                    <a:pt x="1508" y="393"/>
                    <a:pt x="1512" y="393"/>
                    <a:pt x="1517" y="394"/>
                  </a:cubicBezTo>
                  <a:cubicBezTo>
                    <a:pt x="1523" y="395"/>
                    <a:pt x="1518" y="392"/>
                    <a:pt x="1521" y="390"/>
                  </a:cubicBezTo>
                  <a:cubicBezTo>
                    <a:pt x="1524" y="389"/>
                    <a:pt x="1527" y="389"/>
                    <a:pt x="1530" y="388"/>
                  </a:cubicBezTo>
                  <a:cubicBezTo>
                    <a:pt x="1532" y="387"/>
                    <a:pt x="1536" y="388"/>
                    <a:pt x="1538" y="389"/>
                  </a:cubicBezTo>
                  <a:cubicBezTo>
                    <a:pt x="1537" y="384"/>
                    <a:pt x="1529" y="383"/>
                    <a:pt x="1525" y="382"/>
                  </a:cubicBezTo>
                  <a:cubicBezTo>
                    <a:pt x="1526" y="381"/>
                    <a:pt x="1526" y="379"/>
                    <a:pt x="1527" y="378"/>
                  </a:cubicBezTo>
                  <a:cubicBezTo>
                    <a:pt x="1514" y="381"/>
                    <a:pt x="1501" y="384"/>
                    <a:pt x="1489" y="386"/>
                  </a:cubicBezTo>
                  <a:cubicBezTo>
                    <a:pt x="1487" y="386"/>
                    <a:pt x="1482" y="388"/>
                    <a:pt x="1481" y="387"/>
                  </a:cubicBezTo>
                  <a:cubicBezTo>
                    <a:pt x="1479" y="383"/>
                    <a:pt x="1478" y="382"/>
                    <a:pt x="1474" y="380"/>
                  </a:cubicBezTo>
                  <a:cubicBezTo>
                    <a:pt x="1469" y="378"/>
                    <a:pt x="1470" y="379"/>
                    <a:pt x="1470" y="373"/>
                  </a:cubicBezTo>
                  <a:cubicBezTo>
                    <a:pt x="1471" y="369"/>
                    <a:pt x="1471" y="367"/>
                    <a:pt x="1470" y="364"/>
                  </a:cubicBezTo>
                  <a:cubicBezTo>
                    <a:pt x="1470" y="361"/>
                    <a:pt x="1467" y="355"/>
                    <a:pt x="1467" y="352"/>
                  </a:cubicBezTo>
                  <a:cubicBezTo>
                    <a:pt x="1468" y="350"/>
                    <a:pt x="1473" y="346"/>
                    <a:pt x="1475" y="344"/>
                  </a:cubicBezTo>
                  <a:cubicBezTo>
                    <a:pt x="1479" y="339"/>
                    <a:pt x="1484" y="336"/>
                    <a:pt x="1488" y="332"/>
                  </a:cubicBezTo>
                  <a:cubicBezTo>
                    <a:pt x="1490" y="329"/>
                    <a:pt x="1493" y="323"/>
                    <a:pt x="1496" y="322"/>
                  </a:cubicBezTo>
                  <a:cubicBezTo>
                    <a:pt x="1498" y="321"/>
                    <a:pt x="1502" y="323"/>
                    <a:pt x="1501" y="318"/>
                  </a:cubicBezTo>
                  <a:cubicBezTo>
                    <a:pt x="1499" y="312"/>
                    <a:pt x="1494" y="309"/>
                    <a:pt x="1488" y="309"/>
                  </a:cubicBezTo>
                  <a:cubicBezTo>
                    <a:pt x="1479" y="309"/>
                    <a:pt x="1479" y="308"/>
                    <a:pt x="1472" y="315"/>
                  </a:cubicBezTo>
                  <a:cubicBezTo>
                    <a:pt x="1469" y="319"/>
                    <a:pt x="1467" y="323"/>
                    <a:pt x="1470" y="328"/>
                  </a:cubicBezTo>
                  <a:cubicBezTo>
                    <a:pt x="1473" y="333"/>
                    <a:pt x="1449" y="345"/>
                    <a:pt x="1447" y="348"/>
                  </a:cubicBezTo>
                  <a:cubicBezTo>
                    <a:pt x="1441" y="355"/>
                    <a:pt x="1431" y="367"/>
                    <a:pt x="1438" y="378"/>
                  </a:cubicBezTo>
                  <a:cubicBezTo>
                    <a:pt x="1440" y="383"/>
                    <a:pt x="1448" y="382"/>
                    <a:pt x="1451" y="388"/>
                  </a:cubicBezTo>
                  <a:cubicBezTo>
                    <a:pt x="1452" y="392"/>
                    <a:pt x="1446" y="395"/>
                    <a:pt x="1443" y="397"/>
                  </a:cubicBezTo>
                  <a:cubicBezTo>
                    <a:pt x="1438" y="401"/>
                    <a:pt x="1435" y="403"/>
                    <a:pt x="1434" y="410"/>
                  </a:cubicBezTo>
                  <a:cubicBezTo>
                    <a:pt x="1433" y="415"/>
                    <a:pt x="1433" y="423"/>
                    <a:pt x="1431" y="428"/>
                  </a:cubicBezTo>
                  <a:cubicBezTo>
                    <a:pt x="1428" y="435"/>
                    <a:pt x="1423" y="435"/>
                    <a:pt x="1417" y="436"/>
                  </a:cubicBezTo>
                  <a:cubicBezTo>
                    <a:pt x="1415" y="436"/>
                    <a:pt x="1415" y="439"/>
                    <a:pt x="1414" y="441"/>
                  </a:cubicBezTo>
                  <a:cubicBezTo>
                    <a:pt x="1414" y="444"/>
                    <a:pt x="1412" y="443"/>
                    <a:pt x="1409" y="444"/>
                  </a:cubicBezTo>
                  <a:cubicBezTo>
                    <a:pt x="1405" y="444"/>
                    <a:pt x="1405" y="445"/>
                    <a:pt x="1404" y="440"/>
                  </a:cubicBezTo>
                  <a:cubicBezTo>
                    <a:pt x="1404" y="438"/>
                    <a:pt x="1402" y="434"/>
                    <a:pt x="1403" y="432"/>
                  </a:cubicBezTo>
                  <a:cubicBezTo>
                    <a:pt x="1405" y="427"/>
                    <a:pt x="1398" y="422"/>
                    <a:pt x="1396" y="418"/>
                  </a:cubicBezTo>
                  <a:cubicBezTo>
                    <a:pt x="1394" y="416"/>
                    <a:pt x="1395" y="413"/>
                    <a:pt x="1394" y="412"/>
                  </a:cubicBezTo>
                  <a:cubicBezTo>
                    <a:pt x="1393" y="409"/>
                    <a:pt x="1391" y="407"/>
                    <a:pt x="1391" y="404"/>
                  </a:cubicBezTo>
                  <a:cubicBezTo>
                    <a:pt x="1390" y="402"/>
                    <a:pt x="1392" y="398"/>
                    <a:pt x="1390" y="397"/>
                  </a:cubicBezTo>
                  <a:cubicBezTo>
                    <a:pt x="1387" y="396"/>
                    <a:pt x="1387" y="392"/>
                    <a:pt x="1386" y="390"/>
                  </a:cubicBezTo>
                  <a:cubicBezTo>
                    <a:pt x="1384" y="396"/>
                    <a:pt x="1383" y="397"/>
                    <a:pt x="1378" y="401"/>
                  </a:cubicBezTo>
                  <a:cubicBezTo>
                    <a:pt x="1375" y="403"/>
                    <a:pt x="1372" y="407"/>
                    <a:pt x="1368" y="409"/>
                  </a:cubicBezTo>
                  <a:cubicBezTo>
                    <a:pt x="1363" y="413"/>
                    <a:pt x="1348" y="411"/>
                    <a:pt x="1348" y="402"/>
                  </a:cubicBezTo>
                  <a:cubicBezTo>
                    <a:pt x="1348" y="392"/>
                    <a:pt x="1343" y="381"/>
                    <a:pt x="1344" y="371"/>
                  </a:cubicBezTo>
                  <a:cubicBezTo>
                    <a:pt x="1344" y="361"/>
                    <a:pt x="1345" y="361"/>
                    <a:pt x="1352" y="356"/>
                  </a:cubicBezTo>
                  <a:cubicBezTo>
                    <a:pt x="1355" y="353"/>
                    <a:pt x="1359" y="351"/>
                    <a:pt x="1364" y="349"/>
                  </a:cubicBezTo>
                  <a:cubicBezTo>
                    <a:pt x="1369" y="346"/>
                    <a:pt x="1373" y="344"/>
                    <a:pt x="1377" y="340"/>
                  </a:cubicBezTo>
                  <a:cubicBezTo>
                    <a:pt x="1381" y="336"/>
                    <a:pt x="1384" y="332"/>
                    <a:pt x="1388" y="329"/>
                  </a:cubicBezTo>
                  <a:cubicBezTo>
                    <a:pt x="1396" y="321"/>
                    <a:pt x="1400" y="311"/>
                    <a:pt x="1406" y="301"/>
                  </a:cubicBezTo>
                  <a:cubicBezTo>
                    <a:pt x="1412" y="292"/>
                    <a:pt x="1420" y="285"/>
                    <a:pt x="1427" y="276"/>
                  </a:cubicBezTo>
                  <a:cubicBezTo>
                    <a:pt x="1435" y="268"/>
                    <a:pt x="1441" y="259"/>
                    <a:pt x="1451" y="255"/>
                  </a:cubicBezTo>
                  <a:cubicBezTo>
                    <a:pt x="1461" y="250"/>
                    <a:pt x="1472" y="246"/>
                    <a:pt x="1483" y="243"/>
                  </a:cubicBezTo>
                  <a:cubicBezTo>
                    <a:pt x="1487" y="242"/>
                    <a:pt x="1490" y="235"/>
                    <a:pt x="1493" y="233"/>
                  </a:cubicBezTo>
                  <a:cubicBezTo>
                    <a:pt x="1497" y="230"/>
                    <a:pt x="1503" y="230"/>
                    <a:pt x="1507" y="230"/>
                  </a:cubicBezTo>
                  <a:cubicBezTo>
                    <a:pt x="1502" y="236"/>
                    <a:pt x="1499" y="239"/>
                    <a:pt x="1497" y="246"/>
                  </a:cubicBezTo>
                  <a:cubicBezTo>
                    <a:pt x="1502" y="245"/>
                    <a:pt x="1506" y="237"/>
                    <a:pt x="1509" y="233"/>
                  </a:cubicBezTo>
                  <a:cubicBezTo>
                    <a:pt x="1510" y="236"/>
                    <a:pt x="1510" y="238"/>
                    <a:pt x="1511" y="241"/>
                  </a:cubicBezTo>
                  <a:cubicBezTo>
                    <a:pt x="1513" y="238"/>
                    <a:pt x="1515" y="235"/>
                    <a:pt x="1517" y="232"/>
                  </a:cubicBezTo>
                  <a:cubicBezTo>
                    <a:pt x="1518" y="231"/>
                    <a:pt x="1524" y="232"/>
                    <a:pt x="1526" y="232"/>
                  </a:cubicBezTo>
                  <a:cubicBezTo>
                    <a:pt x="1524" y="234"/>
                    <a:pt x="1523" y="237"/>
                    <a:pt x="1521" y="239"/>
                  </a:cubicBezTo>
                  <a:cubicBezTo>
                    <a:pt x="1527" y="243"/>
                    <a:pt x="1524" y="233"/>
                    <a:pt x="1529" y="234"/>
                  </a:cubicBezTo>
                  <a:cubicBezTo>
                    <a:pt x="1534" y="236"/>
                    <a:pt x="1539" y="238"/>
                    <a:pt x="1544" y="240"/>
                  </a:cubicBezTo>
                  <a:cubicBezTo>
                    <a:pt x="1548" y="242"/>
                    <a:pt x="1540" y="246"/>
                    <a:pt x="1538" y="246"/>
                  </a:cubicBezTo>
                  <a:cubicBezTo>
                    <a:pt x="1535" y="247"/>
                    <a:pt x="1530" y="245"/>
                    <a:pt x="1526" y="245"/>
                  </a:cubicBezTo>
                  <a:cubicBezTo>
                    <a:pt x="1528" y="249"/>
                    <a:pt x="1532" y="247"/>
                    <a:pt x="1534" y="251"/>
                  </a:cubicBezTo>
                  <a:cubicBezTo>
                    <a:pt x="1534" y="252"/>
                    <a:pt x="1539" y="251"/>
                    <a:pt x="1541" y="251"/>
                  </a:cubicBezTo>
                  <a:cubicBezTo>
                    <a:pt x="1545" y="251"/>
                    <a:pt x="1549" y="253"/>
                    <a:pt x="1552" y="249"/>
                  </a:cubicBezTo>
                  <a:cubicBezTo>
                    <a:pt x="1553" y="247"/>
                    <a:pt x="1558" y="251"/>
                    <a:pt x="1560" y="252"/>
                  </a:cubicBezTo>
                  <a:cubicBezTo>
                    <a:pt x="1559" y="256"/>
                    <a:pt x="1556" y="254"/>
                    <a:pt x="1553" y="253"/>
                  </a:cubicBezTo>
                  <a:cubicBezTo>
                    <a:pt x="1551" y="261"/>
                    <a:pt x="1566" y="258"/>
                    <a:pt x="1569" y="258"/>
                  </a:cubicBezTo>
                  <a:cubicBezTo>
                    <a:pt x="1577" y="258"/>
                    <a:pt x="1581" y="260"/>
                    <a:pt x="1588" y="265"/>
                  </a:cubicBezTo>
                  <a:cubicBezTo>
                    <a:pt x="1595" y="268"/>
                    <a:pt x="1601" y="272"/>
                    <a:pt x="1608" y="274"/>
                  </a:cubicBezTo>
                  <a:cubicBezTo>
                    <a:pt x="1613" y="276"/>
                    <a:pt x="1620" y="279"/>
                    <a:pt x="1623" y="285"/>
                  </a:cubicBezTo>
                  <a:cubicBezTo>
                    <a:pt x="1625" y="292"/>
                    <a:pt x="1624" y="291"/>
                    <a:pt x="1621" y="297"/>
                  </a:cubicBezTo>
                  <a:cubicBezTo>
                    <a:pt x="1619" y="300"/>
                    <a:pt x="1618" y="302"/>
                    <a:pt x="1615" y="303"/>
                  </a:cubicBezTo>
                  <a:cubicBezTo>
                    <a:pt x="1607" y="306"/>
                    <a:pt x="1604" y="306"/>
                    <a:pt x="1596" y="304"/>
                  </a:cubicBezTo>
                  <a:cubicBezTo>
                    <a:pt x="1582" y="301"/>
                    <a:pt x="1570" y="298"/>
                    <a:pt x="1557" y="291"/>
                  </a:cubicBezTo>
                  <a:cubicBezTo>
                    <a:pt x="1561" y="295"/>
                    <a:pt x="1572" y="302"/>
                    <a:pt x="1572" y="308"/>
                  </a:cubicBezTo>
                  <a:cubicBezTo>
                    <a:pt x="1572" y="314"/>
                    <a:pt x="1571" y="326"/>
                    <a:pt x="1576" y="329"/>
                  </a:cubicBezTo>
                  <a:cubicBezTo>
                    <a:pt x="1582" y="331"/>
                    <a:pt x="1590" y="338"/>
                    <a:pt x="1596" y="336"/>
                  </a:cubicBezTo>
                  <a:cubicBezTo>
                    <a:pt x="1600" y="334"/>
                    <a:pt x="1598" y="329"/>
                    <a:pt x="1594" y="329"/>
                  </a:cubicBezTo>
                  <a:cubicBezTo>
                    <a:pt x="1591" y="329"/>
                    <a:pt x="1589" y="325"/>
                    <a:pt x="1587" y="322"/>
                  </a:cubicBezTo>
                  <a:cubicBezTo>
                    <a:pt x="1592" y="317"/>
                    <a:pt x="1593" y="318"/>
                    <a:pt x="1600" y="321"/>
                  </a:cubicBezTo>
                  <a:cubicBezTo>
                    <a:pt x="1605" y="323"/>
                    <a:pt x="1611" y="325"/>
                    <a:pt x="1616" y="327"/>
                  </a:cubicBezTo>
                  <a:cubicBezTo>
                    <a:pt x="1616" y="325"/>
                    <a:pt x="1612" y="314"/>
                    <a:pt x="1612" y="314"/>
                  </a:cubicBezTo>
                  <a:cubicBezTo>
                    <a:pt x="1616" y="311"/>
                    <a:pt x="1621" y="308"/>
                    <a:pt x="1625" y="305"/>
                  </a:cubicBezTo>
                  <a:cubicBezTo>
                    <a:pt x="1627" y="304"/>
                    <a:pt x="1631" y="300"/>
                    <a:pt x="1634" y="300"/>
                  </a:cubicBezTo>
                  <a:cubicBezTo>
                    <a:pt x="1638" y="302"/>
                    <a:pt x="1643" y="303"/>
                    <a:pt x="1647" y="304"/>
                  </a:cubicBezTo>
                  <a:cubicBezTo>
                    <a:pt x="1648" y="302"/>
                    <a:pt x="1650" y="297"/>
                    <a:pt x="1649" y="295"/>
                  </a:cubicBezTo>
                  <a:cubicBezTo>
                    <a:pt x="1649" y="294"/>
                    <a:pt x="1644" y="287"/>
                    <a:pt x="1644" y="288"/>
                  </a:cubicBezTo>
                  <a:cubicBezTo>
                    <a:pt x="1645" y="284"/>
                    <a:pt x="1646" y="280"/>
                    <a:pt x="1647" y="276"/>
                  </a:cubicBezTo>
                  <a:cubicBezTo>
                    <a:pt x="1647" y="274"/>
                    <a:pt x="1642" y="270"/>
                    <a:pt x="1642" y="269"/>
                  </a:cubicBezTo>
                  <a:cubicBezTo>
                    <a:pt x="1647" y="269"/>
                    <a:pt x="1652" y="270"/>
                    <a:pt x="1658" y="271"/>
                  </a:cubicBezTo>
                  <a:cubicBezTo>
                    <a:pt x="1662" y="271"/>
                    <a:pt x="1664" y="277"/>
                    <a:pt x="1667" y="281"/>
                  </a:cubicBezTo>
                  <a:cubicBezTo>
                    <a:pt x="1664" y="281"/>
                    <a:pt x="1656" y="280"/>
                    <a:pt x="1655" y="283"/>
                  </a:cubicBezTo>
                  <a:cubicBezTo>
                    <a:pt x="1653" y="287"/>
                    <a:pt x="1657" y="289"/>
                    <a:pt x="1659" y="293"/>
                  </a:cubicBezTo>
                  <a:cubicBezTo>
                    <a:pt x="1662" y="296"/>
                    <a:pt x="1666" y="294"/>
                    <a:pt x="1671" y="294"/>
                  </a:cubicBezTo>
                  <a:cubicBezTo>
                    <a:pt x="1676" y="293"/>
                    <a:pt x="1672" y="289"/>
                    <a:pt x="1675" y="285"/>
                  </a:cubicBezTo>
                  <a:cubicBezTo>
                    <a:pt x="1676" y="284"/>
                    <a:pt x="1681" y="283"/>
                    <a:pt x="1682" y="282"/>
                  </a:cubicBezTo>
                  <a:cubicBezTo>
                    <a:pt x="1687" y="280"/>
                    <a:pt x="1692" y="278"/>
                    <a:pt x="1697" y="275"/>
                  </a:cubicBezTo>
                  <a:cubicBezTo>
                    <a:pt x="1704" y="272"/>
                    <a:pt x="1712" y="269"/>
                    <a:pt x="1719" y="265"/>
                  </a:cubicBezTo>
                  <a:cubicBezTo>
                    <a:pt x="1721" y="272"/>
                    <a:pt x="1721" y="272"/>
                    <a:pt x="1728" y="274"/>
                  </a:cubicBezTo>
                  <a:cubicBezTo>
                    <a:pt x="1732" y="275"/>
                    <a:pt x="1734" y="267"/>
                    <a:pt x="1738" y="267"/>
                  </a:cubicBezTo>
                  <a:cubicBezTo>
                    <a:pt x="1743" y="268"/>
                    <a:pt x="1747" y="269"/>
                    <a:pt x="1752" y="266"/>
                  </a:cubicBezTo>
                  <a:cubicBezTo>
                    <a:pt x="1757" y="264"/>
                    <a:pt x="1759" y="264"/>
                    <a:pt x="1765" y="265"/>
                  </a:cubicBezTo>
                  <a:cubicBezTo>
                    <a:pt x="1764" y="267"/>
                    <a:pt x="1763" y="269"/>
                    <a:pt x="1762" y="270"/>
                  </a:cubicBezTo>
                  <a:cubicBezTo>
                    <a:pt x="1769" y="272"/>
                    <a:pt x="1769" y="273"/>
                    <a:pt x="1773" y="266"/>
                  </a:cubicBezTo>
                  <a:cubicBezTo>
                    <a:pt x="1777" y="261"/>
                    <a:pt x="1775" y="260"/>
                    <a:pt x="1771" y="255"/>
                  </a:cubicBezTo>
                  <a:cubicBezTo>
                    <a:pt x="1780" y="251"/>
                    <a:pt x="1794" y="252"/>
                    <a:pt x="1804" y="256"/>
                  </a:cubicBezTo>
                  <a:cubicBezTo>
                    <a:pt x="1810" y="259"/>
                    <a:pt x="1817" y="261"/>
                    <a:pt x="1824" y="264"/>
                  </a:cubicBezTo>
                  <a:cubicBezTo>
                    <a:pt x="1828" y="266"/>
                    <a:pt x="1833" y="271"/>
                    <a:pt x="1837" y="274"/>
                  </a:cubicBezTo>
                  <a:cubicBezTo>
                    <a:pt x="1838" y="272"/>
                    <a:pt x="1840" y="264"/>
                    <a:pt x="1838" y="262"/>
                  </a:cubicBezTo>
                  <a:cubicBezTo>
                    <a:pt x="1833" y="258"/>
                    <a:pt x="1828" y="255"/>
                    <a:pt x="1824" y="251"/>
                  </a:cubicBezTo>
                  <a:cubicBezTo>
                    <a:pt x="1820" y="249"/>
                    <a:pt x="1826" y="242"/>
                    <a:pt x="1827" y="239"/>
                  </a:cubicBezTo>
                  <a:cubicBezTo>
                    <a:pt x="1828" y="236"/>
                    <a:pt x="1821" y="233"/>
                    <a:pt x="1818" y="232"/>
                  </a:cubicBezTo>
                  <a:cubicBezTo>
                    <a:pt x="1823" y="228"/>
                    <a:pt x="1828" y="224"/>
                    <a:pt x="1833" y="220"/>
                  </a:cubicBezTo>
                  <a:cubicBezTo>
                    <a:pt x="1836" y="217"/>
                    <a:pt x="1837" y="208"/>
                    <a:pt x="1839" y="204"/>
                  </a:cubicBezTo>
                  <a:cubicBezTo>
                    <a:pt x="1841" y="199"/>
                    <a:pt x="1863" y="204"/>
                    <a:pt x="1869" y="205"/>
                  </a:cubicBezTo>
                  <a:cubicBezTo>
                    <a:pt x="1867" y="210"/>
                    <a:pt x="1865" y="216"/>
                    <a:pt x="1863" y="222"/>
                  </a:cubicBezTo>
                  <a:cubicBezTo>
                    <a:pt x="1862" y="225"/>
                    <a:pt x="1866" y="231"/>
                    <a:pt x="1868" y="234"/>
                  </a:cubicBezTo>
                  <a:cubicBezTo>
                    <a:pt x="1870" y="239"/>
                    <a:pt x="1862" y="261"/>
                    <a:pt x="1866" y="264"/>
                  </a:cubicBezTo>
                  <a:cubicBezTo>
                    <a:pt x="1871" y="267"/>
                    <a:pt x="1876" y="267"/>
                    <a:pt x="1874" y="273"/>
                  </a:cubicBezTo>
                  <a:cubicBezTo>
                    <a:pt x="1872" y="277"/>
                    <a:pt x="1871" y="285"/>
                    <a:pt x="1868" y="286"/>
                  </a:cubicBezTo>
                  <a:cubicBezTo>
                    <a:pt x="1863" y="290"/>
                    <a:pt x="1857" y="293"/>
                    <a:pt x="1852" y="296"/>
                  </a:cubicBezTo>
                  <a:cubicBezTo>
                    <a:pt x="1850" y="297"/>
                    <a:pt x="1843" y="295"/>
                    <a:pt x="1840" y="295"/>
                  </a:cubicBezTo>
                  <a:cubicBezTo>
                    <a:pt x="1847" y="300"/>
                    <a:pt x="1854" y="305"/>
                    <a:pt x="1863" y="302"/>
                  </a:cubicBezTo>
                  <a:cubicBezTo>
                    <a:pt x="1870" y="300"/>
                    <a:pt x="1878" y="290"/>
                    <a:pt x="1883" y="284"/>
                  </a:cubicBezTo>
                  <a:cubicBezTo>
                    <a:pt x="1889" y="278"/>
                    <a:pt x="1874" y="270"/>
                    <a:pt x="1887" y="266"/>
                  </a:cubicBezTo>
                  <a:cubicBezTo>
                    <a:pt x="1889" y="265"/>
                    <a:pt x="1896" y="261"/>
                    <a:pt x="1897" y="264"/>
                  </a:cubicBezTo>
                  <a:cubicBezTo>
                    <a:pt x="1901" y="267"/>
                    <a:pt x="1904" y="271"/>
                    <a:pt x="1907" y="274"/>
                  </a:cubicBezTo>
                  <a:cubicBezTo>
                    <a:pt x="1906" y="270"/>
                    <a:pt x="1907" y="265"/>
                    <a:pt x="1903" y="262"/>
                  </a:cubicBezTo>
                  <a:cubicBezTo>
                    <a:pt x="1898" y="259"/>
                    <a:pt x="1897" y="259"/>
                    <a:pt x="1891" y="260"/>
                  </a:cubicBezTo>
                  <a:cubicBezTo>
                    <a:pt x="1890" y="260"/>
                    <a:pt x="1878" y="263"/>
                    <a:pt x="1878" y="261"/>
                  </a:cubicBezTo>
                  <a:cubicBezTo>
                    <a:pt x="1877" y="258"/>
                    <a:pt x="1874" y="252"/>
                    <a:pt x="1875" y="249"/>
                  </a:cubicBezTo>
                  <a:cubicBezTo>
                    <a:pt x="1877" y="245"/>
                    <a:pt x="1881" y="240"/>
                    <a:pt x="1879" y="236"/>
                  </a:cubicBezTo>
                  <a:cubicBezTo>
                    <a:pt x="1877" y="233"/>
                    <a:pt x="1870" y="226"/>
                    <a:pt x="1872" y="223"/>
                  </a:cubicBezTo>
                  <a:cubicBezTo>
                    <a:pt x="1875" y="218"/>
                    <a:pt x="1880" y="218"/>
                    <a:pt x="1885" y="216"/>
                  </a:cubicBezTo>
                  <a:cubicBezTo>
                    <a:pt x="1888" y="214"/>
                    <a:pt x="1885" y="206"/>
                    <a:pt x="1884" y="204"/>
                  </a:cubicBezTo>
                  <a:cubicBezTo>
                    <a:pt x="1887" y="203"/>
                    <a:pt x="1892" y="210"/>
                    <a:pt x="1890" y="213"/>
                  </a:cubicBezTo>
                  <a:cubicBezTo>
                    <a:pt x="1887" y="220"/>
                    <a:pt x="1887" y="220"/>
                    <a:pt x="1891" y="227"/>
                  </a:cubicBezTo>
                  <a:cubicBezTo>
                    <a:pt x="1894" y="231"/>
                    <a:pt x="1913" y="231"/>
                    <a:pt x="1917" y="232"/>
                  </a:cubicBezTo>
                  <a:cubicBezTo>
                    <a:pt x="1910" y="229"/>
                    <a:pt x="1904" y="226"/>
                    <a:pt x="1897" y="223"/>
                  </a:cubicBezTo>
                  <a:cubicBezTo>
                    <a:pt x="1889" y="220"/>
                    <a:pt x="1903" y="214"/>
                    <a:pt x="1906" y="213"/>
                  </a:cubicBezTo>
                  <a:cubicBezTo>
                    <a:pt x="1915" y="210"/>
                    <a:pt x="1919" y="212"/>
                    <a:pt x="1928" y="216"/>
                  </a:cubicBezTo>
                  <a:cubicBezTo>
                    <a:pt x="1931" y="217"/>
                    <a:pt x="1934" y="219"/>
                    <a:pt x="1936" y="221"/>
                  </a:cubicBezTo>
                  <a:cubicBezTo>
                    <a:pt x="1939" y="222"/>
                    <a:pt x="1942" y="221"/>
                    <a:pt x="1945" y="220"/>
                  </a:cubicBezTo>
                  <a:cubicBezTo>
                    <a:pt x="1944" y="218"/>
                    <a:pt x="1943" y="212"/>
                    <a:pt x="1941" y="210"/>
                  </a:cubicBezTo>
                  <a:cubicBezTo>
                    <a:pt x="1940" y="209"/>
                    <a:pt x="1933" y="209"/>
                    <a:pt x="1931" y="208"/>
                  </a:cubicBezTo>
                  <a:cubicBezTo>
                    <a:pt x="1927" y="208"/>
                    <a:pt x="1927" y="194"/>
                    <a:pt x="1926" y="191"/>
                  </a:cubicBezTo>
                  <a:cubicBezTo>
                    <a:pt x="1937" y="190"/>
                    <a:pt x="1947" y="189"/>
                    <a:pt x="1957" y="188"/>
                  </a:cubicBezTo>
                  <a:cubicBezTo>
                    <a:pt x="1963" y="187"/>
                    <a:pt x="1969" y="186"/>
                    <a:pt x="1975" y="186"/>
                  </a:cubicBezTo>
                  <a:cubicBezTo>
                    <a:pt x="1979" y="185"/>
                    <a:pt x="1977" y="181"/>
                    <a:pt x="1977" y="177"/>
                  </a:cubicBezTo>
                  <a:cubicBezTo>
                    <a:pt x="1978" y="170"/>
                    <a:pt x="1977" y="170"/>
                    <a:pt x="1983" y="166"/>
                  </a:cubicBezTo>
                  <a:cubicBezTo>
                    <a:pt x="1987" y="163"/>
                    <a:pt x="1992" y="160"/>
                    <a:pt x="1996" y="158"/>
                  </a:cubicBezTo>
                  <a:cubicBezTo>
                    <a:pt x="2006" y="155"/>
                    <a:pt x="2018" y="154"/>
                    <a:pt x="2028" y="152"/>
                  </a:cubicBezTo>
                  <a:cubicBezTo>
                    <a:pt x="2047" y="149"/>
                    <a:pt x="2065" y="147"/>
                    <a:pt x="2083" y="140"/>
                  </a:cubicBezTo>
                  <a:cubicBezTo>
                    <a:pt x="2087" y="138"/>
                    <a:pt x="2085" y="131"/>
                    <a:pt x="2089" y="129"/>
                  </a:cubicBezTo>
                  <a:cubicBezTo>
                    <a:pt x="2094" y="127"/>
                    <a:pt x="2100" y="124"/>
                    <a:pt x="2105" y="121"/>
                  </a:cubicBezTo>
                  <a:cubicBezTo>
                    <a:pt x="2111" y="118"/>
                    <a:pt x="2123" y="118"/>
                    <a:pt x="2128" y="125"/>
                  </a:cubicBezTo>
                  <a:cubicBezTo>
                    <a:pt x="2123" y="126"/>
                    <a:pt x="2117" y="128"/>
                    <a:pt x="2112" y="129"/>
                  </a:cubicBezTo>
                  <a:cubicBezTo>
                    <a:pt x="2120" y="131"/>
                    <a:pt x="2128" y="132"/>
                    <a:pt x="2136" y="133"/>
                  </a:cubicBezTo>
                  <a:cubicBezTo>
                    <a:pt x="2133" y="136"/>
                    <a:pt x="2130" y="139"/>
                    <a:pt x="2127" y="141"/>
                  </a:cubicBezTo>
                  <a:cubicBezTo>
                    <a:pt x="2131" y="142"/>
                    <a:pt x="2135" y="142"/>
                    <a:pt x="2140" y="142"/>
                  </a:cubicBezTo>
                  <a:cubicBezTo>
                    <a:pt x="2140" y="141"/>
                    <a:pt x="2139" y="134"/>
                    <a:pt x="2141" y="134"/>
                  </a:cubicBezTo>
                  <a:cubicBezTo>
                    <a:pt x="2144" y="134"/>
                    <a:pt x="2148" y="134"/>
                    <a:pt x="2151" y="134"/>
                  </a:cubicBezTo>
                  <a:cubicBezTo>
                    <a:pt x="2156" y="135"/>
                    <a:pt x="2162" y="133"/>
                    <a:pt x="2167" y="137"/>
                  </a:cubicBezTo>
                  <a:cubicBezTo>
                    <a:pt x="2171" y="140"/>
                    <a:pt x="2179" y="143"/>
                    <a:pt x="2182" y="147"/>
                  </a:cubicBezTo>
                  <a:cubicBezTo>
                    <a:pt x="2183" y="148"/>
                    <a:pt x="2188" y="153"/>
                    <a:pt x="2187" y="154"/>
                  </a:cubicBezTo>
                  <a:cubicBezTo>
                    <a:pt x="2186" y="156"/>
                    <a:pt x="2185" y="161"/>
                    <a:pt x="2183" y="162"/>
                  </a:cubicBezTo>
                  <a:cubicBezTo>
                    <a:pt x="2162" y="175"/>
                    <a:pt x="2140" y="188"/>
                    <a:pt x="2119" y="202"/>
                  </a:cubicBezTo>
                  <a:cubicBezTo>
                    <a:pt x="2134" y="197"/>
                    <a:pt x="2149" y="193"/>
                    <a:pt x="2164" y="189"/>
                  </a:cubicBezTo>
                  <a:cubicBezTo>
                    <a:pt x="2160" y="188"/>
                    <a:pt x="2156" y="188"/>
                    <a:pt x="2152" y="187"/>
                  </a:cubicBezTo>
                  <a:cubicBezTo>
                    <a:pt x="2157" y="183"/>
                    <a:pt x="2164" y="180"/>
                    <a:pt x="2169" y="184"/>
                  </a:cubicBezTo>
                  <a:cubicBezTo>
                    <a:pt x="2177" y="190"/>
                    <a:pt x="2179" y="189"/>
                    <a:pt x="2189" y="188"/>
                  </a:cubicBezTo>
                  <a:cubicBezTo>
                    <a:pt x="2202" y="187"/>
                    <a:pt x="2215" y="190"/>
                    <a:pt x="2228" y="191"/>
                  </a:cubicBezTo>
                  <a:cubicBezTo>
                    <a:pt x="2225" y="193"/>
                    <a:pt x="2223" y="194"/>
                    <a:pt x="2220" y="196"/>
                  </a:cubicBezTo>
                  <a:cubicBezTo>
                    <a:pt x="2223" y="197"/>
                    <a:pt x="2229" y="202"/>
                    <a:pt x="2232" y="201"/>
                  </a:cubicBezTo>
                  <a:cubicBezTo>
                    <a:pt x="2238" y="201"/>
                    <a:pt x="2243" y="201"/>
                    <a:pt x="2248" y="201"/>
                  </a:cubicBezTo>
                  <a:cubicBezTo>
                    <a:pt x="2251" y="200"/>
                    <a:pt x="2259" y="202"/>
                    <a:pt x="2260" y="198"/>
                  </a:cubicBezTo>
                  <a:cubicBezTo>
                    <a:pt x="2261" y="190"/>
                    <a:pt x="2260" y="190"/>
                    <a:pt x="2267" y="190"/>
                  </a:cubicBezTo>
                  <a:cubicBezTo>
                    <a:pt x="2272" y="190"/>
                    <a:pt x="2277" y="191"/>
                    <a:pt x="2282" y="190"/>
                  </a:cubicBezTo>
                  <a:cubicBezTo>
                    <a:pt x="2285" y="189"/>
                    <a:pt x="2293" y="186"/>
                    <a:pt x="2296" y="187"/>
                  </a:cubicBezTo>
                  <a:cubicBezTo>
                    <a:pt x="2299" y="188"/>
                    <a:pt x="2304" y="196"/>
                    <a:pt x="2307" y="199"/>
                  </a:cubicBezTo>
                  <a:cubicBezTo>
                    <a:pt x="2308" y="201"/>
                    <a:pt x="2305" y="210"/>
                    <a:pt x="2305" y="213"/>
                  </a:cubicBezTo>
                  <a:cubicBezTo>
                    <a:pt x="2305" y="215"/>
                    <a:pt x="2305" y="227"/>
                    <a:pt x="2307" y="227"/>
                  </a:cubicBezTo>
                  <a:cubicBezTo>
                    <a:pt x="2311" y="230"/>
                    <a:pt x="2316" y="233"/>
                    <a:pt x="2321" y="235"/>
                  </a:cubicBezTo>
                  <a:cubicBezTo>
                    <a:pt x="2323" y="237"/>
                    <a:pt x="2329" y="226"/>
                    <a:pt x="2330" y="224"/>
                  </a:cubicBezTo>
                  <a:cubicBezTo>
                    <a:pt x="2334" y="219"/>
                    <a:pt x="2334" y="218"/>
                    <a:pt x="2339" y="222"/>
                  </a:cubicBezTo>
                  <a:cubicBezTo>
                    <a:pt x="2345" y="225"/>
                    <a:pt x="2346" y="227"/>
                    <a:pt x="2352" y="225"/>
                  </a:cubicBezTo>
                  <a:cubicBezTo>
                    <a:pt x="2356" y="224"/>
                    <a:pt x="2361" y="221"/>
                    <a:pt x="2364" y="223"/>
                  </a:cubicBezTo>
                  <a:cubicBezTo>
                    <a:pt x="2367" y="224"/>
                    <a:pt x="2373" y="229"/>
                    <a:pt x="2377" y="228"/>
                  </a:cubicBezTo>
                  <a:cubicBezTo>
                    <a:pt x="2381" y="226"/>
                    <a:pt x="2386" y="224"/>
                    <a:pt x="2391" y="222"/>
                  </a:cubicBezTo>
                  <a:cubicBezTo>
                    <a:pt x="2390" y="220"/>
                    <a:pt x="2385" y="214"/>
                    <a:pt x="2387" y="212"/>
                  </a:cubicBezTo>
                  <a:cubicBezTo>
                    <a:pt x="2388" y="210"/>
                    <a:pt x="2393" y="202"/>
                    <a:pt x="2395" y="202"/>
                  </a:cubicBezTo>
                  <a:cubicBezTo>
                    <a:pt x="2404" y="203"/>
                    <a:pt x="2413" y="205"/>
                    <a:pt x="2422" y="206"/>
                  </a:cubicBezTo>
                  <a:cubicBezTo>
                    <a:pt x="2429" y="207"/>
                    <a:pt x="2437" y="209"/>
                    <a:pt x="2443" y="211"/>
                  </a:cubicBezTo>
                  <a:cubicBezTo>
                    <a:pt x="2451" y="213"/>
                    <a:pt x="2461" y="214"/>
                    <a:pt x="2467" y="217"/>
                  </a:cubicBezTo>
                  <a:cubicBezTo>
                    <a:pt x="2471" y="220"/>
                    <a:pt x="2481" y="235"/>
                    <a:pt x="2485" y="234"/>
                  </a:cubicBezTo>
                  <a:cubicBezTo>
                    <a:pt x="2494" y="233"/>
                    <a:pt x="2503" y="231"/>
                    <a:pt x="2512" y="229"/>
                  </a:cubicBezTo>
                  <a:cubicBezTo>
                    <a:pt x="2520" y="228"/>
                    <a:pt x="2527" y="232"/>
                    <a:pt x="2535" y="234"/>
                  </a:cubicBezTo>
                  <a:cubicBezTo>
                    <a:pt x="2539" y="235"/>
                    <a:pt x="2541" y="235"/>
                    <a:pt x="2543" y="239"/>
                  </a:cubicBezTo>
                  <a:cubicBezTo>
                    <a:pt x="2544" y="244"/>
                    <a:pt x="2544" y="245"/>
                    <a:pt x="2542" y="251"/>
                  </a:cubicBezTo>
                  <a:cubicBezTo>
                    <a:pt x="2550" y="253"/>
                    <a:pt x="2556" y="256"/>
                    <a:pt x="2564" y="255"/>
                  </a:cubicBezTo>
                  <a:cubicBezTo>
                    <a:pt x="2573" y="253"/>
                    <a:pt x="2579" y="253"/>
                    <a:pt x="2589" y="254"/>
                  </a:cubicBezTo>
                  <a:cubicBezTo>
                    <a:pt x="2592" y="255"/>
                    <a:pt x="2597" y="257"/>
                    <a:pt x="2600" y="255"/>
                  </a:cubicBezTo>
                  <a:cubicBezTo>
                    <a:pt x="2604" y="251"/>
                    <a:pt x="2604" y="251"/>
                    <a:pt x="2607" y="255"/>
                  </a:cubicBezTo>
                  <a:cubicBezTo>
                    <a:pt x="2610" y="258"/>
                    <a:pt x="2615" y="264"/>
                    <a:pt x="2618" y="266"/>
                  </a:cubicBezTo>
                  <a:cubicBezTo>
                    <a:pt x="2621" y="267"/>
                    <a:pt x="2626" y="265"/>
                    <a:pt x="2629" y="264"/>
                  </a:cubicBezTo>
                  <a:cubicBezTo>
                    <a:pt x="2628" y="258"/>
                    <a:pt x="2627" y="252"/>
                    <a:pt x="2627" y="246"/>
                  </a:cubicBezTo>
                  <a:cubicBezTo>
                    <a:pt x="2640" y="247"/>
                    <a:pt x="2653" y="248"/>
                    <a:pt x="2666" y="249"/>
                  </a:cubicBezTo>
                  <a:cubicBezTo>
                    <a:pt x="2676" y="250"/>
                    <a:pt x="2686" y="257"/>
                    <a:pt x="2696" y="262"/>
                  </a:cubicBezTo>
                  <a:cubicBezTo>
                    <a:pt x="2707" y="267"/>
                    <a:pt x="2717" y="272"/>
                    <a:pt x="2727" y="278"/>
                  </a:cubicBezTo>
                  <a:cubicBezTo>
                    <a:pt x="2734" y="282"/>
                    <a:pt x="2735" y="283"/>
                    <a:pt x="2738" y="290"/>
                  </a:cubicBezTo>
                  <a:cubicBezTo>
                    <a:pt x="2741" y="298"/>
                    <a:pt x="2740" y="301"/>
                    <a:pt x="2748" y="301"/>
                  </a:cubicBezTo>
                  <a:cubicBezTo>
                    <a:pt x="2747" y="298"/>
                    <a:pt x="2746" y="294"/>
                    <a:pt x="2745" y="291"/>
                  </a:cubicBezTo>
                  <a:cubicBezTo>
                    <a:pt x="2753" y="291"/>
                    <a:pt x="2758" y="291"/>
                    <a:pt x="2765" y="294"/>
                  </a:cubicBezTo>
                  <a:cubicBezTo>
                    <a:pt x="2771" y="296"/>
                    <a:pt x="2776" y="302"/>
                    <a:pt x="2780" y="306"/>
                  </a:cubicBezTo>
                  <a:cubicBezTo>
                    <a:pt x="2777" y="308"/>
                    <a:pt x="2773" y="313"/>
                    <a:pt x="2770" y="314"/>
                  </a:cubicBezTo>
                  <a:cubicBezTo>
                    <a:pt x="2767" y="314"/>
                    <a:pt x="2762" y="312"/>
                    <a:pt x="2759" y="312"/>
                  </a:cubicBezTo>
                  <a:close/>
                  <a:moveTo>
                    <a:pt x="1724" y="597"/>
                  </a:moveTo>
                  <a:cubicBezTo>
                    <a:pt x="1722" y="595"/>
                    <a:pt x="1722" y="591"/>
                    <a:pt x="1721" y="590"/>
                  </a:cubicBezTo>
                  <a:cubicBezTo>
                    <a:pt x="1714" y="587"/>
                    <a:pt x="1713" y="597"/>
                    <a:pt x="1713" y="600"/>
                  </a:cubicBezTo>
                  <a:cubicBezTo>
                    <a:pt x="1710" y="594"/>
                    <a:pt x="1709" y="591"/>
                    <a:pt x="1712" y="585"/>
                  </a:cubicBezTo>
                  <a:cubicBezTo>
                    <a:pt x="1709" y="583"/>
                    <a:pt x="1703" y="582"/>
                    <a:pt x="1701" y="580"/>
                  </a:cubicBezTo>
                  <a:cubicBezTo>
                    <a:pt x="1700" y="578"/>
                    <a:pt x="1700" y="571"/>
                    <a:pt x="1700" y="569"/>
                  </a:cubicBezTo>
                  <a:cubicBezTo>
                    <a:pt x="1700" y="569"/>
                    <a:pt x="1691" y="565"/>
                    <a:pt x="1695" y="564"/>
                  </a:cubicBezTo>
                  <a:cubicBezTo>
                    <a:pt x="1698" y="563"/>
                    <a:pt x="1700" y="568"/>
                    <a:pt x="1703" y="565"/>
                  </a:cubicBezTo>
                  <a:cubicBezTo>
                    <a:pt x="1701" y="562"/>
                    <a:pt x="1698" y="562"/>
                    <a:pt x="1700" y="559"/>
                  </a:cubicBezTo>
                  <a:cubicBezTo>
                    <a:pt x="1702" y="557"/>
                    <a:pt x="1705" y="556"/>
                    <a:pt x="1707" y="556"/>
                  </a:cubicBezTo>
                  <a:cubicBezTo>
                    <a:pt x="1711" y="557"/>
                    <a:pt x="1718" y="557"/>
                    <a:pt x="1722" y="559"/>
                  </a:cubicBezTo>
                  <a:cubicBezTo>
                    <a:pt x="1719" y="560"/>
                    <a:pt x="1716" y="563"/>
                    <a:pt x="1717" y="567"/>
                  </a:cubicBezTo>
                  <a:cubicBezTo>
                    <a:pt x="1719" y="563"/>
                    <a:pt x="1721" y="560"/>
                    <a:pt x="1725" y="560"/>
                  </a:cubicBezTo>
                  <a:cubicBezTo>
                    <a:pt x="1723" y="552"/>
                    <a:pt x="1721" y="557"/>
                    <a:pt x="1715" y="555"/>
                  </a:cubicBezTo>
                  <a:cubicBezTo>
                    <a:pt x="1716" y="552"/>
                    <a:pt x="1718" y="548"/>
                    <a:pt x="1716" y="545"/>
                  </a:cubicBezTo>
                  <a:cubicBezTo>
                    <a:pt x="1716" y="544"/>
                    <a:pt x="1713" y="537"/>
                    <a:pt x="1711" y="540"/>
                  </a:cubicBezTo>
                  <a:cubicBezTo>
                    <a:pt x="1708" y="543"/>
                    <a:pt x="1704" y="540"/>
                    <a:pt x="1701" y="538"/>
                  </a:cubicBezTo>
                  <a:cubicBezTo>
                    <a:pt x="1699" y="537"/>
                    <a:pt x="1695" y="541"/>
                    <a:pt x="1692" y="542"/>
                  </a:cubicBezTo>
                  <a:cubicBezTo>
                    <a:pt x="1686" y="543"/>
                    <a:pt x="1687" y="540"/>
                    <a:pt x="1685" y="547"/>
                  </a:cubicBezTo>
                  <a:cubicBezTo>
                    <a:pt x="1684" y="550"/>
                    <a:pt x="1677" y="551"/>
                    <a:pt x="1675" y="552"/>
                  </a:cubicBezTo>
                  <a:cubicBezTo>
                    <a:pt x="1671" y="554"/>
                    <a:pt x="1671" y="554"/>
                    <a:pt x="1670" y="559"/>
                  </a:cubicBezTo>
                  <a:cubicBezTo>
                    <a:pt x="1670" y="561"/>
                    <a:pt x="1666" y="564"/>
                    <a:pt x="1665" y="566"/>
                  </a:cubicBezTo>
                  <a:cubicBezTo>
                    <a:pt x="1668" y="566"/>
                    <a:pt x="1673" y="569"/>
                    <a:pt x="1673" y="574"/>
                  </a:cubicBezTo>
                  <a:cubicBezTo>
                    <a:pt x="1673" y="580"/>
                    <a:pt x="1674" y="583"/>
                    <a:pt x="1676" y="589"/>
                  </a:cubicBezTo>
                  <a:cubicBezTo>
                    <a:pt x="1678" y="593"/>
                    <a:pt x="1682" y="594"/>
                    <a:pt x="1684" y="598"/>
                  </a:cubicBezTo>
                  <a:cubicBezTo>
                    <a:pt x="1688" y="603"/>
                    <a:pt x="1689" y="605"/>
                    <a:pt x="1694" y="608"/>
                  </a:cubicBezTo>
                  <a:cubicBezTo>
                    <a:pt x="1690" y="609"/>
                    <a:pt x="1689" y="609"/>
                    <a:pt x="1687" y="614"/>
                  </a:cubicBezTo>
                  <a:cubicBezTo>
                    <a:pt x="1687" y="617"/>
                    <a:pt x="1685" y="620"/>
                    <a:pt x="1684" y="623"/>
                  </a:cubicBezTo>
                  <a:cubicBezTo>
                    <a:pt x="1683" y="627"/>
                    <a:pt x="1683" y="629"/>
                    <a:pt x="1684" y="633"/>
                  </a:cubicBezTo>
                  <a:cubicBezTo>
                    <a:pt x="1684" y="637"/>
                    <a:pt x="1685" y="637"/>
                    <a:pt x="1689" y="638"/>
                  </a:cubicBezTo>
                  <a:cubicBezTo>
                    <a:pt x="1693" y="638"/>
                    <a:pt x="1693" y="641"/>
                    <a:pt x="1696" y="642"/>
                  </a:cubicBezTo>
                  <a:cubicBezTo>
                    <a:pt x="1699" y="643"/>
                    <a:pt x="1702" y="644"/>
                    <a:pt x="1706" y="645"/>
                  </a:cubicBezTo>
                  <a:cubicBezTo>
                    <a:pt x="1710" y="646"/>
                    <a:pt x="1717" y="644"/>
                    <a:pt x="1722" y="643"/>
                  </a:cubicBezTo>
                  <a:cubicBezTo>
                    <a:pt x="1721" y="638"/>
                    <a:pt x="1720" y="632"/>
                    <a:pt x="1721" y="627"/>
                  </a:cubicBezTo>
                  <a:cubicBezTo>
                    <a:pt x="1723" y="619"/>
                    <a:pt x="1719" y="622"/>
                    <a:pt x="1716" y="617"/>
                  </a:cubicBezTo>
                  <a:cubicBezTo>
                    <a:pt x="1717" y="617"/>
                    <a:pt x="1718" y="617"/>
                    <a:pt x="1719" y="617"/>
                  </a:cubicBezTo>
                  <a:cubicBezTo>
                    <a:pt x="1719" y="615"/>
                    <a:pt x="1718" y="613"/>
                    <a:pt x="1717" y="612"/>
                  </a:cubicBezTo>
                  <a:cubicBezTo>
                    <a:pt x="1717" y="611"/>
                    <a:pt x="1714" y="612"/>
                    <a:pt x="1713" y="611"/>
                  </a:cubicBezTo>
                  <a:cubicBezTo>
                    <a:pt x="1711" y="608"/>
                    <a:pt x="1712" y="605"/>
                    <a:pt x="1713" y="603"/>
                  </a:cubicBezTo>
                  <a:cubicBezTo>
                    <a:pt x="1713" y="603"/>
                    <a:pt x="1726" y="605"/>
                    <a:pt x="1728" y="604"/>
                  </a:cubicBezTo>
                  <a:cubicBezTo>
                    <a:pt x="1729" y="600"/>
                    <a:pt x="1726" y="599"/>
                    <a:pt x="1724" y="597"/>
                  </a:cubicBezTo>
                  <a:close/>
                  <a:moveTo>
                    <a:pt x="413" y="136"/>
                  </a:moveTo>
                  <a:cubicBezTo>
                    <a:pt x="416" y="136"/>
                    <a:pt x="420" y="138"/>
                    <a:pt x="423" y="136"/>
                  </a:cubicBezTo>
                  <a:cubicBezTo>
                    <a:pt x="423" y="135"/>
                    <a:pt x="422" y="134"/>
                    <a:pt x="421" y="134"/>
                  </a:cubicBezTo>
                  <a:cubicBezTo>
                    <a:pt x="418" y="134"/>
                    <a:pt x="415" y="133"/>
                    <a:pt x="413" y="136"/>
                  </a:cubicBezTo>
                  <a:close/>
                  <a:moveTo>
                    <a:pt x="696" y="815"/>
                  </a:moveTo>
                  <a:cubicBezTo>
                    <a:pt x="699" y="817"/>
                    <a:pt x="702" y="819"/>
                    <a:pt x="705" y="820"/>
                  </a:cubicBezTo>
                  <a:cubicBezTo>
                    <a:pt x="707" y="820"/>
                    <a:pt x="709" y="817"/>
                    <a:pt x="712" y="819"/>
                  </a:cubicBezTo>
                  <a:cubicBezTo>
                    <a:pt x="712" y="818"/>
                    <a:pt x="711" y="817"/>
                    <a:pt x="711" y="816"/>
                  </a:cubicBezTo>
                  <a:cubicBezTo>
                    <a:pt x="707" y="814"/>
                    <a:pt x="700" y="810"/>
                    <a:pt x="696" y="815"/>
                  </a:cubicBezTo>
                  <a:close/>
                  <a:moveTo>
                    <a:pt x="669" y="553"/>
                  </a:moveTo>
                  <a:cubicBezTo>
                    <a:pt x="669" y="554"/>
                    <a:pt x="668" y="554"/>
                    <a:pt x="668" y="554"/>
                  </a:cubicBezTo>
                  <a:cubicBezTo>
                    <a:pt x="669" y="555"/>
                    <a:pt x="669" y="555"/>
                    <a:pt x="669" y="555"/>
                  </a:cubicBezTo>
                  <a:cubicBezTo>
                    <a:pt x="670" y="553"/>
                    <a:pt x="671" y="553"/>
                    <a:pt x="670" y="551"/>
                  </a:cubicBezTo>
                  <a:cubicBezTo>
                    <a:pt x="670" y="551"/>
                    <a:pt x="669" y="552"/>
                    <a:pt x="669" y="552"/>
                  </a:cubicBezTo>
                  <a:cubicBezTo>
                    <a:pt x="668" y="550"/>
                    <a:pt x="666" y="549"/>
                    <a:pt x="664" y="550"/>
                  </a:cubicBezTo>
                  <a:cubicBezTo>
                    <a:pt x="662" y="551"/>
                    <a:pt x="661" y="549"/>
                    <a:pt x="658" y="551"/>
                  </a:cubicBezTo>
                  <a:cubicBezTo>
                    <a:pt x="659" y="551"/>
                    <a:pt x="659" y="551"/>
                    <a:pt x="660" y="551"/>
                  </a:cubicBezTo>
                  <a:cubicBezTo>
                    <a:pt x="663" y="552"/>
                    <a:pt x="667" y="555"/>
                    <a:pt x="669" y="553"/>
                  </a:cubicBezTo>
                  <a:close/>
                  <a:moveTo>
                    <a:pt x="654" y="547"/>
                  </a:moveTo>
                  <a:cubicBezTo>
                    <a:pt x="652" y="546"/>
                    <a:pt x="652" y="547"/>
                    <a:pt x="651" y="547"/>
                  </a:cubicBezTo>
                  <a:cubicBezTo>
                    <a:pt x="652" y="548"/>
                    <a:pt x="652" y="548"/>
                    <a:pt x="653" y="549"/>
                  </a:cubicBezTo>
                  <a:cubicBezTo>
                    <a:pt x="653" y="548"/>
                    <a:pt x="653" y="548"/>
                    <a:pt x="654" y="547"/>
                  </a:cubicBezTo>
                  <a:close/>
                  <a:moveTo>
                    <a:pt x="657" y="551"/>
                  </a:moveTo>
                  <a:cubicBezTo>
                    <a:pt x="657" y="551"/>
                    <a:pt x="657" y="550"/>
                    <a:pt x="657" y="550"/>
                  </a:cubicBezTo>
                  <a:cubicBezTo>
                    <a:pt x="656" y="549"/>
                    <a:pt x="656" y="549"/>
                    <a:pt x="655" y="549"/>
                  </a:cubicBezTo>
                  <a:cubicBezTo>
                    <a:pt x="654" y="549"/>
                    <a:pt x="654" y="550"/>
                    <a:pt x="653" y="550"/>
                  </a:cubicBezTo>
                  <a:cubicBezTo>
                    <a:pt x="655" y="551"/>
                    <a:pt x="656" y="551"/>
                    <a:pt x="657" y="551"/>
                  </a:cubicBezTo>
                  <a:close/>
                  <a:moveTo>
                    <a:pt x="871" y="495"/>
                  </a:moveTo>
                  <a:cubicBezTo>
                    <a:pt x="872" y="493"/>
                    <a:pt x="873" y="490"/>
                    <a:pt x="874" y="488"/>
                  </a:cubicBezTo>
                  <a:cubicBezTo>
                    <a:pt x="867" y="485"/>
                    <a:pt x="861" y="494"/>
                    <a:pt x="858" y="500"/>
                  </a:cubicBezTo>
                  <a:cubicBezTo>
                    <a:pt x="854" y="510"/>
                    <a:pt x="851" y="514"/>
                    <a:pt x="844" y="521"/>
                  </a:cubicBezTo>
                  <a:cubicBezTo>
                    <a:pt x="842" y="523"/>
                    <a:pt x="842" y="530"/>
                    <a:pt x="843" y="531"/>
                  </a:cubicBezTo>
                  <a:cubicBezTo>
                    <a:pt x="844" y="534"/>
                    <a:pt x="850" y="533"/>
                    <a:pt x="852" y="533"/>
                  </a:cubicBezTo>
                  <a:cubicBezTo>
                    <a:pt x="860" y="532"/>
                    <a:pt x="867" y="532"/>
                    <a:pt x="874" y="536"/>
                  </a:cubicBezTo>
                  <a:cubicBezTo>
                    <a:pt x="871" y="536"/>
                    <a:pt x="870" y="538"/>
                    <a:pt x="870" y="541"/>
                  </a:cubicBezTo>
                  <a:cubicBezTo>
                    <a:pt x="877" y="540"/>
                    <a:pt x="878" y="535"/>
                    <a:pt x="885" y="535"/>
                  </a:cubicBezTo>
                  <a:cubicBezTo>
                    <a:pt x="884" y="540"/>
                    <a:pt x="883" y="540"/>
                    <a:pt x="887" y="541"/>
                  </a:cubicBezTo>
                  <a:cubicBezTo>
                    <a:pt x="891" y="543"/>
                    <a:pt x="892" y="543"/>
                    <a:pt x="894" y="540"/>
                  </a:cubicBezTo>
                  <a:cubicBezTo>
                    <a:pt x="896" y="536"/>
                    <a:pt x="893" y="527"/>
                    <a:pt x="893" y="523"/>
                  </a:cubicBezTo>
                  <a:cubicBezTo>
                    <a:pt x="892" y="521"/>
                    <a:pt x="887" y="520"/>
                    <a:pt x="888" y="518"/>
                  </a:cubicBezTo>
                  <a:cubicBezTo>
                    <a:pt x="888" y="514"/>
                    <a:pt x="888" y="514"/>
                    <a:pt x="885" y="511"/>
                  </a:cubicBezTo>
                  <a:cubicBezTo>
                    <a:pt x="883" y="508"/>
                    <a:pt x="874" y="511"/>
                    <a:pt x="871" y="512"/>
                  </a:cubicBezTo>
                  <a:cubicBezTo>
                    <a:pt x="871" y="510"/>
                    <a:pt x="871" y="507"/>
                    <a:pt x="870" y="506"/>
                  </a:cubicBezTo>
                  <a:cubicBezTo>
                    <a:pt x="869" y="506"/>
                    <a:pt x="866" y="505"/>
                    <a:pt x="866" y="504"/>
                  </a:cubicBezTo>
                  <a:cubicBezTo>
                    <a:pt x="866" y="499"/>
                    <a:pt x="867" y="498"/>
                    <a:pt x="871" y="495"/>
                  </a:cubicBezTo>
                  <a:close/>
                  <a:moveTo>
                    <a:pt x="783" y="817"/>
                  </a:moveTo>
                  <a:cubicBezTo>
                    <a:pt x="785" y="821"/>
                    <a:pt x="793" y="818"/>
                    <a:pt x="794" y="815"/>
                  </a:cubicBezTo>
                  <a:cubicBezTo>
                    <a:pt x="794" y="815"/>
                    <a:pt x="794" y="814"/>
                    <a:pt x="793" y="814"/>
                  </a:cubicBezTo>
                  <a:cubicBezTo>
                    <a:pt x="790" y="813"/>
                    <a:pt x="780" y="810"/>
                    <a:pt x="783" y="817"/>
                  </a:cubicBezTo>
                  <a:close/>
                  <a:moveTo>
                    <a:pt x="719" y="801"/>
                  </a:moveTo>
                  <a:cubicBezTo>
                    <a:pt x="722" y="800"/>
                    <a:pt x="725" y="799"/>
                    <a:pt x="728" y="798"/>
                  </a:cubicBezTo>
                  <a:cubicBezTo>
                    <a:pt x="726" y="796"/>
                    <a:pt x="724" y="794"/>
                    <a:pt x="721" y="794"/>
                  </a:cubicBezTo>
                  <a:cubicBezTo>
                    <a:pt x="718" y="793"/>
                    <a:pt x="717" y="790"/>
                    <a:pt x="716" y="790"/>
                  </a:cubicBezTo>
                  <a:cubicBezTo>
                    <a:pt x="712" y="790"/>
                    <a:pt x="706" y="788"/>
                    <a:pt x="703" y="784"/>
                  </a:cubicBezTo>
                  <a:cubicBezTo>
                    <a:pt x="703" y="784"/>
                    <a:pt x="703" y="785"/>
                    <a:pt x="703" y="785"/>
                  </a:cubicBezTo>
                  <a:cubicBezTo>
                    <a:pt x="694" y="779"/>
                    <a:pt x="684" y="773"/>
                    <a:pt x="673" y="772"/>
                  </a:cubicBezTo>
                  <a:cubicBezTo>
                    <a:pt x="667" y="772"/>
                    <a:pt x="662" y="773"/>
                    <a:pt x="655" y="775"/>
                  </a:cubicBezTo>
                  <a:cubicBezTo>
                    <a:pt x="650" y="776"/>
                    <a:pt x="649" y="781"/>
                    <a:pt x="645" y="783"/>
                  </a:cubicBezTo>
                  <a:cubicBezTo>
                    <a:pt x="653" y="787"/>
                    <a:pt x="662" y="769"/>
                    <a:pt x="670" y="777"/>
                  </a:cubicBezTo>
                  <a:cubicBezTo>
                    <a:pt x="669" y="778"/>
                    <a:pt x="668" y="779"/>
                    <a:pt x="666" y="778"/>
                  </a:cubicBezTo>
                  <a:cubicBezTo>
                    <a:pt x="667" y="780"/>
                    <a:pt x="670" y="781"/>
                    <a:pt x="672" y="780"/>
                  </a:cubicBezTo>
                  <a:cubicBezTo>
                    <a:pt x="674" y="779"/>
                    <a:pt x="675" y="781"/>
                    <a:pt x="677" y="782"/>
                  </a:cubicBezTo>
                  <a:cubicBezTo>
                    <a:pt x="682" y="782"/>
                    <a:pt x="686" y="785"/>
                    <a:pt x="690" y="785"/>
                  </a:cubicBezTo>
                  <a:cubicBezTo>
                    <a:pt x="695" y="786"/>
                    <a:pt x="695" y="791"/>
                    <a:pt x="700" y="793"/>
                  </a:cubicBezTo>
                  <a:cubicBezTo>
                    <a:pt x="701" y="794"/>
                    <a:pt x="706" y="793"/>
                    <a:pt x="706" y="796"/>
                  </a:cubicBezTo>
                  <a:cubicBezTo>
                    <a:pt x="706" y="797"/>
                    <a:pt x="702" y="800"/>
                    <a:pt x="701" y="801"/>
                  </a:cubicBezTo>
                  <a:cubicBezTo>
                    <a:pt x="707" y="802"/>
                    <a:pt x="713" y="800"/>
                    <a:pt x="719" y="801"/>
                  </a:cubicBezTo>
                  <a:close/>
                  <a:moveTo>
                    <a:pt x="807" y="538"/>
                  </a:moveTo>
                  <a:cubicBezTo>
                    <a:pt x="803" y="545"/>
                    <a:pt x="809" y="547"/>
                    <a:pt x="814" y="549"/>
                  </a:cubicBezTo>
                  <a:cubicBezTo>
                    <a:pt x="819" y="551"/>
                    <a:pt x="820" y="548"/>
                    <a:pt x="823" y="545"/>
                  </a:cubicBezTo>
                  <a:cubicBezTo>
                    <a:pt x="818" y="544"/>
                    <a:pt x="814" y="544"/>
                    <a:pt x="809" y="543"/>
                  </a:cubicBezTo>
                  <a:cubicBezTo>
                    <a:pt x="808" y="542"/>
                    <a:pt x="807" y="540"/>
                    <a:pt x="807" y="538"/>
                  </a:cubicBezTo>
                  <a:close/>
                  <a:moveTo>
                    <a:pt x="804" y="508"/>
                  </a:moveTo>
                  <a:cubicBezTo>
                    <a:pt x="808" y="511"/>
                    <a:pt x="819" y="521"/>
                    <a:pt x="826" y="516"/>
                  </a:cubicBezTo>
                  <a:cubicBezTo>
                    <a:pt x="820" y="509"/>
                    <a:pt x="811" y="507"/>
                    <a:pt x="804" y="508"/>
                  </a:cubicBezTo>
                  <a:close/>
                  <a:moveTo>
                    <a:pt x="1031" y="1031"/>
                  </a:moveTo>
                  <a:cubicBezTo>
                    <a:pt x="1033" y="1042"/>
                    <a:pt x="1033" y="1041"/>
                    <a:pt x="1028" y="1050"/>
                  </a:cubicBezTo>
                  <a:cubicBezTo>
                    <a:pt x="1021" y="1060"/>
                    <a:pt x="1014" y="1069"/>
                    <a:pt x="1007" y="1079"/>
                  </a:cubicBezTo>
                  <a:cubicBezTo>
                    <a:pt x="1004" y="1084"/>
                    <a:pt x="1000" y="1088"/>
                    <a:pt x="999" y="1094"/>
                  </a:cubicBezTo>
                  <a:cubicBezTo>
                    <a:pt x="998" y="1108"/>
                    <a:pt x="997" y="1123"/>
                    <a:pt x="996" y="1138"/>
                  </a:cubicBezTo>
                  <a:cubicBezTo>
                    <a:pt x="996" y="1147"/>
                    <a:pt x="986" y="1157"/>
                    <a:pt x="981" y="1165"/>
                  </a:cubicBezTo>
                  <a:cubicBezTo>
                    <a:pt x="978" y="1168"/>
                    <a:pt x="977" y="1174"/>
                    <a:pt x="973" y="1174"/>
                  </a:cubicBezTo>
                  <a:cubicBezTo>
                    <a:pt x="969" y="1174"/>
                    <a:pt x="960" y="1173"/>
                    <a:pt x="957" y="1175"/>
                  </a:cubicBezTo>
                  <a:cubicBezTo>
                    <a:pt x="947" y="1182"/>
                    <a:pt x="937" y="1189"/>
                    <a:pt x="928" y="1195"/>
                  </a:cubicBezTo>
                  <a:cubicBezTo>
                    <a:pt x="926" y="1197"/>
                    <a:pt x="926" y="1211"/>
                    <a:pt x="926" y="1214"/>
                  </a:cubicBezTo>
                  <a:cubicBezTo>
                    <a:pt x="925" y="1217"/>
                    <a:pt x="926" y="1222"/>
                    <a:pt x="924" y="1224"/>
                  </a:cubicBezTo>
                  <a:cubicBezTo>
                    <a:pt x="916" y="1235"/>
                    <a:pt x="908" y="1245"/>
                    <a:pt x="900" y="1255"/>
                  </a:cubicBezTo>
                  <a:cubicBezTo>
                    <a:pt x="892" y="1265"/>
                    <a:pt x="885" y="1274"/>
                    <a:pt x="878" y="1284"/>
                  </a:cubicBezTo>
                  <a:cubicBezTo>
                    <a:pt x="876" y="1286"/>
                    <a:pt x="853" y="1276"/>
                    <a:pt x="849" y="1275"/>
                  </a:cubicBezTo>
                  <a:cubicBezTo>
                    <a:pt x="847" y="1283"/>
                    <a:pt x="860" y="1284"/>
                    <a:pt x="862" y="1291"/>
                  </a:cubicBezTo>
                  <a:cubicBezTo>
                    <a:pt x="862" y="1294"/>
                    <a:pt x="865" y="1300"/>
                    <a:pt x="864" y="1304"/>
                  </a:cubicBezTo>
                  <a:cubicBezTo>
                    <a:pt x="864" y="1307"/>
                    <a:pt x="859" y="1311"/>
                    <a:pt x="858" y="1313"/>
                  </a:cubicBezTo>
                  <a:cubicBezTo>
                    <a:pt x="853" y="1321"/>
                    <a:pt x="846" y="1320"/>
                    <a:pt x="839" y="1323"/>
                  </a:cubicBezTo>
                  <a:cubicBezTo>
                    <a:pt x="831" y="1325"/>
                    <a:pt x="827" y="1324"/>
                    <a:pt x="820" y="1323"/>
                  </a:cubicBezTo>
                  <a:cubicBezTo>
                    <a:pt x="821" y="1328"/>
                    <a:pt x="822" y="1330"/>
                    <a:pt x="821" y="1334"/>
                  </a:cubicBezTo>
                  <a:cubicBezTo>
                    <a:pt x="820" y="1337"/>
                    <a:pt x="821" y="1342"/>
                    <a:pt x="819" y="1343"/>
                  </a:cubicBezTo>
                  <a:cubicBezTo>
                    <a:pt x="812" y="1349"/>
                    <a:pt x="807" y="1346"/>
                    <a:pt x="799" y="1342"/>
                  </a:cubicBezTo>
                  <a:cubicBezTo>
                    <a:pt x="799" y="1346"/>
                    <a:pt x="798" y="1352"/>
                    <a:pt x="799" y="1355"/>
                  </a:cubicBezTo>
                  <a:cubicBezTo>
                    <a:pt x="799" y="1358"/>
                    <a:pt x="804" y="1363"/>
                    <a:pt x="803" y="1366"/>
                  </a:cubicBezTo>
                  <a:cubicBezTo>
                    <a:pt x="800" y="1371"/>
                    <a:pt x="798" y="1376"/>
                    <a:pt x="796" y="1382"/>
                  </a:cubicBezTo>
                  <a:cubicBezTo>
                    <a:pt x="793" y="1387"/>
                    <a:pt x="792" y="1386"/>
                    <a:pt x="787" y="1388"/>
                  </a:cubicBezTo>
                  <a:cubicBezTo>
                    <a:pt x="782" y="1389"/>
                    <a:pt x="782" y="1393"/>
                    <a:pt x="779" y="1397"/>
                  </a:cubicBezTo>
                  <a:cubicBezTo>
                    <a:pt x="778" y="1400"/>
                    <a:pt x="783" y="1405"/>
                    <a:pt x="785" y="1408"/>
                  </a:cubicBezTo>
                  <a:cubicBezTo>
                    <a:pt x="787" y="1411"/>
                    <a:pt x="794" y="1408"/>
                    <a:pt x="793" y="1413"/>
                  </a:cubicBezTo>
                  <a:cubicBezTo>
                    <a:pt x="791" y="1418"/>
                    <a:pt x="790" y="1419"/>
                    <a:pt x="787" y="1423"/>
                  </a:cubicBezTo>
                  <a:cubicBezTo>
                    <a:pt x="785" y="1426"/>
                    <a:pt x="781" y="1430"/>
                    <a:pt x="779" y="1434"/>
                  </a:cubicBezTo>
                  <a:cubicBezTo>
                    <a:pt x="777" y="1440"/>
                    <a:pt x="776" y="1441"/>
                    <a:pt x="770" y="1444"/>
                  </a:cubicBezTo>
                  <a:cubicBezTo>
                    <a:pt x="765" y="1447"/>
                    <a:pt x="771" y="1464"/>
                    <a:pt x="772" y="1470"/>
                  </a:cubicBezTo>
                  <a:cubicBezTo>
                    <a:pt x="772" y="1472"/>
                    <a:pt x="772" y="1477"/>
                    <a:pt x="774" y="1479"/>
                  </a:cubicBezTo>
                  <a:cubicBezTo>
                    <a:pt x="778" y="1482"/>
                    <a:pt x="782" y="1486"/>
                    <a:pt x="786" y="1489"/>
                  </a:cubicBezTo>
                  <a:cubicBezTo>
                    <a:pt x="793" y="1495"/>
                    <a:pt x="798" y="1494"/>
                    <a:pt x="807" y="1494"/>
                  </a:cubicBezTo>
                  <a:cubicBezTo>
                    <a:pt x="799" y="1498"/>
                    <a:pt x="791" y="1502"/>
                    <a:pt x="783" y="1506"/>
                  </a:cubicBezTo>
                  <a:cubicBezTo>
                    <a:pt x="776" y="1509"/>
                    <a:pt x="775" y="1507"/>
                    <a:pt x="768" y="1504"/>
                  </a:cubicBezTo>
                  <a:cubicBezTo>
                    <a:pt x="758" y="1499"/>
                    <a:pt x="748" y="1494"/>
                    <a:pt x="738" y="1489"/>
                  </a:cubicBezTo>
                  <a:cubicBezTo>
                    <a:pt x="733" y="1487"/>
                    <a:pt x="733" y="1481"/>
                    <a:pt x="730" y="1476"/>
                  </a:cubicBezTo>
                  <a:cubicBezTo>
                    <a:pt x="725" y="1463"/>
                    <a:pt x="716" y="1450"/>
                    <a:pt x="717" y="1436"/>
                  </a:cubicBezTo>
                  <a:cubicBezTo>
                    <a:pt x="720" y="1414"/>
                    <a:pt x="722" y="1393"/>
                    <a:pt x="725" y="1371"/>
                  </a:cubicBezTo>
                  <a:cubicBezTo>
                    <a:pt x="727" y="1350"/>
                    <a:pt x="728" y="1329"/>
                    <a:pt x="732" y="1308"/>
                  </a:cubicBezTo>
                  <a:cubicBezTo>
                    <a:pt x="737" y="1283"/>
                    <a:pt x="742" y="1257"/>
                    <a:pt x="747" y="1231"/>
                  </a:cubicBezTo>
                  <a:cubicBezTo>
                    <a:pt x="750" y="1215"/>
                    <a:pt x="753" y="1200"/>
                    <a:pt x="755" y="1184"/>
                  </a:cubicBezTo>
                  <a:cubicBezTo>
                    <a:pt x="757" y="1177"/>
                    <a:pt x="759" y="1170"/>
                    <a:pt x="759" y="1163"/>
                  </a:cubicBezTo>
                  <a:cubicBezTo>
                    <a:pt x="760" y="1157"/>
                    <a:pt x="758" y="1151"/>
                    <a:pt x="757" y="1145"/>
                  </a:cubicBezTo>
                  <a:cubicBezTo>
                    <a:pt x="757" y="1141"/>
                    <a:pt x="757" y="1132"/>
                    <a:pt x="755" y="1129"/>
                  </a:cubicBezTo>
                  <a:cubicBezTo>
                    <a:pt x="753" y="1126"/>
                    <a:pt x="746" y="1123"/>
                    <a:pt x="743" y="1121"/>
                  </a:cubicBezTo>
                  <a:cubicBezTo>
                    <a:pt x="737" y="1116"/>
                    <a:pt x="731" y="1112"/>
                    <a:pt x="725" y="1108"/>
                  </a:cubicBezTo>
                  <a:cubicBezTo>
                    <a:pt x="719" y="1104"/>
                    <a:pt x="717" y="1100"/>
                    <a:pt x="713" y="1093"/>
                  </a:cubicBezTo>
                  <a:cubicBezTo>
                    <a:pt x="706" y="1079"/>
                    <a:pt x="698" y="1065"/>
                    <a:pt x="691" y="1051"/>
                  </a:cubicBezTo>
                  <a:cubicBezTo>
                    <a:pt x="685" y="1039"/>
                    <a:pt x="679" y="1028"/>
                    <a:pt x="673" y="1016"/>
                  </a:cubicBezTo>
                  <a:cubicBezTo>
                    <a:pt x="669" y="1009"/>
                    <a:pt x="675" y="996"/>
                    <a:pt x="677" y="989"/>
                  </a:cubicBezTo>
                  <a:cubicBezTo>
                    <a:pt x="678" y="985"/>
                    <a:pt x="678" y="977"/>
                    <a:pt x="681" y="974"/>
                  </a:cubicBezTo>
                  <a:cubicBezTo>
                    <a:pt x="684" y="970"/>
                    <a:pt x="688" y="965"/>
                    <a:pt x="691" y="961"/>
                  </a:cubicBezTo>
                  <a:cubicBezTo>
                    <a:pt x="699" y="951"/>
                    <a:pt x="706" y="945"/>
                    <a:pt x="704" y="931"/>
                  </a:cubicBezTo>
                  <a:cubicBezTo>
                    <a:pt x="703" y="928"/>
                    <a:pt x="701" y="926"/>
                    <a:pt x="704" y="924"/>
                  </a:cubicBezTo>
                  <a:cubicBezTo>
                    <a:pt x="704" y="923"/>
                    <a:pt x="703" y="919"/>
                    <a:pt x="703" y="917"/>
                  </a:cubicBezTo>
                  <a:cubicBezTo>
                    <a:pt x="704" y="913"/>
                    <a:pt x="695" y="909"/>
                    <a:pt x="696" y="905"/>
                  </a:cubicBezTo>
                  <a:cubicBezTo>
                    <a:pt x="697" y="900"/>
                    <a:pt x="697" y="900"/>
                    <a:pt x="692" y="898"/>
                  </a:cubicBezTo>
                  <a:cubicBezTo>
                    <a:pt x="689" y="896"/>
                    <a:pt x="689" y="896"/>
                    <a:pt x="686" y="898"/>
                  </a:cubicBezTo>
                  <a:cubicBezTo>
                    <a:pt x="684" y="899"/>
                    <a:pt x="682" y="901"/>
                    <a:pt x="680" y="903"/>
                  </a:cubicBezTo>
                  <a:cubicBezTo>
                    <a:pt x="679" y="904"/>
                    <a:pt x="682" y="908"/>
                    <a:pt x="683" y="909"/>
                  </a:cubicBezTo>
                  <a:cubicBezTo>
                    <a:pt x="677" y="911"/>
                    <a:pt x="677" y="912"/>
                    <a:pt x="674" y="905"/>
                  </a:cubicBezTo>
                  <a:cubicBezTo>
                    <a:pt x="673" y="909"/>
                    <a:pt x="667" y="903"/>
                    <a:pt x="664" y="902"/>
                  </a:cubicBezTo>
                  <a:cubicBezTo>
                    <a:pt x="662" y="902"/>
                    <a:pt x="661" y="904"/>
                    <a:pt x="660" y="903"/>
                  </a:cubicBezTo>
                  <a:cubicBezTo>
                    <a:pt x="658" y="902"/>
                    <a:pt x="656" y="900"/>
                    <a:pt x="654" y="899"/>
                  </a:cubicBezTo>
                  <a:cubicBezTo>
                    <a:pt x="650" y="896"/>
                    <a:pt x="643" y="893"/>
                    <a:pt x="640" y="889"/>
                  </a:cubicBezTo>
                  <a:cubicBezTo>
                    <a:pt x="638" y="885"/>
                    <a:pt x="639" y="880"/>
                    <a:pt x="636" y="876"/>
                  </a:cubicBezTo>
                  <a:cubicBezTo>
                    <a:pt x="629" y="868"/>
                    <a:pt x="625" y="861"/>
                    <a:pt x="615" y="858"/>
                  </a:cubicBezTo>
                  <a:cubicBezTo>
                    <a:pt x="607" y="856"/>
                    <a:pt x="594" y="855"/>
                    <a:pt x="588" y="849"/>
                  </a:cubicBezTo>
                  <a:cubicBezTo>
                    <a:pt x="583" y="844"/>
                    <a:pt x="578" y="839"/>
                    <a:pt x="572" y="834"/>
                  </a:cubicBezTo>
                  <a:cubicBezTo>
                    <a:pt x="569" y="830"/>
                    <a:pt x="564" y="834"/>
                    <a:pt x="560" y="835"/>
                  </a:cubicBezTo>
                  <a:cubicBezTo>
                    <a:pt x="550" y="838"/>
                    <a:pt x="540" y="831"/>
                    <a:pt x="531" y="827"/>
                  </a:cubicBezTo>
                  <a:cubicBezTo>
                    <a:pt x="524" y="824"/>
                    <a:pt x="517" y="822"/>
                    <a:pt x="509" y="819"/>
                  </a:cubicBezTo>
                  <a:cubicBezTo>
                    <a:pt x="507" y="818"/>
                    <a:pt x="503" y="817"/>
                    <a:pt x="501" y="815"/>
                  </a:cubicBezTo>
                  <a:cubicBezTo>
                    <a:pt x="496" y="810"/>
                    <a:pt x="491" y="805"/>
                    <a:pt x="487" y="801"/>
                  </a:cubicBezTo>
                  <a:cubicBezTo>
                    <a:pt x="482" y="796"/>
                    <a:pt x="485" y="793"/>
                    <a:pt x="487" y="787"/>
                  </a:cubicBezTo>
                  <a:cubicBezTo>
                    <a:pt x="488" y="783"/>
                    <a:pt x="480" y="775"/>
                    <a:pt x="478" y="772"/>
                  </a:cubicBezTo>
                  <a:cubicBezTo>
                    <a:pt x="476" y="768"/>
                    <a:pt x="474" y="766"/>
                    <a:pt x="471" y="763"/>
                  </a:cubicBezTo>
                  <a:cubicBezTo>
                    <a:pt x="465" y="758"/>
                    <a:pt x="460" y="753"/>
                    <a:pt x="455" y="748"/>
                  </a:cubicBezTo>
                  <a:cubicBezTo>
                    <a:pt x="454" y="747"/>
                    <a:pt x="455" y="744"/>
                    <a:pt x="456" y="743"/>
                  </a:cubicBezTo>
                  <a:cubicBezTo>
                    <a:pt x="456" y="741"/>
                    <a:pt x="453" y="739"/>
                    <a:pt x="452" y="737"/>
                  </a:cubicBezTo>
                  <a:cubicBezTo>
                    <a:pt x="449" y="733"/>
                    <a:pt x="446" y="729"/>
                    <a:pt x="441" y="725"/>
                  </a:cubicBezTo>
                  <a:cubicBezTo>
                    <a:pt x="437" y="722"/>
                    <a:pt x="433" y="720"/>
                    <a:pt x="432" y="715"/>
                  </a:cubicBezTo>
                  <a:cubicBezTo>
                    <a:pt x="431" y="712"/>
                    <a:pt x="429" y="699"/>
                    <a:pt x="426" y="698"/>
                  </a:cubicBezTo>
                  <a:cubicBezTo>
                    <a:pt x="422" y="696"/>
                    <a:pt x="417" y="694"/>
                    <a:pt x="412" y="691"/>
                  </a:cubicBezTo>
                  <a:cubicBezTo>
                    <a:pt x="414" y="697"/>
                    <a:pt x="415" y="707"/>
                    <a:pt x="418" y="711"/>
                  </a:cubicBezTo>
                  <a:cubicBezTo>
                    <a:pt x="423" y="718"/>
                    <a:pt x="428" y="722"/>
                    <a:pt x="431" y="730"/>
                  </a:cubicBezTo>
                  <a:cubicBezTo>
                    <a:pt x="433" y="734"/>
                    <a:pt x="434" y="736"/>
                    <a:pt x="437" y="739"/>
                  </a:cubicBezTo>
                  <a:cubicBezTo>
                    <a:pt x="440" y="741"/>
                    <a:pt x="441" y="744"/>
                    <a:pt x="442" y="748"/>
                  </a:cubicBezTo>
                  <a:cubicBezTo>
                    <a:pt x="443" y="751"/>
                    <a:pt x="445" y="754"/>
                    <a:pt x="445" y="758"/>
                  </a:cubicBezTo>
                  <a:cubicBezTo>
                    <a:pt x="445" y="764"/>
                    <a:pt x="448" y="760"/>
                    <a:pt x="449" y="761"/>
                  </a:cubicBezTo>
                  <a:cubicBezTo>
                    <a:pt x="451" y="763"/>
                    <a:pt x="455" y="766"/>
                    <a:pt x="455" y="769"/>
                  </a:cubicBezTo>
                  <a:cubicBezTo>
                    <a:pt x="454" y="773"/>
                    <a:pt x="451" y="774"/>
                    <a:pt x="449" y="771"/>
                  </a:cubicBezTo>
                  <a:cubicBezTo>
                    <a:pt x="446" y="765"/>
                    <a:pt x="440" y="761"/>
                    <a:pt x="434" y="757"/>
                  </a:cubicBezTo>
                  <a:cubicBezTo>
                    <a:pt x="432" y="756"/>
                    <a:pt x="433" y="749"/>
                    <a:pt x="433" y="747"/>
                  </a:cubicBezTo>
                  <a:cubicBezTo>
                    <a:pt x="433" y="743"/>
                    <a:pt x="428" y="741"/>
                    <a:pt x="426" y="740"/>
                  </a:cubicBezTo>
                  <a:cubicBezTo>
                    <a:pt x="424" y="738"/>
                    <a:pt x="422" y="739"/>
                    <a:pt x="420" y="737"/>
                  </a:cubicBezTo>
                  <a:cubicBezTo>
                    <a:pt x="417" y="734"/>
                    <a:pt x="414" y="732"/>
                    <a:pt x="412" y="730"/>
                  </a:cubicBezTo>
                  <a:cubicBezTo>
                    <a:pt x="415" y="729"/>
                    <a:pt x="422" y="729"/>
                    <a:pt x="418" y="722"/>
                  </a:cubicBezTo>
                  <a:cubicBezTo>
                    <a:pt x="414" y="717"/>
                    <a:pt x="413" y="714"/>
                    <a:pt x="407" y="712"/>
                  </a:cubicBezTo>
                  <a:cubicBezTo>
                    <a:pt x="404" y="710"/>
                    <a:pt x="403" y="704"/>
                    <a:pt x="401" y="700"/>
                  </a:cubicBezTo>
                  <a:cubicBezTo>
                    <a:pt x="399" y="694"/>
                    <a:pt x="396" y="687"/>
                    <a:pt x="394" y="681"/>
                  </a:cubicBezTo>
                  <a:cubicBezTo>
                    <a:pt x="391" y="674"/>
                    <a:pt x="382" y="667"/>
                    <a:pt x="375" y="666"/>
                  </a:cubicBezTo>
                  <a:cubicBezTo>
                    <a:pt x="369" y="664"/>
                    <a:pt x="368" y="665"/>
                    <a:pt x="365" y="659"/>
                  </a:cubicBezTo>
                  <a:cubicBezTo>
                    <a:pt x="362" y="653"/>
                    <a:pt x="360" y="647"/>
                    <a:pt x="357" y="641"/>
                  </a:cubicBezTo>
                  <a:cubicBezTo>
                    <a:pt x="353" y="633"/>
                    <a:pt x="345" y="627"/>
                    <a:pt x="342" y="618"/>
                  </a:cubicBezTo>
                  <a:cubicBezTo>
                    <a:pt x="339" y="606"/>
                    <a:pt x="339" y="598"/>
                    <a:pt x="340" y="584"/>
                  </a:cubicBezTo>
                  <a:cubicBezTo>
                    <a:pt x="340" y="574"/>
                    <a:pt x="341" y="563"/>
                    <a:pt x="341" y="552"/>
                  </a:cubicBezTo>
                  <a:cubicBezTo>
                    <a:pt x="342" y="541"/>
                    <a:pt x="339" y="535"/>
                    <a:pt x="336" y="525"/>
                  </a:cubicBezTo>
                  <a:cubicBezTo>
                    <a:pt x="342" y="526"/>
                    <a:pt x="348" y="528"/>
                    <a:pt x="354" y="530"/>
                  </a:cubicBezTo>
                  <a:cubicBezTo>
                    <a:pt x="354" y="521"/>
                    <a:pt x="354" y="520"/>
                    <a:pt x="349" y="514"/>
                  </a:cubicBezTo>
                  <a:cubicBezTo>
                    <a:pt x="344" y="509"/>
                    <a:pt x="340" y="506"/>
                    <a:pt x="335" y="503"/>
                  </a:cubicBezTo>
                  <a:cubicBezTo>
                    <a:pt x="331" y="499"/>
                    <a:pt x="326" y="499"/>
                    <a:pt x="321" y="497"/>
                  </a:cubicBezTo>
                  <a:cubicBezTo>
                    <a:pt x="313" y="494"/>
                    <a:pt x="312" y="494"/>
                    <a:pt x="309" y="485"/>
                  </a:cubicBezTo>
                  <a:cubicBezTo>
                    <a:pt x="305" y="476"/>
                    <a:pt x="290" y="471"/>
                    <a:pt x="291" y="460"/>
                  </a:cubicBezTo>
                  <a:cubicBezTo>
                    <a:pt x="292" y="450"/>
                    <a:pt x="291" y="451"/>
                    <a:pt x="283" y="446"/>
                  </a:cubicBezTo>
                  <a:cubicBezTo>
                    <a:pt x="282" y="445"/>
                    <a:pt x="278" y="455"/>
                    <a:pt x="274" y="450"/>
                  </a:cubicBezTo>
                  <a:cubicBezTo>
                    <a:pt x="272" y="447"/>
                    <a:pt x="268" y="437"/>
                    <a:pt x="264" y="435"/>
                  </a:cubicBezTo>
                  <a:cubicBezTo>
                    <a:pt x="258" y="432"/>
                    <a:pt x="257" y="431"/>
                    <a:pt x="254" y="426"/>
                  </a:cubicBezTo>
                  <a:cubicBezTo>
                    <a:pt x="250" y="420"/>
                    <a:pt x="247" y="413"/>
                    <a:pt x="243" y="409"/>
                  </a:cubicBezTo>
                  <a:cubicBezTo>
                    <a:pt x="239" y="406"/>
                    <a:pt x="234" y="403"/>
                    <a:pt x="230" y="400"/>
                  </a:cubicBezTo>
                  <a:cubicBezTo>
                    <a:pt x="220" y="393"/>
                    <a:pt x="211" y="390"/>
                    <a:pt x="200" y="386"/>
                  </a:cubicBezTo>
                  <a:cubicBezTo>
                    <a:pt x="196" y="384"/>
                    <a:pt x="191" y="388"/>
                    <a:pt x="186" y="387"/>
                  </a:cubicBezTo>
                  <a:cubicBezTo>
                    <a:pt x="182" y="386"/>
                    <a:pt x="176" y="381"/>
                    <a:pt x="172" y="378"/>
                  </a:cubicBezTo>
                  <a:cubicBezTo>
                    <a:pt x="166" y="375"/>
                    <a:pt x="165" y="373"/>
                    <a:pt x="159" y="374"/>
                  </a:cubicBezTo>
                  <a:cubicBezTo>
                    <a:pt x="153" y="375"/>
                    <a:pt x="150" y="376"/>
                    <a:pt x="152" y="383"/>
                  </a:cubicBezTo>
                  <a:cubicBezTo>
                    <a:pt x="154" y="389"/>
                    <a:pt x="131" y="396"/>
                    <a:pt x="126" y="397"/>
                  </a:cubicBezTo>
                  <a:cubicBezTo>
                    <a:pt x="125" y="395"/>
                    <a:pt x="126" y="393"/>
                    <a:pt x="129" y="392"/>
                  </a:cubicBezTo>
                  <a:cubicBezTo>
                    <a:pt x="125" y="391"/>
                    <a:pt x="128" y="380"/>
                    <a:pt x="130" y="378"/>
                  </a:cubicBezTo>
                  <a:cubicBezTo>
                    <a:pt x="136" y="375"/>
                    <a:pt x="139" y="375"/>
                    <a:pt x="145" y="375"/>
                  </a:cubicBezTo>
                  <a:cubicBezTo>
                    <a:pt x="144" y="374"/>
                    <a:pt x="142" y="372"/>
                    <a:pt x="141" y="371"/>
                  </a:cubicBezTo>
                  <a:cubicBezTo>
                    <a:pt x="142" y="370"/>
                    <a:pt x="144" y="369"/>
                    <a:pt x="146" y="367"/>
                  </a:cubicBezTo>
                  <a:cubicBezTo>
                    <a:pt x="136" y="369"/>
                    <a:pt x="131" y="371"/>
                    <a:pt x="123" y="378"/>
                  </a:cubicBezTo>
                  <a:cubicBezTo>
                    <a:pt x="115" y="384"/>
                    <a:pt x="112" y="390"/>
                    <a:pt x="107" y="398"/>
                  </a:cubicBezTo>
                  <a:cubicBezTo>
                    <a:pt x="110" y="399"/>
                    <a:pt x="112" y="400"/>
                    <a:pt x="115" y="400"/>
                  </a:cubicBezTo>
                  <a:cubicBezTo>
                    <a:pt x="107" y="410"/>
                    <a:pt x="100" y="415"/>
                    <a:pt x="91" y="422"/>
                  </a:cubicBezTo>
                  <a:cubicBezTo>
                    <a:pt x="86" y="425"/>
                    <a:pt x="72" y="429"/>
                    <a:pt x="71" y="436"/>
                  </a:cubicBezTo>
                  <a:cubicBezTo>
                    <a:pt x="71" y="442"/>
                    <a:pt x="52" y="446"/>
                    <a:pt x="46" y="447"/>
                  </a:cubicBezTo>
                  <a:cubicBezTo>
                    <a:pt x="44" y="448"/>
                    <a:pt x="42" y="448"/>
                    <a:pt x="39" y="448"/>
                  </a:cubicBezTo>
                  <a:cubicBezTo>
                    <a:pt x="37" y="448"/>
                    <a:pt x="38" y="450"/>
                    <a:pt x="36" y="451"/>
                  </a:cubicBezTo>
                  <a:cubicBezTo>
                    <a:pt x="31" y="454"/>
                    <a:pt x="28" y="455"/>
                    <a:pt x="23" y="454"/>
                  </a:cubicBezTo>
                  <a:cubicBezTo>
                    <a:pt x="28" y="450"/>
                    <a:pt x="32" y="449"/>
                    <a:pt x="38" y="445"/>
                  </a:cubicBezTo>
                  <a:cubicBezTo>
                    <a:pt x="41" y="443"/>
                    <a:pt x="53" y="432"/>
                    <a:pt x="56" y="438"/>
                  </a:cubicBezTo>
                  <a:cubicBezTo>
                    <a:pt x="59" y="434"/>
                    <a:pt x="68" y="423"/>
                    <a:pt x="73" y="427"/>
                  </a:cubicBezTo>
                  <a:cubicBezTo>
                    <a:pt x="71" y="422"/>
                    <a:pt x="80" y="419"/>
                    <a:pt x="81" y="414"/>
                  </a:cubicBezTo>
                  <a:cubicBezTo>
                    <a:pt x="82" y="410"/>
                    <a:pt x="82" y="409"/>
                    <a:pt x="85" y="406"/>
                  </a:cubicBezTo>
                  <a:cubicBezTo>
                    <a:pt x="86" y="404"/>
                    <a:pt x="88" y="403"/>
                    <a:pt x="86" y="400"/>
                  </a:cubicBezTo>
                  <a:cubicBezTo>
                    <a:pt x="80" y="403"/>
                    <a:pt x="74" y="409"/>
                    <a:pt x="67" y="404"/>
                  </a:cubicBezTo>
                  <a:cubicBezTo>
                    <a:pt x="65" y="403"/>
                    <a:pt x="61" y="398"/>
                    <a:pt x="58" y="399"/>
                  </a:cubicBezTo>
                  <a:cubicBezTo>
                    <a:pt x="55" y="400"/>
                    <a:pt x="52" y="402"/>
                    <a:pt x="48" y="403"/>
                  </a:cubicBezTo>
                  <a:cubicBezTo>
                    <a:pt x="47" y="397"/>
                    <a:pt x="46" y="390"/>
                    <a:pt x="45" y="383"/>
                  </a:cubicBezTo>
                  <a:cubicBezTo>
                    <a:pt x="43" y="384"/>
                    <a:pt x="35" y="390"/>
                    <a:pt x="34" y="390"/>
                  </a:cubicBezTo>
                  <a:cubicBezTo>
                    <a:pt x="31" y="387"/>
                    <a:pt x="25" y="384"/>
                    <a:pt x="22" y="380"/>
                  </a:cubicBezTo>
                  <a:cubicBezTo>
                    <a:pt x="20" y="376"/>
                    <a:pt x="20" y="369"/>
                    <a:pt x="19" y="364"/>
                  </a:cubicBezTo>
                  <a:cubicBezTo>
                    <a:pt x="18" y="360"/>
                    <a:pt x="21" y="357"/>
                    <a:pt x="23" y="354"/>
                  </a:cubicBezTo>
                  <a:cubicBezTo>
                    <a:pt x="27" y="348"/>
                    <a:pt x="26" y="346"/>
                    <a:pt x="33" y="347"/>
                  </a:cubicBezTo>
                  <a:cubicBezTo>
                    <a:pt x="39" y="348"/>
                    <a:pt x="39" y="343"/>
                    <a:pt x="44" y="341"/>
                  </a:cubicBezTo>
                  <a:cubicBezTo>
                    <a:pt x="49" y="339"/>
                    <a:pt x="53" y="343"/>
                    <a:pt x="55" y="337"/>
                  </a:cubicBezTo>
                  <a:cubicBezTo>
                    <a:pt x="57" y="332"/>
                    <a:pt x="55" y="331"/>
                    <a:pt x="51" y="327"/>
                  </a:cubicBezTo>
                  <a:cubicBezTo>
                    <a:pt x="53" y="327"/>
                    <a:pt x="54" y="326"/>
                    <a:pt x="56" y="325"/>
                  </a:cubicBezTo>
                  <a:cubicBezTo>
                    <a:pt x="54" y="319"/>
                    <a:pt x="49" y="324"/>
                    <a:pt x="45" y="326"/>
                  </a:cubicBezTo>
                  <a:cubicBezTo>
                    <a:pt x="40" y="329"/>
                    <a:pt x="40" y="326"/>
                    <a:pt x="35" y="326"/>
                  </a:cubicBezTo>
                  <a:cubicBezTo>
                    <a:pt x="26" y="328"/>
                    <a:pt x="16" y="329"/>
                    <a:pt x="11" y="319"/>
                  </a:cubicBezTo>
                  <a:cubicBezTo>
                    <a:pt x="12" y="319"/>
                    <a:pt x="13" y="318"/>
                    <a:pt x="14" y="318"/>
                  </a:cubicBezTo>
                  <a:cubicBezTo>
                    <a:pt x="9" y="316"/>
                    <a:pt x="3" y="315"/>
                    <a:pt x="0" y="311"/>
                  </a:cubicBezTo>
                  <a:cubicBezTo>
                    <a:pt x="7" y="308"/>
                    <a:pt x="12" y="304"/>
                    <a:pt x="19" y="304"/>
                  </a:cubicBezTo>
                  <a:cubicBezTo>
                    <a:pt x="18" y="304"/>
                    <a:pt x="18" y="303"/>
                    <a:pt x="17" y="302"/>
                  </a:cubicBezTo>
                  <a:cubicBezTo>
                    <a:pt x="23" y="299"/>
                    <a:pt x="26" y="298"/>
                    <a:pt x="32" y="298"/>
                  </a:cubicBezTo>
                  <a:cubicBezTo>
                    <a:pt x="32" y="305"/>
                    <a:pt x="38" y="304"/>
                    <a:pt x="43" y="306"/>
                  </a:cubicBezTo>
                  <a:cubicBezTo>
                    <a:pt x="48" y="307"/>
                    <a:pt x="50" y="305"/>
                    <a:pt x="54" y="302"/>
                  </a:cubicBezTo>
                  <a:cubicBezTo>
                    <a:pt x="52" y="301"/>
                    <a:pt x="50" y="300"/>
                    <a:pt x="48" y="299"/>
                  </a:cubicBezTo>
                  <a:cubicBezTo>
                    <a:pt x="49" y="299"/>
                    <a:pt x="50" y="299"/>
                    <a:pt x="51" y="298"/>
                  </a:cubicBezTo>
                  <a:cubicBezTo>
                    <a:pt x="48" y="297"/>
                    <a:pt x="48" y="295"/>
                    <a:pt x="50" y="293"/>
                  </a:cubicBezTo>
                  <a:cubicBezTo>
                    <a:pt x="45" y="292"/>
                    <a:pt x="40" y="292"/>
                    <a:pt x="35" y="290"/>
                  </a:cubicBezTo>
                  <a:cubicBezTo>
                    <a:pt x="31" y="289"/>
                    <a:pt x="31" y="282"/>
                    <a:pt x="27" y="280"/>
                  </a:cubicBezTo>
                  <a:cubicBezTo>
                    <a:pt x="25" y="279"/>
                    <a:pt x="13" y="276"/>
                    <a:pt x="12" y="273"/>
                  </a:cubicBezTo>
                  <a:cubicBezTo>
                    <a:pt x="11" y="272"/>
                    <a:pt x="14" y="266"/>
                    <a:pt x="14" y="265"/>
                  </a:cubicBezTo>
                  <a:cubicBezTo>
                    <a:pt x="15" y="264"/>
                    <a:pt x="17" y="264"/>
                    <a:pt x="18" y="264"/>
                  </a:cubicBezTo>
                  <a:cubicBezTo>
                    <a:pt x="22" y="264"/>
                    <a:pt x="29" y="265"/>
                    <a:pt x="32" y="261"/>
                  </a:cubicBezTo>
                  <a:cubicBezTo>
                    <a:pt x="35" y="257"/>
                    <a:pt x="38" y="252"/>
                    <a:pt x="42" y="248"/>
                  </a:cubicBezTo>
                  <a:cubicBezTo>
                    <a:pt x="49" y="242"/>
                    <a:pt x="58" y="238"/>
                    <a:pt x="67" y="236"/>
                  </a:cubicBezTo>
                  <a:cubicBezTo>
                    <a:pt x="73" y="235"/>
                    <a:pt x="78" y="235"/>
                    <a:pt x="82" y="232"/>
                  </a:cubicBezTo>
                  <a:cubicBezTo>
                    <a:pt x="89" y="226"/>
                    <a:pt x="89" y="226"/>
                    <a:pt x="96" y="230"/>
                  </a:cubicBezTo>
                  <a:cubicBezTo>
                    <a:pt x="102" y="234"/>
                    <a:pt x="120" y="229"/>
                    <a:pt x="123" y="237"/>
                  </a:cubicBezTo>
                  <a:cubicBezTo>
                    <a:pt x="125" y="242"/>
                    <a:pt x="144" y="242"/>
                    <a:pt x="150" y="243"/>
                  </a:cubicBezTo>
                  <a:cubicBezTo>
                    <a:pt x="159" y="244"/>
                    <a:pt x="169" y="245"/>
                    <a:pt x="178" y="247"/>
                  </a:cubicBezTo>
                  <a:cubicBezTo>
                    <a:pt x="192" y="249"/>
                    <a:pt x="206" y="252"/>
                    <a:pt x="220" y="254"/>
                  </a:cubicBezTo>
                  <a:cubicBezTo>
                    <a:pt x="229" y="256"/>
                    <a:pt x="237" y="261"/>
                    <a:pt x="246" y="265"/>
                  </a:cubicBezTo>
                  <a:cubicBezTo>
                    <a:pt x="247" y="265"/>
                    <a:pt x="257" y="254"/>
                    <a:pt x="258" y="252"/>
                  </a:cubicBezTo>
                  <a:cubicBezTo>
                    <a:pt x="261" y="249"/>
                    <a:pt x="266" y="257"/>
                    <a:pt x="269" y="256"/>
                  </a:cubicBezTo>
                  <a:cubicBezTo>
                    <a:pt x="274" y="254"/>
                    <a:pt x="296" y="240"/>
                    <a:pt x="299" y="246"/>
                  </a:cubicBezTo>
                  <a:cubicBezTo>
                    <a:pt x="291" y="250"/>
                    <a:pt x="283" y="254"/>
                    <a:pt x="275" y="258"/>
                  </a:cubicBezTo>
                  <a:cubicBezTo>
                    <a:pt x="281" y="263"/>
                    <a:pt x="302" y="245"/>
                    <a:pt x="303" y="252"/>
                  </a:cubicBezTo>
                  <a:cubicBezTo>
                    <a:pt x="306" y="249"/>
                    <a:pt x="308" y="247"/>
                    <a:pt x="311" y="244"/>
                  </a:cubicBezTo>
                  <a:cubicBezTo>
                    <a:pt x="312" y="242"/>
                    <a:pt x="308" y="241"/>
                    <a:pt x="311" y="238"/>
                  </a:cubicBezTo>
                  <a:cubicBezTo>
                    <a:pt x="317" y="245"/>
                    <a:pt x="323" y="252"/>
                    <a:pt x="330" y="258"/>
                  </a:cubicBezTo>
                  <a:cubicBezTo>
                    <a:pt x="332" y="251"/>
                    <a:pt x="333" y="249"/>
                    <a:pt x="338" y="245"/>
                  </a:cubicBezTo>
                  <a:cubicBezTo>
                    <a:pt x="341" y="248"/>
                    <a:pt x="336" y="249"/>
                    <a:pt x="340" y="252"/>
                  </a:cubicBezTo>
                  <a:cubicBezTo>
                    <a:pt x="342" y="253"/>
                    <a:pt x="339" y="256"/>
                    <a:pt x="338" y="257"/>
                  </a:cubicBezTo>
                  <a:cubicBezTo>
                    <a:pt x="341" y="257"/>
                    <a:pt x="346" y="257"/>
                    <a:pt x="348" y="255"/>
                  </a:cubicBezTo>
                  <a:cubicBezTo>
                    <a:pt x="349" y="254"/>
                    <a:pt x="347" y="251"/>
                    <a:pt x="349" y="251"/>
                  </a:cubicBezTo>
                  <a:cubicBezTo>
                    <a:pt x="350" y="250"/>
                    <a:pt x="352" y="250"/>
                    <a:pt x="353" y="250"/>
                  </a:cubicBezTo>
                  <a:cubicBezTo>
                    <a:pt x="358" y="249"/>
                    <a:pt x="366" y="254"/>
                    <a:pt x="371" y="257"/>
                  </a:cubicBezTo>
                  <a:cubicBezTo>
                    <a:pt x="381" y="261"/>
                    <a:pt x="392" y="263"/>
                    <a:pt x="403" y="265"/>
                  </a:cubicBezTo>
                  <a:cubicBezTo>
                    <a:pt x="403" y="265"/>
                    <a:pt x="402" y="264"/>
                    <a:pt x="402" y="263"/>
                  </a:cubicBezTo>
                  <a:cubicBezTo>
                    <a:pt x="409" y="263"/>
                    <a:pt x="413" y="267"/>
                    <a:pt x="419" y="270"/>
                  </a:cubicBezTo>
                  <a:cubicBezTo>
                    <a:pt x="423" y="274"/>
                    <a:pt x="410" y="278"/>
                    <a:pt x="409" y="279"/>
                  </a:cubicBezTo>
                  <a:cubicBezTo>
                    <a:pt x="413" y="280"/>
                    <a:pt x="418" y="282"/>
                    <a:pt x="423" y="282"/>
                  </a:cubicBezTo>
                  <a:cubicBezTo>
                    <a:pt x="430" y="281"/>
                    <a:pt x="438" y="281"/>
                    <a:pt x="446" y="280"/>
                  </a:cubicBezTo>
                  <a:cubicBezTo>
                    <a:pt x="449" y="280"/>
                    <a:pt x="456" y="279"/>
                    <a:pt x="458" y="283"/>
                  </a:cubicBezTo>
                  <a:cubicBezTo>
                    <a:pt x="462" y="288"/>
                    <a:pt x="465" y="293"/>
                    <a:pt x="469" y="299"/>
                  </a:cubicBezTo>
                  <a:cubicBezTo>
                    <a:pt x="468" y="296"/>
                    <a:pt x="468" y="294"/>
                    <a:pt x="467" y="292"/>
                  </a:cubicBezTo>
                  <a:cubicBezTo>
                    <a:pt x="467" y="290"/>
                    <a:pt x="468" y="289"/>
                    <a:pt x="468" y="288"/>
                  </a:cubicBezTo>
                  <a:cubicBezTo>
                    <a:pt x="467" y="282"/>
                    <a:pt x="465" y="283"/>
                    <a:pt x="468" y="278"/>
                  </a:cubicBezTo>
                  <a:cubicBezTo>
                    <a:pt x="470" y="275"/>
                    <a:pt x="486" y="274"/>
                    <a:pt x="482" y="269"/>
                  </a:cubicBezTo>
                  <a:cubicBezTo>
                    <a:pt x="475" y="272"/>
                    <a:pt x="469" y="274"/>
                    <a:pt x="461" y="274"/>
                  </a:cubicBezTo>
                  <a:cubicBezTo>
                    <a:pt x="463" y="267"/>
                    <a:pt x="465" y="268"/>
                    <a:pt x="472" y="266"/>
                  </a:cubicBezTo>
                  <a:cubicBezTo>
                    <a:pt x="478" y="263"/>
                    <a:pt x="479" y="263"/>
                    <a:pt x="485" y="266"/>
                  </a:cubicBezTo>
                  <a:cubicBezTo>
                    <a:pt x="487" y="267"/>
                    <a:pt x="488" y="271"/>
                    <a:pt x="489" y="273"/>
                  </a:cubicBezTo>
                  <a:cubicBezTo>
                    <a:pt x="490" y="275"/>
                    <a:pt x="492" y="275"/>
                    <a:pt x="494" y="276"/>
                  </a:cubicBezTo>
                  <a:cubicBezTo>
                    <a:pt x="499" y="277"/>
                    <a:pt x="504" y="278"/>
                    <a:pt x="509" y="280"/>
                  </a:cubicBezTo>
                  <a:cubicBezTo>
                    <a:pt x="513" y="282"/>
                    <a:pt x="535" y="284"/>
                    <a:pt x="536" y="281"/>
                  </a:cubicBezTo>
                  <a:cubicBezTo>
                    <a:pt x="537" y="275"/>
                    <a:pt x="538" y="272"/>
                    <a:pt x="545" y="272"/>
                  </a:cubicBezTo>
                  <a:cubicBezTo>
                    <a:pt x="549" y="272"/>
                    <a:pt x="554" y="274"/>
                    <a:pt x="558" y="275"/>
                  </a:cubicBezTo>
                  <a:cubicBezTo>
                    <a:pt x="558" y="277"/>
                    <a:pt x="555" y="284"/>
                    <a:pt x="556" y="285"/>
                  </a:cubicBezTo>
                  <a:cubicBezTo>
                    <a:pt x="556" y="287"/>
                    <a:pt x="562" y="290"/>
                    <a:pt x="564" y="291"/>
                  </a:cubicBezTo>
                  <a:cubicBezTo>
                    <a:pt x="562" y="284"/>
                    <a:pt x="559" y="278"/>
                    <a:pt x="568" y="276"/>
                  </a:cubicBezTo>
                  <a:cubicBezTo>
                    <a:pt x="572" y="276"/>
                    <a:pt x="574" y="273"/>
                    <a:pt x="576" y="270"/>
                  </a:cubicBezTo>
                  <a:cubicBezTo>
                    <a:pt x="578" y="268"/>
                    <a:pt x="577" y="266"/>
                    <a:pt x="577" y="263"/>
                  </a:cubicBezTo>
                  <a:cubicBezTo>
                    <a:pt x="574" y="264"/>
                    <a:pt x="572" y="265"/>
                    <a:pt x="570" y="266"/>
                  </a:cubicBezTo>
                  <a:cubicBezTo>
                    <a:pt x="569" y="259"/>
                    <a:pt x="574" y="258"/>
                    <a:pt x="579" y="258"/>
                  </a:cubicBezTo>
                  <a:cubicBezTo>
                    <a:pt x="579" y="252"/>
                    <a:pt x="574" y="256"/>
                    <a:pt x="570" y="255"/>
                  </a:cubicBezTo>
                  <a:cubicBezTo>
                    <a:pt x="568" y="254"/>
                    <a:pt x="558" y="252"/>
                    <a:pt x="557" y="249"/>
                  </a:cubicBezTo>
                  <a:cubicBezTo>
                    <a:pt x="555" y="243"/>
                    <a:pt x="555" y="239"/>
                    <a:pt x="555" y="233"/>
                  </a:cubicBezTo>
                  <a:cubicBezTo>
                    <a:pt x="555" y="226"/>
                    <a:pt x="558" y="225"/>
                    <a:pt x="563" y="227"/>
                  </a:cubicBezTo>
                  <a:cubicBezTo>
                    <a:pt x="564" y="224"/>
                    <a:pt x="562" y="223"/>
                    <a:pt x="559" y="223"/>
                  </a:cubicBezTo>
                  <a:cubicBezTo>
                    <a:pt x="564" y="220"/>
                    <a:pt x="564" y="221"/>
                    <a:pt x="564" y="215"/>
                  </a:cubicBezTo>
                  <a:cubicBezTo>
                    <a:pt x="564" y="209"/>
                    <a:pt x="564" y="207"/>
                    <a:pt x="562" y="203"/>
                  </a:cubicBezTo>
                  <a:cubicBezTo>
                    <a:pt x="560" y="199"/>
                    <a:pt x="561" y="194"/>
                    <a:pt x="561" y="191"/>
                  </a:cubicBezTo>
                  <a:cubicBezTo>
                    <a:pt x="562" y="187"/>
                    <a:pt x="567" y="189"/>
                    <a:pt x="569" y="189"/>
                  </a:cubicBezTo>
                  <a:cubicBezTo>
                    <a:pt x="560" y="180"/>
                    <a:pt x="575" y="182"/>
                    <a:pt x="581" y="182"/>
                  </a:cubicBezTo>
                  <a:cubicBezTo>
                    <a:pt x="590" y="182"/>
                    <a:pt x="595" y="183"/>
                    <a:pt x="603" y="185"/>
                  </a:cubicBezTo>
                  <a:cubicBezTo>
                    <a:pt x="600" y="190"/>
                    <a:pt x="595" y="201"/>
                    <a:pt x="591" y="204"/>
                  </a:cubicBezTo>
                  <a:cubicBezTo>
                    <a:pt x="586" y="206"/>
                    <a:pt x="576" y="204"/>
                    <a:pt x="572" y="204"/>
                  </a:cubicBezTo>
                  <a:cubicBezTo>
                    <a:pt x="586" y="206"/>
                    <a:pt x="570" y="215"/>
                    <a:pt x="570" y="220"/>
                  </a:cubicBezTo>
                  <a:cubicBezTo>
                    <a:pt x="578" y="219"/>
                    <a:pt x="582" y="225"/>
                    <a:pt x="583" y="232"/>
                  </a:cubicBezTo>
                  <a:cubicBezTo>
                    <a:pt x="584" y="236"/>
                    <a:pt x="591" y="242"/>
                    <a:pt x="594" y="245"/>
                  </a:cubicBezTo>
                  <a:cubicBezTo>
                    <a:pt x="590" y="247"/>
                    <a:pt x="587" y="250"/>
                    <a:pt x="583" y="252"/>
                  </a:cubicBezTo>
                  <a:cubicBezTo>
                    <a:pt x="587" y="253"/>
                    <a:pt x="590" y="256"/>
                    <a:pt x="593" y="254"/>
                  </a:cubicBezTo>
                  <a:cubicBezTo>
                    <a:pt x="596" y="251"/>
                    <a:pt x="599" y="254"/>
                    <a:pt x="603" y="256"/>
                  </a:cubicBezTo>
                  <a:cubicBezTo>
                    <a:pt x="601" y="257"/>
                    <a:pt x="599" y="258"/>
                    <a:pt x="597" y="259"/>
                  </a:cubicBezTo>
                  <a:cubicBezTo>
                    <a:pt x="601" y="262"/>
                    <a:pt x="603" y="262"/>
                    <a:pt x="602" y="267"/>
                  </a:cubicBezTo>
                  <a:cubicBezTo>
                    <a:pt x="600" y="271"/>
                    <a:pt x="600" y="272"/>
                    <a:pt x="604" y="275"/>
                  </a:cubicBezTo>
                  <a:cubicBezTo>
                    <a:pt x="606" y="271"/>
                    <a:pt x="608" y="270"/>
                    <a:pt x="608" y="265"/>
                  </a:cubicBezTo>
                  <a:cubicBezTo>
                    <a:pt x="608" y="264"/>
                    <a:pt x="609" y="257"/>
                    <a:pt x="612" y="259"/>
                  </a:cubicBezTo>
                  <a:cubicBezTo>
                    <a:pt x="614" y="260"/>
                    <a:pt x="621" y="262"/>
                    <a:pt x="621" y="265"/>
                  </a:cubicBezTo>
                  <a:cubicBezTo>
                    <a:pt x="622" y="269"/>
                    <a:pt x="625" y="273"/>
                    <a:pt x="620" y="275"/>
                  </a:cubicBezTo>
                  <a:cubicBezTo>
                    <a:pt x="620" y="274"/>
                    <a:pt x="619" y="273"/>
                    <a:pt x="619" y="272"/>
                  </a:cubicBezTo>
                  <a:cubicBezTo>
                    <a:pt x="609" y="277"/>
                    <a:pt x="631" y="297"/>
                    <a:pt x="632" y="286"/>
                  </a:cubicBezTo>
                  <a:cubicBezTo>
                    <a:pt x="633" y="283"/>
                    <a:pt x="632" y="282"/>
                    <a:pt x="634" y="280"/>
                  </a:cubicBezTo>
                  <a:cubicBezTo>
                    <a:pt x="635" y="279"/>
                    <a:pt x="639" y="277"/>
                    <a:pt x="639" y="275"/>
                  </a:cubicBezTo>
                  <a:cubicBezTo>
                    <a:pt x="639" y="267"/>
                    <a:pt x="639" y="268"/>
                    <a:pt x="646" y="265"/>
                  </a:cubicBezTo>
                  <a:cubicBezTo>
                    <a:pt x="643" y="260"/>
                    <a:pt x="640" y="258"/>
                    <a:pt x="641" y="253"/>
                  </a:cubicBezTo>
                  <a:cubicBezTo>
                    <a:pt x="642" y="248"/>
                    <a:pt x="645" y="250"/>
                    <a:pt x="650" y="250"/>
                  </a:cubicBezTo>
                  <a:cubicBezTo>
                    <a:pt x="652" y="251"/>
                    <a:pt x="660" y="251"/>
                    <a:pt x="662" y="253"/>
                  </a:cubicBezTo>
                  <a:cubicBezTo>
                    <a:pt x="666" y="257"/>
                    <a:pt x="667" y="258"/>
                    <a:pt x="673" y="259"/>
                  </a:cubicBezTo>
                  <a:cubicBezTo>
                    <a:pt x="671" y="263"/>
                    <a:pt x="674" y="266"/>
                    <a:pt x="672" y="269"/>
                  </a:cubicBezTo>
                  <a:cubicBezTo>
                    <a:pt x="670" y="271"/>
                    <a:pt x="665" y="270"/>
                    <a:pt x="663" y="270"/>
                  </a:cubicBezTo>
                  <a:cubicBezTo>
                    <a:pt x="665" y="275"/>
                    <a:pt x="666" y="279"/>
                    <a:pt x="669" y="282"/>
                  </a:cubicBezTo>
                  <a:cubicBezTo>
                    <a:pt x="673" y="285"/>
                    <a:pt x="675" y="288"/>
                    <a:pt x="671" y="293"/>
                  </a:cubicBezTo>
                  <a:cubicBezTo>
                    <a:pt x="668" y="296"/>
                    <a:pt x="662" y="298"/>
                    <a:pt x="659" y="300"/>
                  </a:cubicBezTo>
                  <a:cubicBezTo>
                    <a:pt x="655" y="302"/>
                    <a:pt x="653" y="298"/>
                    <a:pt x="650" y="295"/>
                  </a:cubicBezTo>
                  <a:cubicBezTo>
                    <a:pt x="652" y="298"/>
                    <a:pt x="653" y="301"/>
                    <a:pt x="654" y="304"/>
                  </a:cubicBezTo>
                  <a:cubicBezTo>
                    <a:pt x="652" y="303"/>
                    <a:pt x="650" y="302"/>
                    <a:pt x="648" y="301"/>
                  </a:cubicBezTo>
                  <a:cubicBezTo>
                    <a:pt x="648" y="302"/>
                    <a:pt x="648" y="303"/>
                    <a:pt x="649" y="304"/>
                  </a:cubicBezTo>
                  <a:cubicBezTo>
                    <a:pt x="646" y="303"/>
                    <a:pt x="644" y="303"/>
                    <a:pt x="642" y="302"/>
                  </a:cubicBezTo>
                  <a:cubicBezTo>
                    <a:pt x="641" y="302"/>
                    <a:pt x="642" y="298"/>
                    <a:pt x="640" y="298"/>
                  </a:cubicBezTo>
                  <a:cubicBezTo>
                    <a:pt x="637" y="298"/>
                    <a:pt x="633" y="297"/>
                    <a:pt x="631" y="301"/>
                  </a:cubicBezTo>
                  <a:cubicBezTo>
                    <a:pt x="633" y="302"/>
                    <a:pt x="635" y="303"/>
                    <a:pt x="637" y="304"/>
                  </a:cubicBezTo>
                  <a:cubicBezTo>
                    <a:pt x="635" y="308"/>
                    <a:pt x="633" y="312"/>
                    <a:pt x="630" y="313"/>
                  </a:cubicBezTo>
                  <a:cubicBezTo>
                    <a:pt x="625" y="316"/>
                    <a:pt x="623" y="314"/>
                    <a:pt x="618" y="311"/>
                  </a:cubicBezTo>
                  <a:cubicBezTo>
                    <a:pt x="610" y="307"/>
                    <a:pt x="604" y="308"/>
                    <a:pt x="595" y="307"/>
                  </a:cubicBezTo>
                  <a:cubicBezTo>
                    <a:pt x="601" y="310"/>
                    <a:pt x="607" y="313"/>
                    <a:pt x="613" y="316"/>
                  </a:cubicBezTo>
                  <a:cubicBezTo>
                    <a:pt x="617" y="318"/>
                    <a:pt x="624" y="318"/>
                    <a:pt x="629" y="318"/>
                  </a:cubicBezTo>
                  <a:cubicBezTo>
                    <a:pt x="627" y="321"/>
                    <a:pt x="624" y="330"/>
                    <a:pt x="621" y="332"/>
                  </a:cubicBezTo>
                  <a:cubicBezTo>
                    <a:pt x="619" y="333"/>
                    <a:pt x="617" y="335"/>
                    <a:pt x="615" y="334"/>
                  </a:cubicBezTo>
                  <a:cubicBezTo>
                    <a:pt x="612" y="334"/>
                    <a:pt x="610" y="333"/>
                    <a:pt x="608" y="335"/>
                  </a:cubicBezTo>
                  <a:cubicBezTo>
                    <a:pt x="601" y="339"/>
                    <a:pt x="600" y="340"/>
                    <a:pt x="593" y="337"/>
                  </a:cubicBezTo>
                  <a:cubicBezTo>
                    <a:pt x="588" y="336"/>
                    <a:pt x="584" y="335"/>
                    <a:pt x="579" y="334"/>
                  </a:cubicBezTo>
                  <a:cubicBezTo>
                    <a:pt x="582" y="335"/>
                    <a:pt x="585" y="336"/>
                    <a:pt x="588" y="338"/>
                  </a:cubicBezTo>
                  <a:cubicBezTo>
                    <a:pt x="588" y="339"/>
                    <a:pt x="587" y="339"/>
                    <a:pt x="586" y="340"/>
                  </a:cubicBezTo>
                  <a:cubicBezTo>
                    <a:pt x="591" y="339"/>
                    <a:pt x="592" y="339"/>
                    <a:pt x="597" y="341"/>
                  </a:cubicBezTo>
                  <a:cubicBezTo>
                    <a:pt x="599" y="343"/>
                    <a:pt x="603" y="346"/>
                    <a:pt x="599" y="348"/>
                  </a:cubicBezTo>
                  <a:cubicBezTo>
                    <a:pt x="595" y="350"/>
                    <a:pt x="593" y="350"/>
                    <a:pt x="588" y="350"/>
                  </a:cubicBezTo>
                  <a:cubicBezTo>
                    <a:pt x="586" y="350"/>
                    <a:pt x="584" y="355"/>
                    <a:pt x="583" y="356"/>
                  </a:cubicBezTo>
                  <a:cubicBezTo>
                    <a:pt x="579" y="362"/>
                    <a:pt x="573" y="369"/>
                    <a:pt x="572" y="376"/>
                  </a:cubicBezTo>
                  <a:cubicBezTo>
                    <a:pt x="570" y="384"/>
                    <a:pt x="569" y="392"/>
                    <a:pt x="567" y="400"/>
                  </a:cubicBezTo>
                  <a:cubicBezTo>
                    <a:pt x="570" y="401"/>
                    <a:pt x="577" y="401"/>
                    <a:pt x="580" y="403"/>
                  </a:cubicBezTo>
                  <a:cubicBezTo>
                    <a:pt x="582" y="406"/>
                    <a:pt x="584" y="415"/>
                    <a:pt x="585" y="419"/>
                  </a:cubicBezTo>
                  <a:cubicBezTo>
                    <a:pt x="588" y="426"/>
                    <a:pt x="589" y="423"/>
                    <a:pt x="596" y="422"/>
                  </a:cubicBezTo>
                  <a:cubicBezTo>
                    <a:pt x="599" y="421"/>
                    <a:pt x="603" y="423"/>
                    <a:pt x="606" y="424"/>
                  </a:cubicBezTo>
                  <a:cubicBezTo>
                    <a:pt x="615" y="428"/>
                    <a:pt x="622" y="431"/>
                    <a:pt x="631" y="437"/>
                  </a:cubicBezTo>
                  <a:cubicBezTo>
                    <a:pt x="633" y="439"/>
                    <a:pt x="638" y="444"/>
                    <a:pt x="642" y="445"/>
                  </a:cubicBezTo>
                  <a:cubicBezTo>
                    <a:pt x="646" y="445"/>
                    <a:pt x="651" y="446"/>
                    <a:pt x="656" y="446"/>
                  </a:cubicBezTo>
                  <a:cubicBezTo>
                    <a:pt x="657" y="447"/>
                    <a:pt x="666" y="446"/>
                    <a:pt x="666" y="448"/>
                  </a:cubicBezTo>
                  <a:cubicBezTo>
                    <a:pt x="666" y="455"/>
                    <a:pt x="666" y="461"/>
                    <a:pt x="666" y="468"/>
                  </a:cubicBezTo>
                  <a:cubicBezTo>
                    <a:pt x="665" y="477"/>
                    <a:pt x="674" y="484"/>
                    <a:pt x="680" y="491"/>
                  </a:cubicBezTo>
                  <a:cubicBezTo>
                    <a:pt x="685" y="497"/>
                    <a:pt x="696" y="485"/>
                    <a:pt x="695" y="480"/>
                  </a:cubicBezTo>
                  <a:cubicBezTo>
                    <a:pt x="694" y="474"/>
                    <a:pt x="693" y="468"/>
                    <a:pt x="692" y="462"/>
                  </a:cubicBezTo>
                  <a:cubicBezTo>
                    <a:pt x="692" y="459"/>
                    <a:pt x="687" y="455"/>
                    <a:pt x="686" y="452"/>
                  </a:cubicBezTo>
                  <a:cubicBezTo>
                    <a:pt x="692" y="448"/>
                    <a:pt x="703" y="444"/>
                    <a:pt x="707" y="439"/>
                  </a:cubicBezTo>
                  <a:cubicBezTo>
                    <a:pt x="710" y="433"/>
                    <a:pt x="711" y="419"/>
                    <a:pt x="707" y="415"/>
                  </a:cubicBezTo>
                  <a:cubicBezTo>
                    <a:pt x="703" y="412"/>
                    <a:pt x="700" y="409"/>
                    <a:pt x="698" y="405"/>
                  </a:cubicBezTo>
                  <a:cubicBezTo>
                    <a:pt x="694" y="400"/>
                    <a:pt x="693" y="401"/>
                    <a:pt x="697" y="397"/>
                  </a:cubicBezTo>
                  <a:cubicBezTo>
                    <a:pt x="702" y="392"/>
                    <a:pt x="703" y="393"/>
                    <a:pt x="701" y="386"/>
                  </a:cubicBezTo>
                  <a:cubicBezTo>
                    <a:pt x="700" y="382"/>
                    <a:pt x="698" y="378"/>
                    <a:pt x="699" y="374"/>
                  </a:cubicBezTo>
                  <a:cubicBezTo>
                    <a:pt x="701" y="368"/>
                    <a:pt x="701" y="366"/>
                    <a:pt x="699" y="360"/>
                  </a:cubicBezTo>
                  <a:cubicBezTo>
                    <a:pt x="698" y="356"/>
                    <a:pt x="700" y="354"/>
                    <a:pt x="705" y="354"/>
                  </a:cubicBezTo>
                  <a:cubicBezTo>
                    <a:pt x="713" y="353"/>
                    <a:pt x="720" y="359"/>
                    <a:pt x="727" y="356"/>
                  </a:cubicBezTo>
                  <a:cubicBezTo>
                    <a:pt x="732" y="354"/>
                    <a:pt x="734" y="356"/>
                    <a:pt x="738" y="359"/>
                  </a:cubicBezTo>
                  <a:cubicBezTo>
                    <a:pt x="740" y="361"/>
                    <a:pt x="746" y="364"/>
                    <a:pt x="747" y="366"/>
                  </a:cubicBezTo>
                  <a:cubicBezTo>
                    <a:pt x="748" y="371"/>
                    <a:pt x="750" y="374"/>
                    <a:pt x="755" y="373"/>
                  </a:cubicBezTo>
                  <a:cubicBezTo>
                    <a:pt x="759" y="373"/>
                    <a:pt x="762" y="375"/>
                    <a:pt x="765" y="376"/>
                  </a:cubicBezTo>
                  <a:cubicBezTo>
                    <a:pt x="763" y="380"/>
                    <a:pt x="762" y="381"/>
                    <a:pt x="763" y="385"/>
                  </a:cubicBezTo>
                  <a:cubicBezTo>
                    <a:pt x="763" y="388"/>
                    <a:pt x="764" y="392"/>
                    <a:pt x="763" y="395"/>
                  </a:cubicBezTo>
                  <a:cubicBezTo>
                    <a:pt x="764" y="395"/>
                    <a:pt x="765" y="396"/>
                    <a:pt x="766" y="395"/>
                  </a:cubicBezTo>
                  <a:cubicBezTo>
                    <a:pt x="764" y="398"/>
                    <a:pt x="759" y="402"/>
                    <a:pt x="762" y="404"/>
                  </a:cubicBezTo>
                  <a:cubicBezTo>
                    <a:pt x="767" y="389"/>
                    <a:pt x="785" y="422"/>
                    <a:pt x="788" y="402"/>
                  </a:cubicBezTo>
                  <a:cubicBezTo>
                    <a:pt x="789" y="403"/>
                    <a:pt x="791" y="403"/>
                    <a:pt x="791" y="404"/>
                  </a:cubicBezTo>
                  <a:cubicBezTo>
                    <a:pt x="793" y="399"/>
                    <a:pt x="797" y="395"/>
                    <a:pt x="796" y="391"/>
                  </a:cubicBezTo>
                  <a:cubicBezTo>
                    <a:pt x="795" y="387"/>
                    <a:pt x="800" y="381"/>
                    <a:pt x="803" y="381"/>
                  </a:cubicBezTo>
                  <a:cubicBezTo>
                    <a:pt x="803" y="383"/>
                    <a:pt x="803" y="385"/>
                    <a:pt x="802" y="387"/>
                  </a:cubicBezTo>
                  <a:cubicBezTo>
                    <a:pt x="810" y="387"/>
                    <a:pt x="815" y="403"/>
                    <a:pt x="819" y="409"/>
                  </a:cubicBezTo>
                  <a:cubicBezTo>
                    <a:pt x="821" y="413"/>
                    <a:pt x="827" y="420"/>
                    <a:pt x="828" y="424"/>
                  </a:cubicBezTo>
                  <a:cubicBezTo>
                    <a:pt x="828" y="426"/>
                    <a:pt x="824" y="429"/>
                    <a:pt x="824" y="432"/>
                  </a:cubicBezTo>
                  <a:cubicBezTo>
                    <a:pt x="824" y="433"/>
                    <a:pt x="828" y="435"/>
                    <a:pt x="829" y="435"/>
                  </a:cubicBezTo>
                  <a:cubicBezTo>
                    <a:pt x="831" y="437"/>
                    <a:pt x="834" y="439"/>
                    <a:pt x="835" y="441"/>
                  </a:cubicBezTo>
                  <a:cubicBezTo>
                    <a:pt x="837" y="443"/>
                    <a:pt x="834" y="445"/>
                    <a:pt x="838" y="446"/>
                  </a:cubicBezTo>
                  <a:cubicBezTo>
                    <a:pt x="844" y="446"/>
                    <a:pt x="846" y="446"/>
                    <a:pt x="851" y="449"/>
                  </a:cubicBezTo>
                  <a:cubicBezTo>
                    <a:pt x="854" y="452"/>
                    <a:pt x="861" y="455"/>
                    <a:pt x="854" y="456"/>
                  </a:cubicBezTo>
                  <a:cubicBezTo>
                    <a:pt x="850" y="457"/>
                    <a:pt x="846" y="458"/>
                    <a:pt x="842" y="460"/>
                  </a:cubicBezTo>
                  <a:cubicBezTo>
                    <a:pt x="844" y="461"/>
                    <a:pt x="847" y="459"/>
                    <a:pt x="850" y="458"/>
                  </a:cubicBezTo>
                  <a:cubicBezTo>
                    <a:pt x="848" y="461"/>
                    <a:pt x="842" y="462"/>
                    <a:pt x="839" y="463"/>
                  </a:cubicBezTo>
                  <a:cubicBezTo>
                    <a:pt x="836" y="464"/>
                    <a:pt x="837" y="470"/>
                    <a:pt x="839" y="468"/>
                  </a:cubicBezTo>
                  <a:cubicBezTo>
                    <a:pt x="840" y="466"/>
                    <a:pt x="841" y="466"/>
                    <a:pt x="843" y="465"/>
                  </a:cubicBezTo>
                  <a:cubicBezTo>
                    <a:pt x="845" y="464"/>
                    <a:pt x="845" y="463"/>
                    <a:pt x="846" y="462"/>
                  </a:cubicBezTo>
                  <a:cubicBezTo>
                    <a:pt x="849" y="461"/>
                    <a:pt x="852" y="460"/>
                    <a:pt x="855" y="460"/>
                  </a:cubicBezTo>
                  <a:cubicBezTo>
                    <a:pt x="853" y="459"/>
                    <a:pt x="853" y="459"/>
                    <a:pt x="852" y="458"/>
                  </a:cubicBezTo>
                  <a:cubicBezTo>
                    <a:pt x="854" y="458"/>
                    <a:pt x="859" y="458"/>
                    <a:pt x="860" y="461"/>
                  </a:cubicBezTo>
                  <a:cubicBezTo>
                    <a:pt x="861" y="464"/>
                    <a:pt x="857" y="464"/>
                    <a:pt x="859" y="467"/>
                  </a:cubicBezTo>
                  <a:cubicBezTo>
                    <a:pt x="862" y="462"/>
                    <a:pt x="865" y="464"/>
                    <a:pt x="869" y="466"/>
                  </a:cubicBezTo>
                  <a:cubicBezTo>
                    <a:pt x="873" y="467"/>
                    <a:pt x="870" y="473"/>
                    <a:pt x="869" y="475"/>
                  </a:cubicBezTo>
                  <a:cubicBezTo>
                    <a:pt x="868" y="479"/>
                    <a:pt x="872" y="480"/>
                    <a:pt x="869" y="485"/>
                  </a:cubicBezTo>
                  <a:cubicBezTo>
                    <a:pt x="868" y="486"/>
                    <a:pt x="862" y="490"/>
                    <a:pt x="860" y="490"/>
                  </a:cubicBezTo>
                  <a:cubicBezTo>
                    <a:pt x="857" y="491"/>
                    <a:pt x="854" y="490"/>
                    <a:pt x="850" y="492"/>
                  </a:cubicBezTo>
                  <a:cubicBezTo>
                    <a:pt x="846" y="493"/>
                    <a:pt x="845" y="495"/>
                    <a:pt x="842" y="498"/>
                  </a:cubicBezTo>
                  <a:cubicBezTo>
                    <a:pt x="837" y="504"/>
                    <a:pt x="832" y="505"/>
                    <a:pt x="824" y="504"/>
                  </a:cubicBezTo>
                  <a:cubicBezTo>
                    <a:pt x="815" y="503"/>
                    <a:pt x="808" y="503"/>
                    <a:pt x="799" y="504"/>
                  </a:cubicBezTo>
                  <a:cubicBezTo>
                    <a:pt x="792" y="504"/>
                    <a:pt x="784" y="502"/>
                    <a:pt x="782" y="511"/>
                  </a:cubicBezTo>
                  <a:cubicBezTo>
                    <a:pt x="782" y="514"/>
                    <a:pt x="775" y="515"/>
                    <a:pt x="773" y="516"/>
                  </a:cubicBezTo>
                  <a:cubicBezTo>
                    <a:pt x="769" y="518"/>
                    <a:pt x="767" y="523"/>
                    <a:pt x="764" y="525"/>
                  </a:cubicBezTo>
                  <a:cubicBezTo>
                    <a:pt x="759" y="531"/>
                    <a:pt x="756" y="537"/>
                    <a:pt x="751" y="541"/>
                  </a:cubicBezTo>
                  <a:cubicBezTo>
                    <a:pt x="761" y="537"/>
                    <a:pt x="766" y="526"/>
                    <a:pt x="776" y="521"/>
                  </a:cubicBezTo>
                  <a:cubicBezTo>
                    <a:pt x="783" y="518"/>
                    <a:pt x="801" y="508"/>
                    <a:pt x="806" y="520"/>
                  </a:cubicBezTo>
                  <a:cubicBezTo>
                    <a:pt x="805" y="519"/>
                    <a:pt x="804" y="519"/>
                    <a:pt x="803" y="519"/>
                  </a:cubicBezTo>
                  <a:cubicBezTo>
                    <a:pt x="808" y="522"/>
                    <a:pt x="802" y="525"/>
                    <a:pt x="799" y="527"/>
                  </a:cubicBezTo>
                  <a:cubicBezTo>
                    <a:pt x="796" y="530"/>
                    <a:pt x="793" y="525"/>
                    <a:pt x="789" y="527"/>
                  </a:cubicBezTo>
                  <a:cubicBezTo>
                    <a:pt x="791" y="528"/>
                    <a:pt x="795" y="532"/>
                    <a:pt x="795" y="532"/>
                  </a:cubicBezTo>
                  <a:cubicBezTo>
                    <a:pt x="797" y="531"/>
                    <a:pt x="799" y="530"/>
                    <a:pt x="802" y="531"/>
                  </a:cubicBezTo>
                  <a:cubicBezTo>
                    <a:pt x="801" y="534"/>
                    <a:pt x="799" y="537"/>
                    <a:pt x="797" y="538"/>
                  </a:cubicBezTo>
                  <a:cubicBezTo>
                    <a:pt x="798" y="538"/>
                    <a:pt x="800" y="538"/>
                    <a:pt x="801" y="538"/>
                  </a:cubicBezTo>
                  <a:cubicBezTo>
                    <a:pt x="799" y="543"/>
                    <a:pt x="804" y="547"/>
                    <a:pt x="808" y="548"/>
                  </a:cubicBezTo>
                  <a:cubicBezTo>
                    <a:pt x="808" y="549"/>
                    <a:pt x="808" y="549"/>
                    <a:pt x="807" y="549"/>
                  </a:cubicBezTo>
                  <a:cubicBezTo>
                    <a:pt x="813" y="552"/>
                    <a:pt x="818" y="555"/>
                    <a:pt x="823" y="551"/>
                  </a:cubicBezTo>
                  <a:cubicBezTo>
                    <a:pt x="824" y="552"/>
                    <a:pt x="824" y="553"/>
                    <a:pt x="824" y="554"/>
                  </a:cubicBezTo>
                  <a:cubicBezTo>
                    <a:pt x="825" y="554"/>
                    <a:pt x="827" y="553"/>
                    <a:pt x="827" y="553"/>
                  </a:cubicBezTo>
                  <a:cubicBezTo>
                    <a:pt x="824" y="548"/>
                    <a:pt x="831" y="542"/>
                    <a:pt x="833" y="538"/>
                  </a:cubicBezTo>
                  <a:cubicBezTo>
                    <a:pt x="838" y="540"/>
                    <a:pt x="835" y="544"/>
                    <a:pt x="834" y="547"/>
                  </a:cubicBezTo>
                  <a:cubicBezTo>
                    <a:pt x="837" y="545"/>
                    <a:pt x="842" y="550"/>
                    <a:pt x="839" y="551"/>
                  </a:cubicBezTo>
                  <a:cubicBezTo>
                    <a:pt x="836" y="553"/>
                    <a:pt x="832" y="555"/>
                    <a:pt x="828" y="554"/>
                  </a:cubicBezTo>
                  <a:cubicBezTo>
                    <a:pt x="829" y="555"/>
                    <a:pt x="829" y="556"/>
                    <a:pt x="830" y="557"/>
                  </a:cubicBezTo>
                  <a:cubicBezTo>
                    <a:pt x="826" y="559"/>
                    <a:pt x="821" y="561"/>
                    <a:pt x="816" y="563"/>
                  </a:cubicBezTo>
                  <a:cubicBezTo>
                    <a:pt x="814" y="564"/>
                    <a:pt x="812" y="564"/>
                    <a:pt x="811" y="565"/>
                  </a:cubicBezTo>
                  <a:cubicBezTo>
                    <a:pt x="809" y="567"/>
                    <a:pt x="808" y="563"/>
                    <a:pt x="807" y="564"/>
                  </a:cubicBezTo>
                  <a:cubicBezTo>
                    <a:pt x="804" y="567"/>
                    <a:pt x="801" y="572"/>
                    <a:pt x="797" y="575"/>
                  </a:cubicBezTo>
                  <a:cubicBezTo>
                    <a:pt x="795" y="577"/>
                    <a:pt x="793" y="574"/>
                    <a:pt x="791" y="574"/>
                  </a:cubicBezTo>
                  <a:cubicBezTo>
                    <a:pt x="786" y="567"/>
                    <a:pt x="798" y="561"/>
                    <a:pt x="802" y="558"/>
                  </a:cubicBezTo>
                  <a:cubicBezTo>
                    <a:pt x="805" y="556"/>
                    <a:pt x="804" y="558"/>
                    <a:pt x="805" y="559"/>
                  </a:cubicBezTo>
                  <a:cubicBezTo>
                    <a:pt x="808" y="562"/>
                    <a:pt x="809" y="558"/>
                    <a:pt x="812" y="556"/>
                  </a:cubicBezTo>
                  <a:cubicBezTo>
                    <a:pt x="809" y="556"/>
                    <a:pt x="805" y="555"/>
                    <a:pt x="802" y="557"/>
                  </a:cubicBezTo>
                  <a:cubicBezTo>
                    <a:pt x="802" y="555"/>
                    <a:pt x="803" y="553"/>
                    <a:pt x="804" y="552"/>
                  </a:cubicBezTo>
                  <a:cubicBezTo>
                    <a:pt x="801" y="551"/>
                    <a:pt x="796" y="556"/>
                    <a:pt x="793" y="558"/>
                  </a:cubicBezTo>
                  <a:cubicBezTo>
                    <a:pt x="791" y="559"/>
                    <a:pt x="791" y="556"/>
                    <a:pt x="789" y="559"/>
                  </a:cubicBezTo>
                  <a:cubicBezTo>
                    <a:pt x="788" y="560"/>
                    <a:pt x="785" y="559"/>
                    <a:pt x="783" y="559"/>
                  </a:cubicBezTo>
                  <a:cubicBezTo>
                    <a:pt x="786" y="567"/>
                    <a:pt x="773" y="564"/>
                    <a:pt x="771" y="568"/>
                  </a:cubicBezTo>
                  <a:cubicBezTo>
                    <a:pt x="771" y="567"/>
                    <a:pt x="770" y="566"/>
                    <a:pt x="770" y="566"/>
                  </a:cubicBezTo>
                  <a:cubicBezTo>
                    <a:pt x="768" y="570"/>
                    <a:pt x="766" y="570"/>
                    <a:pt x="762" y="572"/>
                  </a:cubicBezTo>
                  <a:cubicBezTo>
                    <a:pt x="759" y="573"/>
                    <a:pt x="759" y="575"/>
                    <a:pt x="758" y="577"/>
                  </a:cubicBezTo>
                  <a:cubicBezTo>
                    <a:pt x="757" y="582"/>
                    <a:pt x="749" y="595"/>
                    <a:pt x="759" y="594"/>
                  </a:cubicBezTo>
                  <a:cubicBezTo>
                    <a:pt x="759" y="593"/>
                    <a:pt x="759" y="593"/>
                    <a:pt x="759" y="592"/>
                  </a:cubicBezTo>
                  <a:cubicBezTo>
                    <a:pt x="759" y="593"/>
                    <a:pt x="760" y="594"/>
                    <a:pt x="761" y="594"/>
                  </a:cubicBezTo>
                  <a:cubicBezTo>
                    <a:pt x="758" y="597"/>
                    <a:pt x="754" y="595"/>
                    <a:pt x="751" y="594"/>
                  </a:cubicBezTo>
                  <a:cubicBezTo>
                    <a:pt x="750" y="594"/>
                    <a:pt x="750" y="598"/>
                    <a:pt x="748" y="598"/>
                  </a:cubicBezTo>
                  <a:cubicBezTo>
                    <a:pt x="740" y="599"/>
                    <a:pt x="737" y="599"/>
                    <a:pt x="731" y="604"/>
                  </a:cubicBezTo>
                  <a:cubicBezTo>
                    <a:pt x="735" y="603"/>
                    <a:pt x="739" y="601"/>
                    <a:pt x="743" y="600"/>
                  </a:cubicBezTo>
                  <a:cubicBezTo>
                    <a:pt x="743" y="601"/>
                    <a:pt x="742" y="601"/>
                    <a:pt x="742" y="601"/>
                  </a:cubicBezTo>
                  <a:cubicBezTo>
                    <a:pt x="743" y="601"/>
                    <a:pt x="744" y="602"/>
                    <a:pt x="746" y="601"/>
                  </a:cubicBezTo>
                  <a:cubicBezTo>
                    <a:pt x="743" y="603"/>
                    <a:pt x="740" y="605"/>
                    <a:pt x="737" y="605"/>
                  </a:cubicBezTo>
                  <a:cubicBezTo>
                    <a:pt x="734" y="605"/>
                    <a:pt x="729" y="604"/>
                    <a:pt x="728" y="607"/>
                  </a:cubicBezTo>
                  <a:cubicBezTo>
                    <a:pt x="734" y="608"/>
                    <a:pt x="725" y="621"/>
                    <a:pt x="722" y="623"/>
                  </a:cubicBezTo>
                  <a:cubicBezTo>
                    <a:pt x="724" y="620"/>
                    <a:pt x="719" y="618"/>
                    <a:pt x="718" y="615"/>
                  </a:cubicBezTo>
                  <a:cubicBezTo>
                    <a:pt x="718" y="619"/>
                    <a:pt x="723" y="624"/>
                    <a:pt x="721" y="628"/>
                  </a:cubicBezTo>
                  <a:cubicBezTo>
                    <a:pt x="719" y="632"/>
                    <a:pt x="716" y="636"/>
                    <a:pt x="715" y="640"/>
                  </a:cubicBezTo>
                  <a:cubicBezTo>
                    <a:pt x="714" y="640"/>
                    <a:pt x="714" y="640"/>
                    <a:pt x="714" y="640"/>
                  </a:cubicBezTo>
                  <a:cubicBezTo>
                    <a:pt x="714" y="637"/>
                    <a:pt x="716" y="635"/>
                    <a:pt x="717" y="632"/>
                  </a:cubicBezTo>
                  <a:cubicBezTo>
                    <a:pt x="715" y="631"/>
                    <a:pt x="716" y="627"/>
                    <a:pt x="712" y="628"/>
                  </a:cubicBezTo>
                  <a:cubicBezTo>
                    <a:pt x="713" y="626"/>
                    <a:pt x="713" y="623"/>
                    <a:pt x="714" y="620"/>
                  </a:cubicBezTo>
                  <a:cubicBezTo>
                    <a:pt x="714" y="620"/>
                    <a:pt x="716" y="615"/>
                    <a:pt x="714" y="617"/>
                  </a:cubicBezTo>
                  <a:cubicBezTo>
                    <a:pt x="708" y="621"/>
                    <a:pt x="710" y="624"/>
                    <a:pt x="711" y="631"/>
                  </a:cubicBezTo>
                  <a:cubicBezTo>
                    <a:pt x="710" y="629"/>
                    <a:pt x="708" y="628"/>
                    <a:pt x="706" y="628"/>
                  </a:cubicBezTo>
                  <a:cubicBezTo>
                    <a:pt x="707" y="630"/>
                    <a:pt x="711" y="631"/>
                    <a:pt x="712" y="633"/>
                  </a:cubicBezTo>
                  <a:cubicBezTo>
                    <a:pt x="713" y="634"/>
                    <a:pt x="711" y="639"/>
                    <a:pt x="711" y="641"/>
                  </a:cubicBezTo>
                  <a:cubicBezTo>
                    <a:pt x="712" y="644"/>
                    <a:pt x="716" y="642"/>
                    <a:pt x="715" y="647"/>
                  </a:cubicBezTo>
                  <a:cubicBezTo>
                    <a:pt x="714" y="651"/>
                    <a:pt x="712" y="650"/>
                    <a:pt x="708" y="652"/>
                  </a:cubicBezTo>
                  <a:cubicBezTo>
                    <a:pt x="711" y="652"/>
                    <a:pt x="716" y="651"/>
                    <a:pt x="716" y="655"/>
                  </a:cubicBezTo>
                  <a:cubicBezTo>
                    <a:pt x="715" y="657"/>
                    <a:pt x="709" y="657"/>
                    <a:pt x="708" y="657"/>
                  </a:cubicBezTo>
                  <a:cubicBezTo>
                    <a:pt x="709" y="658"/>
                    <a:pt x="709" y="658"/>
                    <a:pt x="710" y="659"/>
                  </a:cubicBezTo>
                  <a:cubicBezTo>
                    <a:pt x="709" y="659"/>
                    <a:pt x="708" y="660"/>
                    <a:pt x="707" y="660"/>
                  </a:cubicBezTo>
                  <a:cubicBezTo>
                    <a:pt x="708" y="664"/>
                    <a:pt x="710" y="661"/>
                    <a:pt x="712" y="662"/>
                  </a:cubicBezTo>
                  <a:cubicBezTo>
                    <a:pt x="711" y="663"/>
                    <a:pt x="709" y="664"/>
                    <a:pt x="707" y="665"/>
                  </a:cubicBezTo>
                  <a:cubicBezTo>
                    <a:pt x="706" y="665"/>
                    <a:pt x="704" y="663"/>
                    <a:pt x="703" y="664"/>
                  </a:cubicBezTo>
                  <a:cubicBezTo>
                    <a:pt x="701" y="665"/>
                    <a:pt x="699" y="670"/>
                    <a:pt x="698" y="672"/>
                  </a:cubicBezTo>
                  <a:cubicBezTo>
                    <a:pt x="697" y="673"/>
                    <a:pt x="693" y="673"/>
                    <a:pt x="692" y="675"/>
                  </a:cubicBezTo>
                  <a:cubicBezTo>
                    <a:pt x="690" y="677"/>
                    <a:pt x="688" y="680"/>
                    <a:pt x="686" y="681"/>
                  </a:cubicBezTo>
                  <a:cubicBezTo>
                    <a:pt x="678" y="686"/>
                    <a:pt x="677" y="688"/>
                    <a:pt x="673" y="696"/>
                  </a:cubicBezTo>
                  <a:cubicBezTo>
                    <a:pt x="671" y="701"/>
                    <a:pt x="672" y="708"/>
                    <a:pt x="674" y="712"/>
                  </a:cubicBezTo>
                  <a:cubicBezTo>
                    <a:pt x="677" y="719"/>
                    <a:pt x="679" y="725"/>
                    <a:pt x="682" y="733"/>
                  </a:cubicBezTo>
                  <a:cubicBezTo>
                    <a:pt x="683" y="737"/>
                    <a:pt x="684" y="747"/>
                    <a:pt x="681" y="750"/>
                  </a:cubicBezTo>
                  <a:cubicBezTo>
                    <a:pt x="679" y="752"/>
                    <a:pt x="677" y="755"/>
                    <a:pt x="675" y="752"/>
                  </a:cubicBezTo>
                  <a:cubicBezTo>
                    <a:pt x="674" y="750"/>
                    <a:pt x="669" y="746"/>
                    <a:pt x="669" y="746"/>
                  </a:cubicBezTo>
                  <a:cubicBezTo>
                    <a:pt x="668" y="742"/>
                    <a:pt x="667" y="740"/>
                    <a:pt x="666" y="737"/>
                  </a:cubicBezTo>
                  <a:cubicBezTo>
                    <a:pt x="664" y="734"/>
                    <a:pt x="663" y="733"/>
                    <a:pt x="664" y="729"/>
                  </a:cubicBezTo>
                  <a:cubicBezTo>
                    <a:pt x="663" y="729"/>
                    <a:pt x="662" y="730"/>
                    <a:pt x="662" y="730"/>
                  </a:cubicBezTo>
                  <a:cubicBezTo>
                    <a:pt x="661" y="726"/>
                    <a:pt x="665" y="719"/>
                    <a:pt x="660" y="716"/>
                  </a:cubicBezTo>
                  <a:cubicBezTo>
                    <a:pt x="656" y="713"/>
                    <a:pt x="654" y="707"/>
                    <a:pt x="649" y="709"/>
                  </a:cubicBezTo>
                  <a:cubicBezTo>
                    <a:pt x="646" y="710"/>
                    <a:pt x="644" y="712"/>
                    <a:pt x="641" y="710"/>
                  </a:cubicBezTo>
                  <a:cubicBezTo>
                    <a:pt x="639" y="709"/>
                    <a:pt x="636" y="706"/>
                    <a:pt x="634" y="705"/>
                  </a:cubicBezTo>
                  <a:cubicBezTo>
                    <a:pt x="629" y="704"/>
                    <a:pt x="622" y="710"/>
                    <a:pt x="621" y="702"/>
                  </a:cubicBezTo>
                  <a:cubicBezTo>
                    <a:pt x="620" y="709"/>
                    <a:pt x="606" y="704"/>
                    <a:pt x="602" y="707"/>
                  </a:cubicBezTo>
                  <a:cubicBezTo>
                    <a:pt x="605" y="708"/>
                    <a:pt x="616" y="709"/>
                    <a:pt x="608" y="713"/>
                  </a:cubicBezTo>
                  <a:cubicBezTo>
                    <a:pt x="608" y="713"/>
                    <a:pt x="613" y="715"/>
                    <a:pt x="613" y="716"/>
                  </a:cubicBezTo>
                  <a:cubicBezTo>
                    <a:pt x="614" y="718"/>
                    <a:pt x="612" y="719"/>
                    <a:pt x="610" y="718"/>
                  </a:cubicBezTo>
                  <a:cubicBezTo>
                    <a:pt x="611" y="716"/>
                    <a:pt x="607" y="714"/>
                    <a:pt x="605" y="713"/>
                  </a:cubicBezTo>
                  <a:cubicBezTo>
                    <a:pt x="605" y="715"/>
                    <a:pt x="604" y="716"/>
                    <a:pt x="604" y="718"/>
                  </a:cubicBezTo>
                  <a:cubicBezTo>
                    <a:pt x="602" y="713"/>
                    <a:pt x="601" y="718"/>
                    <a:pt x="598" y="716"/>
                  </a:cubicBezTo>
                  <a:cubicBezTo>
                    <a:pt x="595" y="713"/>
                    <a:pt x="593" y="711"/>
                    <a:pt x="589" y="712"/>
                  </a:cubicBezTo>
                  <a:cubicBezTo>
                    <a:pt x="587" y="713"/>
                    <a:pt x="584" y="711"/>
                    <a:pt x="582" y="710"/>
                  </a:cubicBezTo>
                  <a:cubicBezTo>
                    <a:pt x="578" y="709"/>
                    <a:pt x="572" y="713"/>
                    <a:pt x="568" y="715"/>
                  </a:cubicBezTo>
                  <a:cubicBezTo>
                    <a:pt x="562" y="717"/>
                    <a:pt x="547" y="728"/>
                    <a:pt x="547" y="737"/>
                  </a:cubicBezTo>
                  <a:cubicBezTo>
                    <a:pt x="547" y="740"/>
                    <a:pt x="550" y="743"/>
                    <a:pt x="551" y="746"/>
                  </a:cubicBezTo>
                  <a:cubicBezTo>
                    <a:pt x="551" y="747"/>
                    <a:pt x="549" y="750"/>
                    <a:pt x="549" y="752"/>
                  </a:cubicBezTo>
                  <a:cubicBezTo>
                    <a:pt x="547" y="757"/>
                    <a:pt x="545" y="762"/>
                    <a:pt x="545" y="767"/>
                  </a:cubicBezTo>
                  <a:cubicBezTo>
                    <a:pt x="545" y="780"/>
                    <a:pt x="547" y="789"/>
                    <a:pt x="554" y="800"/>
                  </a:cubicBezTo>
                  <a:cubicBezTo>
                    <a:pt x="558" y="807"/>
                    <a:pt x="560" y="811"/>
                    <a:pt x="567" y="813"/>
                  </a:cubicBezTo>
                  <a:cubicBezTo>
                    <a:pt x="568" y="813"/>
                    <a:pt x="570" y="817"/>
                    <a:pt x="572" y="817"/>
                  </a:cubicBezTo>
                  <a:cubicBezTo>
                    <a:pt x="574" y="815"/>
                    <a:pt x="577" y="814"/>
                    <a:pt x="580" y="813"/>
                  </a:cubicBezTo>
                  <a:cubicBezTo>
                    <a:pt x="583" y="812"/>
                    <a:pt x="585" y="812"/>
                    <a:pt x="588" y="812"/>
                  </a:cubicBezTo>
                  <a:cubicBezTo>
                    <a:pt x="590" y="811"/>
                    <a:pt x="591" y="814"/>
                    <a:pt x="592" y="814"/>
                  </a:cubicBezTo>
                  <a:cubicBezTo>
                    <a:pt x="593" y="813"/>
                    <a:pt x="595" y="813"/>
                    <a:pt x="596" y="812"/>
                  </a:cubicBezTo>
                  <a:cubicBezTo>
                    <a:pt x="597" y="811"/>
                    <a:pt x="595" y="810"/>
                    <a:pt x="596" y="809"/>
                  </a:cubicBezTo>
                  <a:cubicBezTo>
                    <a:pt x="598" y="807"/>
                    <a:pt x="600" y="806"/>
                    <a:pt x="600" y="802"/>
                  </a:cubicBezTo>
                  <a:cubicBezTo>
                    <a:pt x="602" y="797"/>
                    <a:pt x="602" y="791"/>
                    <a:pt x="607" y="788"/>
                  </a:cubicBezTo>
                  <a:cubicBezTo>
                    <a:pt x="610" y="787"/>
                    <a:pt x="618" y="785"/>
                    <a:pt x="620" y="786"/>
                  </a:cubicBezTo>
                  <a:cubicBezTo>
                    <a:pt x="623" y="786"/>
                    <a:pt x="633" y="784"/>
                    <a:pt x="630" y="791"/>
                  </a:cubicBezTo>
                  <a:cubicBezTo>
                    <a:pt x="629" y="794"/>
                    <a:pt x="625" y="802"/>
                    <a:pt x="623" y="803"/>
                  </a:cubicBezTo>
                  <a:cubicBezTo>
                    <a:pt x="624" y="803"/>
                    <a:pt x="623" y="804"/>
                    <a:pt x="626" y="804"/>
                  </a:cubicBezTo>
                  <a:cubicBezTo>
                    <a:pt x="625" y="805"/>
                    <a:pt x="624" y="806"/>
                    <a:pt x="623" y="806"/>
                  </a:cubicBezTo>
                  <a:cubicBezTo>
                    <a:pt x="624" y="807"/>
                    <a:pt x="624" y="807"/>
                    <a:pt x="624" y="807"/>
                  </a:cubicBezTo>
                  <a:cubicBezTo>
                    <a:pt x="624" y="807"/>
                    <a:pt x="624" y="806"/>
                    <a:pt x="625" y="806"/>
                  </a:cubicBezTo>
                  <a:cubicBezTo>
                    <a:pt x="624" y="809"/>
                    <a:pt x="623" y="813"/>
                    <a:pt x="622" y="816"/>
                  </a:cubicBezTo>
                  <a:cubicBezTo>
                    <a:pt x="621" y="815"/>
                    <a:pt x="620" y="813"/>
                    <a:pt x="621" y="810"/>
                  </a:cubicBezTo>
                  <a:cubicBezTo>
                    <a:pt x="620" y="811"/>
                    <a:pt x="619" y="813"/>
                    <a:pt x="618" y="814"/>
                  </a:cubicBezTo>
                  <a:cubicBezTo>
                    <a:pt x="623" y="814"/>
                    <a:pt x="618" y="823"/>
                    <a:pt x="619" y="826"/>
                  </a:cubicBezTo>
                  <a:cubicBezTo>
                    <a:pt x="620" y="829"/>
                    <a:pt x="616" y="834"/>
                    <a:pt x="614" y="836"/>
                  </a:cubicBezTo>
                  <a:cubicBezTo>
                    <a:pt x="620" y="838"/>
                    <a:pt x="626" y="836"/>
                    <a:pt x="633" y="837"/>
                  </a:cubicBezTo>
                  <a:cubicBezTo>
                    <a:pt x="635" y="838"/>
                    <a:pt x="637" y="835"/>
                    <a:pt x="640" y="836"/>
                  </a:cubicBezTo>
                  <a:cubicBezTo>
                    <a:pt x="643" y="836"/>
                    <a:pt x="647" y="836"/>
                    <a:pt x="650" y="837"/>
                  </a:cubicBezTo>
                  <a:cubicBezTo>
                    <a:pt x="655" y="840"/>
                    <a:pt x="659" y="844"/>
                    <a:pt x="658" y="850"/>
                  </a:cubicBezTo>
                  <a:cubicBezTo>
                    <a:pt x="657" y="855"/>
                    <a:pt x="657" y="859"/>
                    <a:pt x="656" y="863"/>
                  </a:cubicBezTo>
                  <a:cubicBezTo>
                    <a:pt x="656" y="866"/>
                    <a:pt x="654" y="868"/>
                    <a:pt x="653" y="870"/>
                  </a:cubicBezTo>
                  <a:cubicBezTo>
                    <a:pt x="652" y="882"/>
                    <a:pt x="666" y="901"/>
                    <a:pt x="676" y="897"/>
                  </a:cubicBezTo>
                  <a:cubicBezTo>
                    <a:pt x="683" y="894"/>
                    <a:pt x="686" y="891"/>
                    <a:pt x="693" y="893"/>
                  </a:cubicBezTo>
                  <a:cubicBezTo>
                    <a:pt x="700" y="895"/>
                    <a:pt x="702" y="899"/>
                    <a:pt x="707" y="904"/>
                  </a:cubicBezTo>
                  <a:cubicBezTo>
                    <a:pt x="707" y="896"/>
                    <a:pt x="717" y="885"/>
                    <a:pt x="721" y="878"/>
                  </a:cubicBezTo>
                  <a:cubicBezTo>
                    <a:pt x="722" y="876"/>
                    <a:pt x="730" y="875"/>
                    <a:pt x="732" y="874"/>
                  </a:cubicBezTo>
                  <a:cubicBezTo>
                    <a:pt x="738" y="872"/>
                    <a:pt x="743" y="870"/>
                    <a:pt x="749" y="868"/>
                  </a:cubicBezTo>
                  <a:cubicBezTo>
                    <a:pt x="754" y="866"/>
                    <a:pt x="763" y="871"/>
                    <a:pt x="768" y="872"/>
                  </a:cubicBezTo>
                  <a:cubicBezTo>
                    <a:pt x="781" y="875"/>
                    <a:pt x="794" y="878"/>
                    <a:pt x="808" y="881"/>
                  </a:cubicBezTo>
                  <a:cubicBezTo>
                    <a:pt x="815" y="883"/>
                    <a:pt x="822" y="883"/>
                    <a:pt x="828" y="888"/>
                  </a:cubicBezTo>
                  <a:cubicBezTo>
                    <a:pt x="838" y="898"/>
                    <a:pt x="848" y="908"/>
                    <a:pt x="858" y="918"/>
                  </a:cubicBezTo>
                  <a:cubicBezTo>
                    <a:pt x="865" y="924"/>
                    <a:pt x="879" y="924"/>
                    <a:pt x="887" y="926"/>
                  </a:cubicBezTo>
                  <a:cubicBezTo>
                    <a:pt x="895" y="928"/>
                    <a:pt x="901" y="941"/>
                    <a:pt x="906" y="947"/>
                  </a:cubicBezTo>
                  <a:cubicBezTo>
                    <a:pt x="911" y="954"/>
                    <a:pt x="916" y="960"/>
                    <a:pt x="921" y="967"/>
                  </a:cubicBezTo>
                  <a:cubicBezTo>
                    <a:pt x="922" y="968"/>
                    <a:pt x="925" y="974"/>
                    <a:pt x="927" y="974"/>
                  </a:cubicBezTo>
                  <a:cubicBezTo>
                    <a:pt x="937" y="978"/>
                    <a:pt x="948" y="982"/>
                    <a:pt x="958" y="986"/>
                  </a:cubicBezTo>
                  <a:cubicBezTo>
                    <a:pt x="969" y="990"/>
                    <a:pt x="980" y="993"/>
                    <a:pt x="990" y="997"/>
                  </a:cubicBezTo>
                  <a:cubicBezTo>
                    <a:pt x="999" y="1000"/>
                    <a:pt x="1008" y="1010"/>
                    <a:pt x="1016" y="1016"/>
                  </a:cubicBezTo>
                  <a:cubicBezTo>
                    <a:pt x="1017" y="1016"/>
                    <a:pt x="1027" y="1016"/>
                    <a:pt x="1027" y="1017"/>
                  </a:cubicBezTo>
                  <a:cubicBezTo>
                    <a:pt x="1029" y="1022"/>
                    <a:pt x="1030" y="1027"/>
                    <a:pt x="1031" y="1031"/>
                  </a:cubicBezTo>
                  <a:close/>
                  <a:moveTo>
                    <a:pt x="690" y="580"/>
                  </a:moveTo>
                  <a:cubicBezTo>
                    <a:pt x="690" y="583"/>
                    <a:pt x="680" y="586"/>
                    <a:pt x="677" y="585"/>
                  </a:cubicBezTo>
                  <a:cubicBezTo>
                    <a:pt x="672" y="585"/>
                    <a:pt x="671" y="585"/>
                    <a:pt x="668" y="589"/>
                  </a:cubicBezTo>
                  <a:cubicBezTo>
                    <a:pt x="665" y="591"/>
                    <a:pt x="664" y="593"/>
                    <a:pt x="660" y="592"/>
                  </a:cubicBezTo>
                  <a:cubicBezTo>
                    <a:pt x="661" y="589"/>
                    <a:pt x="663" y="588"/>
                    <a:pt x="665" y="587"/>
                  </a:cubicBezTo>
                  <a:cubicBezTo>
                    <a:pt x="664" y="585"/>
                    <a:pt x="663" y="587"/>
                    <a:pt x="663" y="584"/>
                  </a:cubicBezTo>
                  <a:cubicBezTo>
                    <a:pt x="660" y="588"/>
                    <a:pt x="658" y="590"/>
                    <a:pt x="656" y="594"/>
                  </a:cubicBezTo>
                  <a:cubicBezTo>
                    <a:pt x="658" y="595"/>
                    <a:pt x="660" y="595"/>
                    <a:pt x="661" y="596"/>
                  </a:cubicBezTo>
                  <a:cubicBezTo>
                    <a:pt x="661" y="596"/>
                    <a:pt x="661" y="597"/>
                    <a:pt x="660" y="597"/>
                  </a:cubicBezTo>
                  <a:cubicBezTo>
                    <a:pt x="667" y="598"/>
                    <a:pt x="670" y="595"/>
                    <a:pt x="676" y="592"/>
                  </a:cubicBezTo>
                  <a:cubicBezTo>
                    <a:pt x="682" y="590"/>
                    <a:pt x="686" y="587"/>
                    <a:pt x="692" y="583"/>
                  </a:cubicBezTo>
                  <a:cubicBezTo>
                    <a:pt x="692" y="582"/>
                    <a:pt x="692" y="581"/>
                    <a:pt x="690" y="580"/>
                  </a:cubicBezTo>
                  <a:close/>
                  <a:moveTo>
                    <a:pt x="700" y="577"/>
                  </a:moveTo>
                  <a:cubicBezTo>
                    <a:pt x="705" y="583"/>
                    <a:pt x="717" y="573"/>
                    <a:pt x="711" y="570"/>
                  </a:cubicBezTo>
                  <a:cubicBezTo>
                    <a:pt x="712" y="569"/>
                    <a:pt x="714" y="567"/>
                    <a:pt x="716" y="566"/>
                  </a:cubicBezTo>
                  <a:cubicBezTo>
                    <a:pt x="712" y="567"/>
                    <a:pt x="705" y="573"/>
                    <a:pt x="703" y="571"/>
                  </a:cubicBezTo>
                  <a:cubicBezTo>
                    <a:pt x="699" y="570"/>
                    <a:pt x="693" y="572"/>
                    <a:pt x="689" y="573"/>
                  </a:cubicBezTo>
                  <a:cubicBezTo>
                    <a:pt x="679" y="585"/>
                    <a:pt x="696" y="574"/>
                    <a:pt x="700" y="577"/>
                  </a:cubicBezTo>
                  <a:close/>
                  <a:moveTo>
                    <a:pt x="590" y="541"/>
                  </a:moveTo>
                  <a:cubicBezTo>
                    <a:pt x="593" y="543"/>
                    <a:pt x="596" y="541"/>
                    <a:pt x="599" y="540"/>
                  </a:cubicBezTo>
                  <a:cubicBezTo>
                    <a:pt x="599" y="540"/>
                    <a:pt x="599" y="541"/>
                    <a:pt x="599" y="542"/>
                  </a:cubicBezTo>
                  <a:cubicBezTo>
                    <a:pt x="606" y="546"/>
                    <a:pt x="617" y="530"/>
                    <a:pt x="623" y="535"/>
                  </a:cubicBezTo>
                  <a:cubicBezTo>
                    <a:pt x="620" y="535"/>
                    <a:pt x="618" y="538"/>
                    <a:pt x="617" y="541"/>
                  </a:cubicBezTo>
                  <a:cubicBezTo>
                    <a:pt x="620" y="540"/>
                    <a:pt x="622" y="539"/>
                    <a:pt x="624" y="542"/>
                  </a:cubicBezTo>
                  <a:cubicBezTo>
                    <a:pt x="626" y="545"/>
                    <a:pt x="628" y="543"/>
                    <a:pt x="630" y="545"/>
                  </a:cubicBezTo>
                  <a:cubicBezTo>
                    <a:pt x="631" y="545"/>
                    <a:pt x="643" y="541"/>
                    <a:pt x="644" y="541"/>
                  </a:cubicBezTo>
                  <a:cubicBezTo>
                    <a:pt x="643" y="545"/>
                    <a:pt x="647" y="544"/>
                    <a:pt x="649" y="545"/>
                  </a:cubicBezTo>
                  <a:cubicBezTo>
                    <a:pt x="650" y="545"/>
                    <a:pt x="651" y="548"/>
                    <a:pt x="653" y="550"/>
                  </a:cubicBezTo>
                  <a:cubicBezTo>
                    <a:pt x="650" y="549"/>
                    <a:pt x="647" y="548"/>
                    <a:pt x="646" y="551"/>
                  </a:cubicBezTo>
                  <a:cubicBezTo>
                    <a:pt x="642" y="547"/>
                    <a:pt x="634" y="549"/>
                    <a:pt x="632" y="554"/>
                  </a:cubicBezTo>
                  <a:cubicBezTo>
                    <a:pt x="631" y="553"/>
                    <a:pt x="631" y="553"/>
                    <a:pt x="631" y="553"/>
                  </a:cubicBezTo>
                  <a:cubicBezTo>
                    <a:pt x="631" y="552"/>
                    <a:pt x="632" y="552"/>
                    <a:pt x="632" y="551"/>
                  </a:cubicBezTo>
                  <a:cubicBezTo>
                    <a:pt x="631" y="552"/>
                    <a:pt x="630" y="552"/>
                    <a:pt x="629" y="553"/>
                  </a:cubicBezTo>
                  <a:cubicBezTo>
                    <a:pt x="629" y="552"/>
                    <a:pt x="629" y="551"/>
                    <a:pt x="629" y="551"/>
                  </a:cubicBezTo>
                  <a:cubicBezTo>
                    <a:pt x="626" y="553"/>
                    <a:pt x="622" y="561"/>
                    <a:pt x="621" y="564"/>
                  </a:cubicBezTo>
                  <a:cubicBezTo>
                    <a:pt x="624" y="565"/>
                    <a:pt x="625" y="559"/>
                    <a:pt x="628" y="557"/>
                  </a:cubicBezTo>
                  <a:cubicBezTo>
                    <a:pt x="628" y="560"/>
                    <a:pt x="626" y="565"/>
                    <a:pt x="625" y="568"/>
                  </a:cubicBezTo>
                  <a:cubicBezTo>
                    <a:pt x="624" y="572"/>
                    <a:pt x="622" y="576"/>
                    <a:pt x="622" y="580"/>
                  </a:cubicBezTo>
                  <a:cubicBezTo>
                    <a:pt x="622" y="587"/>
                    <a:pt x="626" y="604"/>
                    <a:pt x="632" y="590"/>
                  </a:cubicBezTo>
                  <a:cubicBezTo>
                    <a:pt x="636" y="584"/>
                    <a:pt x="634" y="579"/>
                    <a:pt x="633" y="572"/>
                  </a:cubicBezTo>
                  <a:cubicBezTo>
                    <a:pt x="632" y="564"/>
                    <a:pt x="637" y="563"/>
                    <a:pt x="640" y="558"/>
                  </a:cubicBezTo>
                  <a:cubicBezTo>
                    <a:pt x="639" y="560"/>
                    <a:pt x="640" y="561"/>
                    <a:pt x="639" y="562"/>
                  </a:cubicBezTo>
                  <a:cubicBezTo>
                    <a:pt x="642" y="560"/>
                    <a:pt x="641" y="556"/>
                    <a:pt x="645" y="556"/>
                  </a:cubicBezTo>
                  <a:cubicBezTo>
                    <a:pt x="641" y="551"/>
                    <a:pt x="649" y="552"/>
                    <a:pt x="651" y="554"/>
                  </a:cubicBezTo>
                  <a:cubicBezTo>
                    <a:pt x="653" y="557"/>
                    <a:pt x="657" y="556"/>
                    <a:pt x="658" y="560"/>
                  </a:cubicBezTo>
                  <a:cubicBezTo>
                    <a:pt x="657" y="560"/>
                    <a:pt x="657" y="560"/>
                    <a:pt x="656" y="560"/>
                  </a:cubicBezTo>
                  <a:cubicBezTo>
                    <a:pt x="658" y="562"/>
                    <a:pt x="658" y="566"/>
                    <a:pt x="656" y="568"/>
                  </a:cubicBezTo>
                  <a:cubicBezTo>
                    <a:pt x="655" y="568"/>
                    <a:pt x="652" y="572"/>
                    <a:pt x="652" y="573"/>
                  </a:cubicBezTo>
                  <a:cubicBezTo>
                    <a:pt x="653" y="576"/>
                    <a:pt x="659" y="570"/>
                    <a:pt x="660" y="570"/>
                  </a:cubicBezTo>
                  <a:cubicBezTo>
                    <a:pt x="664" y="571"/>
                    <a:pt x="664" y="579"/>
                    <a:pt x="664" y="581"/>
                  </a:cubicBezTo>
                  <a:cubicBezTo>
                    <a:pt x="666" y="579"/>
                    <a:pt x="668" y="577"/>
                    <a:pt x="670" y="575"/>
                  </a:cubicBezTo>
                  <a:cubicBezTo>
                    <a:pt x="671" y="574"/>
                    <a:pt x="670" y="571"/>
                    <a:pt x="670" y="569"/>
                  </a:cubicBezTo>
                  <a:cubicBezTo>
                    <a:pt x="671" y="565"/>
                    <a:pt x="675" y="561"/>
                    <a:pt x="670" y="558"/>
                  </a:cubicBezTo>
                  <a:cubicBezTo>
                    <a:pt x="674" y="556"/>
                    <a:pt x="672" y="561"/>
                    <a:pt x="675" y="561"/>
                  </a:cubicBezTo>
                  <a:cubicBezTo>
                    <a:pt x="675" y="562"/>
                    <a:pt x="675" y="562"/>
                    <a:pt x="674" y="563"/>
                  </a:cubicBezTo>
                  <a:cubicBezTo>
                    <a:pt x="675" y="564"/>
                    <a:pt x="675" y="563"/>
                    <a:pt x="676" y="564"/>
                  </a:cubicBezTo>
                  <a:cubicBezTo>
                    <a:pt x="677" y="563"/>
                    <a:pt x="681" y="565"/>
                    <a:pt x="683" y="565"/>
                  </a:cubicBezTo>
                  <a:cubicBezTo>
                    <a:pt x="683" y="564"/>
                    <a:pt x="682" y="561"/>
                    <a:pt x="686" y="563"/>
                  </a:cubicBezTo>
                  <a:cubicBezTo>
                    <a:pt x="682" y="559"/>
                    <a:pt x="682" y="551"/>
                    <a:pt x="676" y="550"/>
                  </a:cubicBezTo>
                  <a:cubicBezTo>
                    <a:pt x="671" y="549"/>
                    <a:pt x="665" y="549"/>
                    <a:pt x="660" y="548"/>
                  </a:cubicBezTo>
                  <a:cubicBezTo>
                    <a:pt x="658" y="547"/>
                    <a:pt x="647" y="544"/>
                    <a:pt x="648" y="543"/>
                  </a:cubicBezTo>
                  <a:cubicBezTo>
                    <a:pt x="649" y="541"/>
                    <a:pt x="648" y="540"/>
                    <a:pt x="647" y="539"/>
                  </a:cubicBezTo>
                  <a:cubicBezTo>
                    <a:pt x="646" y="538"/>
                    <a:pt x="648" y="537"/>
                    <a:pt x="647" y="536"/>
                  </a:cubicBezTo>
                  <a:cubicBezTo>
                    <a:pt x="646" y="532"/>
                    <a:pt x="643" y="534"/>
                    <a:pt x="645" y="528"/>
                  </a:cubicBezTo>
                  <a:cubicBezTo>
                    <a:pt x="637" y="530"/>
                    <a:pt x="637" y="526"/>
                    <a:pt x="634" y="520"/>
                  </a:cubicBezTo>
                  <a:cubicBezTo>
                    <a:pt x="631" y="517"/>
                    <a:pt x="629" y="521"/>
                    <a:pt x="627" y="520"/>
                  </a:cubicBezTo>
                  <a:cubicBezTo>
                    <a:pt x="624" y="519"/>
                    <a:pt x="622" y="517"/>
                    <a:pt x="619" y="517"/>
                  </a:cubicBezTo>
                  <a:cubicBezTo>
                    <a:pt x="622" y="520"/>
                    <a:pt x="619" y="521"/>
                    <a:pt x="617" y="523"/>
                  </a:cubicBezTo>
                  <a:cubicBezTo>
                    <a:pt x="618" y="522"/>
                    <a:pt x="618" y="521"/>
                    <a:pt x="618" y="519"/>
                  </a:cubicBezTo>
                  <a:cubicBezTo>
                    <a:pt x="616" y="520"/>
                    <a:pt x="616" y="523"/>
                    <a:pt x="614" y="524"/>
                  </a:cubicBezTo>
                  <a:cubicBezTo>
                    <a:pt x="614" y="523"/>
                    <a:pt x="614" y="522"/>
                    <a:pt x="615" y="521"/>
                  </a:cubicBezTo>
                  <a:cubicBezTo>
                    <a:pt x="611" y="522"/>
                    <a:pt x="612" y="526"/>
                    <a:pt x="610" y="527"/>
                  </a:cubicBezTo>
                  <a:cubicBezTo>
                    <a:pt x="606" y="529"/>
                    <a:pt x="603" y="530"/>
                    <a:pt x="599" y="532"/>
                  </a:cubicBezTo>
                  <a:cubicBezTo>
                    <a:pt x="596" y="535"/>
                    <a:pt x="593" y="538"/>
                    <a:pt x="590" y="541"/>
                  </a:cubicBezTo>
                  <a:close/>
                  <a:moveTo>
                    <a:pt x="392" y="300"/>
                  </a:moveTo>
                  <a:cubicBezTo>
                    <a:pt x="391" y="300"/>
                    <a:pt x="390" y="299"/>
                    <a:pt x="389" y="299"/>
                  </a:cubicBezTo>
                  <a:cubicBezTo>
                    <a:pt x="390" y="299"/>
                    <a:pt x="390" y="298"/>
                    <a:pt x="391" y="297"/>
                  </a:cubicBezTo>
                  <a:cubicBezTo>
                    <a:pt x="388" y="296"/>
                    <a:pt x="385" y="301"/>
                    <a:pt x="382" y="301"/>
                  </a:cubicBezTo>
                  <a:cubicBezTo>
                    <a:pt x="377" y="302"/>
                    <a:pt x="375" y="303"/>
                    <a:pt x="370" y="301"/>
                  </a:cubicBezTo>
                  <a:cubicBezTo>
                    <a:pt x="372" y="297"/>
                    <a:pt x="377" y="296"/>
                    <a:pt x="381" y="294"/>
                  </a:cubicBezTo>
                  <a:cubicBezTo>
                    <a:pt x="374" y="292"/>
                    <a:pt x="372" y="291"/>
                    <a:pt x="366" y="294"/>
                  </a:cubicBezTo>
                  <a:cubicBezTo>
                    <a:pt x="362" y="295"/>
                    <a:pt x="358" y="297"/>
                    <a:pt x="354" y="298"/>
                  </a:cubicBezTo>
                  <a:cubicBezTo>
                    <a:pt x="349" y="299"/>
                    <a:pt x="345" y="300"/>
                    <a:pt x="340" y="301"/>
                  </a:cubicBezTo>
                  <a:cubicBezTo>
                    <a:pt x="338" y="302"/>
                    <a:pt x="328" y="303"/>
                    <a:pt x="335" y="307"/>
                  </a:cubicBezTo>
                  <a:cubicBezTo>
                    <a:pt x="336" y="307"/>
                    <a:pt x="337" y="306"/>
                    <a:pt x="337" y="306"/>
                  </a:cubicBezTo>
                  <a:cubicBezTo>
                    <a:pt x="337" y="305"/>
                    <a:pt x="337" y="305"/>
                    <a:pt x="337" y="304"/>
                  </a:cubicBezTo>
                  <a:cubicBezTo>
                    <a:pt x="339" y="303"/>
                    <a:pt x="347" y="303"/>
                    <a:pt x="350" y="304"/>
                  </a:cubicBezTo>
                  <a:cubicBezTo>
                    <a:pt x="350" y="303"/>
                    <a:pt x="350" y="303"/>
                    <a:pt x="349" y="303"/>
                  </a:cubicBezTo>
                  <a:cubicBezTo>
                    <a:pt x="354" y="302"/>
                    <a:pt x="359" y="303"/>
                    <a:pt x="363" y="305"/>
                  </a:cubicBezTo>
                  <a:cubicBezTo>
                    <a:pt x="361" y="309"/>
                    <a:pt x="355" y="306"/>
                    <a:pt x="351" y="307"/>
                  </a:cubicBezTo>
                  <a:cubicBezTo>
                    <a:pt x="353" y="308"/>
                    <a:pt x="354" y="309"/>
                    <a:pt x="355" y="311"/>
                  </a:cubicBezTo>
                  <a:cubicBezTo>
                    <a:pt x="353" y="311"/>
                    <a:pt x="352" y="312"/>
                    <a:pt x="350" y="313"/>
                  </a:cubicBezTo>
                  <a:cubicBezTo>
                    <a:pt x="353" y="317"/>
                    <a:pt x="348" y="317"/>
                    <a:pt x="346" y="318"/>
                  </a:cubicBezTo>
                  <a:cubicBezTo>
                    <a:pt x="349" y="320"/>
                    <a:pt x="353" y="319"/>
                    <a:pt x="356" y="320"/>
                  </a:cubicBezTo>
                  <a:cubicBezTo>
                    <a:pt x="358" y="321"/>
                    <a:pt x="361" y="315"/>
                    <a:pt x="363" y="314"/>
                  </a:cubicBezTo>
                  <a:cubicBezTo>
                    <a:pt x="367" y="312"/>
                    <a:pt x="373" y="313"/>
                    <a:pt x="368" y="317"/>
                  </a:cubicBezTo>
                  <a:cubicBezTo>
                    <a:pt x="366" y="318"/>
                    <a:pt x="366" y="320"/>
                    <a:pt x="365" y="320"/>
                  </a:cubicBezTo>
                  <a:cubicBezTo>
                    <a:pt x="364" y="321"/>
                    <a:pt x="362" y="321"/>
                    <a:pt x="361" y="322"/>
                  </a:cubicBezTo>
                  <a:cubicBezTo>
                    <a:pt x="366" y="326"/>
                    <a:pt x="371" y="314"/>
                    <a:pt x="377" y="316"/>
                  </a:cubicBezTo>
                  <a:cubicBezTo>
                    <a:pt x="376" y="314"/>
                    <a:pt x="375" y="312"/>
                    <a:pt x="373" y="312"/>
                  </a:cubicBezTo>
                  <a:cubicBezTo>
                    <a:pt x="378" y="307"/>
                    <a:pt x="387" y="314"/>
                    <a:pt x="390" y="309"/>
                  </a:cubicBezTo>
                  <a:cubicBezTo>
                    <a:pt x="389" y="309"/>
                    <a:pt x="388" y="309"/>
                    <a:pt x="387" y="309"/>
                  </a:cubicBezTo>
                  <a:cubicBezTo>
                    <a:pt x="387" y="305"/>
                    <a:pt x="389" y="307"/>
                    <a:pt x="390" y="305"/>
                  </a:cubicBezTo>
                  <a:cubicBezTo>
                    <a:pt x="391" y="304"/>
                    <a:pt x="391" y="302"/>
                    <a:pt x="392" y="300"/>
                  </a:cubicBezTo>
                  <a:close/>
                  <a:moveTo>
                    <a:pt x="459" y="350"/>
                  </a:moveTo>
                  <a:cubicBezTo>
                    <a:pt x="453" y="348"/>
                    <a:pt x="445" y="347"/>
                    <a:pt x="440" y="351"/>
                  </a:cubicBezTo>
                  <a:cubicBezTo>
                    <a:pt x="438" y="352"/>
                    <a:pt x="437" y="355"/>
                    <a:pt x="436" y="356"/>
                  </a:cubicBezTo>
                  <a:cubicBezTo>
                    <a:pt x="433" y="359"/>
                    <a:pt x="432" y="360"/>
                    <a:pt x="428" y="360"/>
                  </a:cubicBezTo>
                  <a:cubicBezTo>
                    <a:pt x="425" y="361"/>
                    <a:pt x="419" y="360"/>
                    <a:pt x="418" y="356"/>
                  </a:cubicBezTo>
                  <a:cubicBezTo>
                    <a:pt x="417" y="355"/>
                    <a:pt x="411" y="356"/>
                    <a:pt x="410" y="353"/>
                  </a:cubicBezTo>
                  <a:cubicBezTo>
                    <a:pt x="409" y="353"/>
                    <a:pt x="404" y="350"/>
                    <a:pt x="403" y="351"/>
                  </a:cubicBezTo>
                  <a:cubicBezTo>
                    <a:pt x="402" y="352"/>
                    <a:pt x="409" y="355"/>
                    <a:pt x="410" y="355"/>
                  </a:cubicBezTo>
                  <a:cubicBezTo>
                    <a:pt x="408" y="359"/>
                    <a:pt x="418" y="363"/>
                    <a:pt x="412" y="364"/>
                  </a:cubicBezTo>
                  <a:cubicBezTo>
                    <a:pt x="410" y="365"/>
                    <a:pt x="408" y="363"/>
                    <a:pt x="407" y="365"/>
                  </a:cubicBezTo>
                  <a:cubicBezTo>
                    <a:pt x="405" y="367"/>
                    <a:pt x="406" y="368"/>
                    <a:pt x="404" y="369"/>
                  </a:cubicBezTo>
                  <a:cubicBezTo>
                    <a:pt x="404" y="369"/>
                    <a:pt x="404" y="370"/>
                    <a:pt x="405" y="370"/>
                  </a:cubicBezTo>
                  <a:cubicBezTo>
                    <a:pt x="403" y="372"/>
                    <a:pt x="400" y="370"/>
                    <a:pt x="398" y="370"/>
                  </a:cubicBezTo>
                  <a:cubicBezTo>
                    <a:pt x="398" y="370"/>
                    <a:pt x="398" y="371"/>
                    <a:pt x="398" y="371"/>
                  </a:cubicBezTo>
                  <a:cubicBezTo>
                    <a:pt x="396" y="371"/>
                    <a:pt x="394" y="370"/>
                    <a:pt x="391" y="370"/>
                  </a:cubicBezTo>
                  <a:cubicBezTo>
                    <a:pt x="394" y="374"/>
                    <a:pt x="403" y="375"/>
                    <a:pt x="408" y="376"/>
                  </a:cubicBezTo>
                  <a:cubicBezTo>
                    <a:pt x="411" y="377"/>
                    <a:pt x="423" y="375"/>
                    <a:pt x="421" y="371"/>
                  </a:cubicBezTo>
                  <a:cubicBezTo>
                    <a:pt x="425" y="367"/>
                    <a:pt x="428" y="369"/>
                    <a:pt x="432" y="367"/>
                  </a:cubicBezTo>
                  <a:cubicBezTo>
                    <a:pt x="434" y="365"/>
                    <a:pt x="437" y="362"/>
                    <a:pt x="439" y="360"/>
                  </a:cubicBezTo>
                  <a:cubicBezTo>
                    <a:pt x="438" y="360"/>
                    <a:pt x="438" y="360"/>
                    <a:pt x="437" y="360"/>
                  </a:cubicBezTo>
                  <a:cubicBezTo>
                    <a:pt x="440" y="358"/>
                    <a:pt x="441" y="356"/>
                    <a:pt x="445" y="356"/>
                  </a:cubicBezTo>
                  <a:cubicBezTo>
                    <a:pt x="447" y="355"/>
                    <a:pt x="449" y="356"/>
                    <a:pt x="451" y="353"/>
                  </a:cubicBezTo>
                  <a:cubicBezTo>
                    <a:pt x="449" y="354"/>
                    <a:pt x="449" y="354"/>
                    <a:pt x="447" y="354"/>
                  </a:cubicBezTo>
                  <a:cubicBezTo>
                    <a:pt x="449" y="353"/>
                    <a:pt x="451" y="353"/>
                    <a:pt x="453" y="352"/>
                  </a:cubicBezTo>
                  <a:cubicBezTo>
                    <a:pt x="451" y="352"/>
                    <a:pt x="449" y="352"/>
                    <a:pt x="448" y="351"/>
                  </a:cubicBezTo>
                  <a:cubicBezTo>
                    <a:pt x="449" y="351"/>
                    <a:pt x="450" y="351"/>
                    <a:pt x="452" y="351"/>
                  </a:cubicBezTo>
                  <a:cubicBezTo>
                    <a:pt x="447" y="349"/>
                    <a:pt x="442" y="353"/>
                    <a:pt x="437" y="356"/>
                  </a:cubicBezTo>
                  <a:cubicBezTo>
                    <a:pt x="439" y="350"/>
                    <a:pt x="455" y="346"/>
                    <a:pt x="456" y="353"/>
                  </a:cubicBezTo>
                  <a:cubicBezTo>
                    <a:pt x="457" y="353"/>
                    <a:pt x="458" y="351"/>
                    <a:pt x="459" y="350"/>
                  </a:cubicBezTo>
                  <a:close/>
                  <a:moveTo>
                    <a:pt x="545" y="485"/>
                  </a:moveTo>
                  <a:cubicBezTo>
                    <a:pt x="546" y="482"/>
                    <a:pt x="545" y="483"/>
                    <a:pt x="547" y="482"/>
                  </a:cubicBezTo>
                  <a:cubicBezTo>
                    <a:pt x="547" y="483"/>
                    <a:pt x="547" y="484"/>
                    <a:pt x="547" y="484"/>
                  </a:cubicBezTo>
                  <a:cubicBezTo>
                    <a:pt x="547" y="484"/>
                    <a:pt x="547" y="484"/>
                    <a:pt x="548" y="483"/>
                  </a:cubicBezTo>
                  <a:cubicBezTo>
                    <a:pt x="550" y="484"/>
                    <a:pt x="549" y="487"/>
                    <a:pt x="549" y="490"/>
                  </a:cubicBezTo>
                  <a:cubicBezTo>
                    <a:pt x="550" y="488"/>
                    <a:pt x="551" y="487"/>
                    <a:pt x="553" y="487"/>
                  </a:cubicBezTo>
                  <a:cubicBezTo>
                    <a:pt x="554" y="488"/>
                    <a:pt x="552" y="491"/>
                    <a:pt x="551" y="493"/>
                  </a:cubicBezTo>
                  <a:cubicBezTo>
                    <a:pt x="553" y="492"/>
                    <a:pt x="553" y="492"/>
                    <a:pt x="554" y="491"/>
                  </a:cubicBezTo>
                  <a:cubicBezTo>
                    <a:pt x="551" y="493"/>
                    <a:pt x="551" y="497"/>
                    <a:pt x="552" y="501"/>
                  </a:cubicBezTo>
                  <a:cubicBezTo>
                    <a:pt x="553" y="504"/>
                    <a:pt x="555" y="500"/>
                    <a:pt x="555" y="498"/>
                  </a:cubicBezTo>
                  <a:cubicBezTo>
                    <a:pt x="555" y="499"/>
                    <a:pt x="556" y="499"/>
                    <a:pt x="557" y="499"/>
                  </a:cubicBezTo>
                  <a:cubicBezTo>
                    <a:pt x="555" y="496"/>
                    <a:pt x="558" y="493"/>
                    <a:pt x="556" y="491"/>
                  </a:cubicBezTo>
                  <a:cubicBezTo>
                    <a:pt x="554" y="489"/>
                    <a:pt x="552" y="484"/>
                    <a:pt x="551" y="482"/>
                  </a:cubicBezTo>
                  <a:cubicBezTo>
                    <a:pt x="550" y="478"/>
                    <a:pt x="542" y="461"/>
                    <a:pt x="546" y="459"/>
                  </a:cubicBezTo>
                  <a:cubicBezTo>
                    <a:pt x="545" y="459"/>
                    <a:pt x="545" y="459"/>
                    <a:pt x="545" y="459"/>
                  </a:cubicBezTo>
                  <a:cubicBezTo>
                    <a:pt x="544" y="460"/>
                    <a:pt x="543" y="460"/>
                    <a:pt x="542" y="460"/>
                  </a:cubicBezTo>
                  <a:cubicBezTo>
                    <a:pt x="542" y="458"/>
                    <a:pt x="543" y="457"/>
                    <a:pt x="545" y="457"/>
                  </a:cubicBezTo>
                  <a:cubicBezTo>
                    <a:pt x="545" y="456"/>
                    <a:pt x="544" y="455"/>
                    <a:pt x="543" y="455"/>
                  </a:cubicBezTo>
                  <a:cubicBezTo>
                    <a:pt x="541" y="460"/>
                    <a:pt x="541" y="461"/>
                    <a:pt x="544" y="464"/>
                  </a:cubicBezTo>
                  <a:cubicBezTo>
                    <a:pt x="542" y="462"/>
                    <a:pt x="536" y="460"/>
                    <a:pt x="535" y="464"/>
                  </a:cubicBezTo>
                  <a:cubicBezTo>
                    <a:pt x="533" y="472"/>
                    <a:pt x="534" y="470"/>
                    <a:pt x="540" y="472"/>
                  </a:cubicBezTo>
                  <a:cubicBezTo>
                    <a:pt x="534" y="473"/>
                    <a:pt x="541" y="480"/>
                    <a:pt x="543" y="484"/>
                  </a:cubicBezTo>
                  <a:cubicBezTo>
                    <a:pt x="544" y="484"/>
                    <a:pt x="544" y="484"/>
                    <a:pt x="545" y="485"/>
                  </a:cubicBezTo>
                  <a:close/>
                  <a:moveTo>
                    <a:pt x="18" y="383"/>
                  </a:moveTo>
                  <a:cubicBezTo>
                    <a:pt x="13" y="381"/>
                    <a:pt x="10" y="385"/>
                    <a:pt x="5" y="384"/>
                  </a:cubicBezTo>
                  <a:cubicBezTo>
                    <a:pt x="7" y="388"/>
                    <a:pt x="11" y="388"/>
                    <a:pt x="14" y="390"/>
                  </a:cubicBezTo>
                  <a:cubicBezTo>
                    <a:pt x="15" y="388"/>
                    <a:pt x="17" y="388"/>
                    <a:pt x="19" y="388"/>
                  </a:cubicBezTo>
                  <a:cubicBezTo>
                    <a:pt x="19" y="388"/>
                    <a:pt x="19" y="387"/>
                    <a:pt x="19" y="387"/>
                  </a:cubicBezTo>
                  <a:cubicBezTo>
                    <a:pt x="19" y="385"/>
                    <a:pt x="17" y="385"/>
                    <a:pt x="18" y="383"/>
                  </a:cubicBezTo>
                  <a:close/>
                  <a:moveTo>
                    <a:pt x="332" y="216"/>
                  </a:moveTo>
                  <a:cubicBezTo>
                    <a:pt x="337" y="219"/>
                    <a:pt x="341" y="220"/>
                    <a:pt x="344" y="225"/>
                  </a:cubicBezTo>
                  <a:cubicBezTo>
                    <a:pt x="350" y="231"/>
                    <a:pt x="349" y="231"/>
                    <a:pt x="357" y="227"/>
                  </a:cubicBezTo>
                  <a:cubicBezTo>
                    <a:pt x="358" y="226"/>
                    <a:pt x="359" y="226"/>
                    <a:pt x="360" y="225"/>
                  </a:cubicBezTo>
                  <a:cubicBezTo>
                    <a:pt x="361" y="224"/>
                    <a:pt x="361" y="227"/>
                    <a:pt x="362" y="226"/>
                  </a:cubicBezTo>
                  <a:cubicBezTo>
                    <a:pt x="364" y="226"/>
                    <a:pt x="367" y="224"/>
                    <a:pt x="369" y="223"/>
                  </a:cubicBezTo>
                  <a:cubicBezTo>
                    <a:pt x="371" y="213"/>
                    <a:pt x="371" y="213"/>
                    <a:pt x="371" y="213"/>
                  </a:cubicBezTo>
                  <a:cubicBezTo>
                    <a:pt x="374" y="215"/>
                    <a:pt x="378" y="212"/>
                    <a:pt x="379" y="208"/>
                  </a:cubicBezTo>
                  <a:cubicBezTo>
                    <a:pt x="380" y="205"/>
                    <a:pt x="381" y="205"/>
                    <a:pt x="384" y="204"/>
                  </a:cubicBezTo>
                  <a:cubicBezTo>
                    <a:pt x="391" y="201"/>
                    <a:pt x="400" y="199"/>
                    <a:pt x="406" y="195"/>
                  </a:cubicBezTo>
                  <a:cubicBezTo>
                    <a:pt x="409" y="192"/>
                    <a:pt x="409" y="190"/>
                    <a:pt x="405" y="187"/>
                  </a:cubicBezTo>
                  <a:cubicBezTo>
                    <a:pt x="402" y="185"/>
                    <a:pt x="400" y="183"/>
                    <a:pt x="397" y="182"/>
                  </a:cubicBezTo>
                  <a:cubicBezTo>
                    <a:pt x="391" y="179"/>
                    <a:pt x="384" y="177"/>
                    <a:pt x="379" y="183"/>
                  </a:cubicBezTo>
                  <a:cubicBezTo>
                    <a:pt x="379" y="182"/>
                    <a:pt x="379" y="181"/>
                    <a:pt x="379" y="180"/>
                  </a:cubicBezTo>
                  <a:cubicBezTo>
                    <a:pt x="372" y="182"/>
                    <a:pt x="366" y="174"/>
                    <a:pt x="360" y="174"/>
                  </a:cubicBezTo>
                  <a:cubicBezTo>
                    <a:pt x="352" y="176"/>
                    <a:pt x="344" y="177"/>
                    <a:pt x="336" y="178"/>
                  </a:cubicBezTo>
                  <a:cubicBezTo>
                    <a:pt x="338" y="180"/>
                    <a:pt x="343" y="188"/>
                    <a:pt x="342" y="189"/>
                  </a:cubicBezTo>
                  <a:cubicBezTo>
                    <a:pt x="340" y="192"/>
                    <a:pt x="333" y="198"/>
                    <a:pt x="337" y="201"/>
                  </a:cubicBezTo>
                  <a:cubicBezTo>
                    <a:pt x="330" y="202"/>
                    <a:pt x="335" y="204"/>
                    <a:pt x="333" y="207"/>
                  </a:cubicBezTo>
                  <a:cubicBezTo>
                    <a:pt x="331" y="210"/>
                    <a:pt x="327" y="213"/>
                    <a:pt x="328" y="217"/>
                  </a:cubicBezTo>
                  <a:cubicBezTo>
                    <a:pt x="329" y="217"/>
                    <a:pt x="331" y="217"/>
                    <a:pt x="332" y="216"/>
                  </a:cubicBezTo>
                  <a:close/>
                  <a:moveTo>
                    <a:pt x="362" y="152"/>
                  </a:moveTo>
                  <a:cubicBezTo>
                    <a:pt x="366" y="152"/>
                    <a:pt x="364" y="149"/>
                    <a:pt x="365" y="148"/>
                  </a:cubicBezTo>
                  <a:cubicBezTo>
                    <a:pt x="367" y="146"/>
                    <a:pt x="370" y="149"/>
                    <a:pt x="370" y="153"/>
                  </a:cubicBezTo>
                  <a:cubicBezTo>
                    <a:pt x="372" y="152"/>
                    <a:pt x="375" y="152"/>
                    <a:pt x="376" y="150"/>
                  </a:cubicBezTo>
                  <a:cubicBezTo>
                    <a:pt x="378" y="148"/>
                    <a:pt x="374" y="145"/>
                    <a:pt x="376" y="143"/>
                  </a:cubicBezTo>
                  <a:cubicBezTo>
                    <a:pt x="378" y="143"/>
                    <a:pt x="379" y="149"/>
                    <a:pt x="382" y="145"/>
                  </a:cubicBezTo>
                  <a:cubicBezTo>
                    <a:pt x="384" y="143"/>
                    <a:pt x="383" y="141"/>
                    <a:pt x="381" y="141"/>
                  </a:cubicBezTo>
                  <a:cubicBezTo>
                    <a:pt x="383" y="139"/>
                    <a:pt x="386" y="141"/>
                    <a:pt x="386" y="137"/>
                  </a:cubicBezTo>
                  <a:cubicBezTo>
                    <a:pt x="386" y="135"/>
                    <a:pt x="389" y="135"/>
                    <a:pt x="390" y="136"/>
                  </a:cubicBezTo>
                  <a:cubicBezTo>
                    <a:pt x="385" y="140"/>
                    <a:pt x="390" y="146"/>
                    <a:pt x="395" y="144"/>
                  </a:cubicBezTo>
                  <a:cubicBezTo>
                    <a:pt x="399" y="143"/>
                    <a:pt x="408" y="137"/>
                    <a:pt x="402" y="133"/>
                  </a:cubicBezTo>
                  <a:cubicBezTo>
                    <a:pt x="402" y="133"/>
                    <a:pt x="404" y="133"/>
                    <a:pt x="406" y="133"/>
                  </a:cubicBezTo>
                  <a:cubicBezTo>
                    <a:pt x="397" y="131"/>
                    <a:pt x="405" y="127"/>
                    <a:pt x="408" y="126"/>
                  </a:cubicBezTo>
                  <a:cubicBezTo>
                    <a:pt x="403" y="123"/>
                    <a:pt x="401" y="121"/>
                    <a:pt x="395" y="123"/>
                  </a:cubicBezTo>
                  <a:cubicBezTo>
                    <a:pt x="396" y="124"/>
                    <a:pt x="397" y="124"/>
                    <a:pt x="398" y="125"/>
                  </a:cubicBezTo>
                  <a:cubicBezTo>
                    <a:pt x="395" y="127"/>
                    <a:pt x="393" y="126"/>
                    <a:pt x="390" y="125"/>
                  </a:cubicBezTo>
                  <a:cubicBezTo>
                    <a:pt x="388" y="124"/>
                    <a:pt x="385" y="125"/>
                    <a:pt x="383" y="125"/>
                  </a:cubicBezTo>
                  <a:cubicBezTo>
                    <a:pt x="378" y="126"/>
                    <a:pt x="376" y="128"/>
                    <a:pt x="372" y="132"/>
                  </a:cubicBezTo>
                  <a:cubicBezTo>
                    <a:pt x="369" y="134"/>
                    <a:pt x="363" y="141"/>
                    <a:pt x="359" y="142"/>
                  </a:cubicBezTo>
                  <a:cubicBezTo>
                    <a:pt x="353" y="143"/>
                    <a:pt x="349" y="144"/>
                    <a:pt x="354" y="151"/>
                  </a:cubicBezTo>
                  <a:cubicBezTo>
                    <a:pt x="357" y="151"/>
                    <a:pt x="359" y="151"/>
                    <a:pt x="362" y="152"/>
                  </a:cubicBezTo>
                  <a:close/>
                  <a:moveTo>
                    <a:pt x="422" y="117"/>
                  </a:moveTo>
                  <a:cubicBezTo>
                    <a:pt x="417" y="112"/>
                    <a:pt x="417" y="112"/>
                    <a:pt x="411" y="114"/>
                  </a:cubicBezTo>
                  <a:cubicBezTo>
                    <a:pt x="413" y="116"/>
                    <a:pt x="415" y="117"/>
                    <a:pt x="418" y="119"/>
                  </a:cubicBezTo>
                  <a:cubicBezTo>
                    <a:pt x="419" y="118"/>
                    <a:pt x="421" y="118"/>
                    <a:pt x="422" y="117"/>
                  </a:cubicBezTo>
                  <a:close/>
                  <a:moveTo>
                    <a:pt x="115" y="411"/>
                  </a:moveTo>
                  <a:cubicBezTo>
                    <a:pt x="118" y="413"/>
                    <a:pt x="121" y="410"/>
                    <a:pt x="122" y="409"/>
                  </a:cubicBezTo>
                  <a:cubicBezTo>
                    <a:pt x="123" y="409"/>
                    <a:pt x="123" y="409"/>
                    <a:pt x="124" y="410"/>
                  </a:cubicBezTo>
                  <a:cubicBezTo>
                    <a:pt x="124" y="409"/>
                    <a:pt x="124" y="409"/>
                    <a:pt x="125" y="408"/>
                  </a:cubicBezTo>
                  <a:cubicBezTo>
                    <a:pt x="123" y="407"/>
                    <a:pt x="121" y="407"/>
                    <a:pt x="120" y="406"/>
                  </a:cubicBezTo>
                  <a:cubicBezTo>
                    <a:pt x="118" y="407"/>
                    <a:pt x="116" y="409"/>
                    <a:pt x="115" y="411"/>
                  </a:cubicBezTo>
                  <a:close/>
                  <a:moveTo>
                    <a:pt x="282" y="461"/>
                  </a:moveTo>
                  <a:cubicBezTo>
                    <a:pt x="282" y="457"/>
                    <a:pt x="271" y="458"/>
                    <a:pt x="271" y="459"/>
                  </a:cubicBezTo>
                  <a:cubicBezTo>
                    <a:pt x="271" y="465"/>
                    <a:pt x="283" y="486"/>
                    <a:pt x="287" y="481"/>
                  </a:cubicBezTo>
                  <a:cubicBezTo>
                    <a:pt x="286" y="480"/>
                    <a:pt x="285" y="479"/>
                    <a:pt x="283" y="477"/>
                  </a:cubicBezTo>
                  <a:cubicBezTo>
                    <a:pt x="282" y="472"/>
                    <a:pt x="281" y="467"/>
                    <a:pt x="282" y="461"/>
                  </a:cubicBezTo>
                  <a:close/>
                  <a:moveTo>
                    <a:pt x="110" y="417"/>
                  </a:moveTo>
                  <a:cubicBezTo>
                    <a:pt x="103" y="413"/>
                    <a:pt x="102" y="428"/>
                    <a:pt x="109" y="427"/>
                  </a:cubicBezTo>
                  <a:cubicBezTo>
                    <a:pt x="111" y="427"/>
                    <a:pt x="113" y="423"/>
                    <a:pt x="115" y="423"/>
                  </a:cubicBezTo>
                  <a:cubicBezTo>
                    <a:pt x="118" y="423"/>
                    <a:pt x="120" y="421"/>
                    <a:pt x="119" y="418"/>
                  </a:cubicBezTo>
                  <a:cubicBezTo>
                    <a:pt x="121" y="419"/>
                    <a:pt x="123" y="419"/>
                    <a:pt x="123" y="417"/>
                  </a:cubicBezTo>
                  <a:cubicBezTo>
                    <a:pt x="123" y="417"/>
                    <a:pt x="122" y="416"/>
                    <a:pt x="121" y="416"/>
                  </a:cubicBezTo>
                  <a:cubicBezTo>
                    <a:pt x="123" y="412"/>
                    <a:pt x="109" y="411"/>
                    <a:pt x="110" y="417"/>
                  </a:cubicBezTo>
                  <a:close/>
                  <a:moveTo>
                    <a:pt x="343" y="516"/>
                  </a:moveTo>
                  <a:cubicBezTo>
                    <a:pt x="342" y="514"/>
                    <a:pt x="339" y="514"/>
                    <a:pt x="338" y="513"/>
                  </a:cubicBezTo>
                  <a:cubicBezTo>
                    <a:pt x="335" y="512"/>
                    <a:pt x="335" y="511"/>
                    <a:pt x="333" y="508"/>
                  </a:cubicBezTo>
                  <a:cubicBezTo>
                    <a:pt x="329" y="501"/>
                    <a:pt x="328" y="503"/>
                    <a:pt x="321" y="500"/>
                  </a:cubicBezTo>
                  <a:cubicBezTo>
                    <a:pt x="315" y="498"/>
                    <a:pt x="313" y="496"/>
                    <a:pt x="307" y="497"/>
                  </a:cubicBezTo>
                  <a:cubicBezTo>
                    <a:pt x="317" y="509"/>
                    <a:pt x="327" y="516"/>
                    <a:pt x="340" y="523"/>
                  </a:cubicBezTo>
                  <a:cubicBezTo>
                    <a:pt x="348" y="526"/>
                    <a:pt x="347" y="523"/>
                    <a:pt x="343" y="516"/>
                  </a:cubicBezTo>
                  <a:close/>
                  <a:moveTo>
                    <a:pt x="1691" y="1085"/>
                  </a:moveTo>
                  <a:cubicBezTo>
                    <a:pt x="1689" y="1083"/>
                    <a:pt x="1683" y="1073"/>
                    <a:pt x="1682" y="1082"/>
                  </a:cubicBezTo>
                  <a:cubicBezTo>
                    <a:pt x="1682" y="1090"/>
                    <a:pt x="1680" y="1090"/>
                    <a:pt x="1675" y="1095"/>
                  </a:cubicBezTo>
                  <a:cubicBezTo>
                    <a:pt x="1671" y="1100"/>
                    <a:pt x="1669" y="1104"/>
                    <a:pt x="1664" y="1106"/>
                  </a:cubicBezTo>
                  <a:cubicBezTo>
                    <a:pt x="1659" y="1109"/>
                    <a:pt x="1655" y="1111"/>
                    <a:pt x="1649" y="1112"/>
                  </a:cubicBezTo>
                  <a:cubicBezTo>
                    <a:pt x="1647" y="1113"/>
                    <a:pt x="1644" y="1123"/>
                    <a:pt x="1645" y="1125"/>
                  </a:cubicBezTo>
                  <a:cubicBezTo>
                    <a:pt x="1646" y="1130"/>
                    <a:pt x="1649" y="1138"/>
                    <a:pt x="1649" y="1143"/>
                  </a:cubicBezTo>
                  <a:cubicBezTo>
                    <a:pt x="1648" y="1148"/>
                    <a:pt x="1642" y="1153"/>
                    <a:pt x="1641" y="1158"/>
                  </a:cubicBezTo>
                  <a:cubicBezTo>
                    <a:pt x="1639" y="1164"/>
                    <a:pt x="1640" y="1169"/>
                    <a:pt x="1642" y="1175"/>
                  </a:cubicBezTo>
                  <a:cubicBezTo>
                    <a:pt x="1643" y="1180"/>
                    <a:pt x="1644" y="1186"/>
                    <a:pt x="1645" y="1191"/>
                  </a:cubicBezTo>
                  <a:cubicBezTo>
                    <a:pt x="1645" y="1193"/>
                    <a:pt x="1654" y="1197"/>
                    <a:pt x="1656" y="1196"/>
                  </a:cubicBezTo>
                  <a:cubicBezTo>
                    <a:pt x="1658" y="1195"/>
                    <a:pt x="1668" y="1192"/>
                    <a:pt x="1668" y="1192"/>
                  </a:cubicBezTo>
                  <a:cubicBezTo>
                    <a:pt x="1669" y="1188"/>
                    <a:pt x="1670" y="1183"/>
                    <a:pt x="1672" y="1179"/>
                  </a:cubicBezTo>
                  <a:cubicBezTo>
                    <a:pt x="1676" y="1164"/>
                    <a:pt x="1681" y="1148"/>
                    <a:pt x="1686" y="1133"/>
                  </a:cubicBezTo>
                  <a:cubicBezTo>
                    <a:pt x="1689" y="1122"/>
                    <a:pt x="1689" y="1117"/>
                    <a:pt x="1689" y="1106"/>
                  </a:cubicBezTo>
                  <a:cubicBezTo>
                    <a:pt x="1690" y="1108"/>
                    <a:pt x="1691" y="1109"/>
                    <a:pt x="1693" y="1110"/>
                  </a:cubicBezTo>
                  <a:cubicBezTo>
                    <a:pt x="1696" y="1102"/>
                    <a:pt x="1693" y="1095"/>
                    <a:pt x="1691" y="1086"/>
                  </a:cubicBezTo>
                  <a:lnTo>
                    <a:pt x="1691" y="1085"/>
                  </a:lnTo>
                  <a:close/>
                  <a:moveTo>
                    <a:pt x="2234" y="832"/>
                  </a:moveTo>
                  <a:cubicBezTo>
                    <a:pt x="2232" y="835"/>
                    <a:pt x="2234" y="840"/>
                    <a:pt x="2235" y="844"/>
                  </a:cubicBezTo>
                  <a:cubicBezTo>
                    <a:pt x="2235" y="847"/>
                    <a:pt x="2239" y="847"/>
                    <a:pt x="2241" y="848"/>
                  </a:cubicBezTo>
                  <a:cubicBezTo>
                    <a:pt x="2237" y="851"/>
                    <a:pt x="2240" y="855"/>
                    <a:pt x="2244" y="856"/>
                  </a:cubicBezTo>
                  <a:cubicBezTo>
                    <a:pt x="2247" y="856"/>
                    <a:pt x="2246" y="853"/>
                    <a:pt x="2250" y="856"/>
                  </a:cubicBezTo>
                  <a:cubicBezTo>
                    <a:pt x="2252" y="857"/>
                    <a:pt x="2253" y="859"/>
                    <a:pt x="2254" y="860"/>
                  </a:cubicBezTo>
                  <a:cubicBezTo>
                    <a:pt x="2255" y="858"/>
                    <a:pt x="2255" y="856"/>
                    <a:pt x="2255" y="854"/>
                  </a:cubicBezTo>
                  <a:cubicBezTo>
                    <a:pt x="2259" y="856"/>
                    <a:pt x="2260" y="855"/>
                    <a:pt x="2260" y="860"/>
                  </a:cubicBezTo>
                  <a:cubicBezTo>
                    <a:pt x="2260" y="862"/>
                    <a:pt x="2265" y="864"/>
                    <a:pt x="2267" y="865"/>
                  </a:cubicBezTo>
                  <a:cubicBezTo>
                    <a:pt x="2269" y="859"/>
                    <a:pt x="2264" y="861"/>
                    <a:pt x="2264" y="856"/>
                  </a:cubicBezTo>
                  <a:cubicBezTo>
                    <a:pt x="2268" y="858"/>
                    <a:pt x="2270" y="856"/>
                    <a:pt x="2267" y="853"/>
                  </a:cubicBezTo>
                  <a:cubicBezTo>
                    <a:pt x="2265" y="851"/>
                    <a:pt x="2265" y="854"/>
                    <a:pt x="2264" y="854"/>
                  </a:cubicBezTo>
                  <a:cubicBezTo>
                    <a:pt x="2262" y="854"/>
                    <a:pt x="2261" y="852"/>
                    <a:pt x="2259" y="851"/>
                  </a:cubicBezTo>
                  <a:cubicBezTo>
                    <a:pt x="2258" y="850"/>
                    <a:pt x="2257" y="850"/>
                    <a:pt x="2255" y="850"/>
                  </a:cubicBezTo>
                  <a:cubicBezTo>
                    <a:pt x="2253" y="849"/>
                    <a:pt x="2252" y="852"/>
                    <a:pt x="2251" y="852"/>
                  </a:cubicBezTo>
                  <a:cubicBezTo>
                    <a:pt x="2247" y="852"/>
                    <a:pt x="2249" y="848"/>
                    <a:pt x="2247" y="845"/>
                  </a:cubicBezTo>
                  <a:cubicBezTo>
                    <a:pt x="2244" y="839"/>
                    <a:pt x="2248" y="841"/>
                    <a:pt x="2248" y="836"/>
                  </a:cubicBezTo>
                  <a:cubicBezTo>
                    <a:pt x="2248" y="834"/>
                    <a:pt x="2250" y="836"/>
                    <a:pt x="2251" y="835"/>
                  </a:cubicBezTo>
                  <a:cubicBezTo>
                    <a:pt x="2252" y="834"/>
                    <a:pt x="2252" y="832"/>
                    <a:pt x="2253" y="830"/>
                  </a:cubicBezTo>
                  <a:cubicBezTo>
                    <a:pt x="2254" y="824"/>
                    <a:pt x="2252" y="827"/>
                    <a:pt x="2251" y="821"/>
                  </a:cubicBezTo>
                  <a:cubicBezTo>
                    <a:pt x="2251" y="818"/>
                    <a:pt x="2254" y="817"/>
                    <a:pt x="2252" y="813"/>
                  </a:cubicBezTo>
                  <a:cubicBezTo>
                    <a:pt x="2246" y="816"/>
                    <a:pt x="2249" y="813"/>
                    <a:pt x="2244" y="812"/>
                  </a:cubicBezTo>
                  <a:cubicBezTo>
                    <a:pt x="2242" y="812"/>
                    <a:pt x="2239" y="813"/>
                    <a:pt x="2238" y="815"/>
                  </a:cubicBezTo>
                  <a:cubicBezTo>
                    <a:pt x="2238" y="819"/>
                    <a:pt x="2237" y="824"/>
                    <a:pt x="2236" y="829"/>
                  </a:cubicBezTo>
                  <a:cubicBezTo>
                    <a:pt x="2236" y="831"/>
                    <a:pt x="2238" y="832"/>
                    <a:pt x="2237" y="835"/>
                  </a:cubicBezTo>
                  <a:cubicBezTo>
                    <a:pt x="2236" y="834"/>
                    <a:pt x="2235" y="833"/>
                    <a:pt x="2234" y="832"/>
                  </a:cubicBezTo>
                  <a:close/>
                  <a:moveTo>
                    <a:pt x="2247" y="766"/>
                  </a:moveTo>
                  <a:cubicBezTo>
                    <a:pt x="2248" y="761"/>
                    <a:pt x="2253" y="750"/>
                    <a:pt x="2245" y="754"/>
                  </a:cubicBezTo>
                  <a:cubicBezTo>
                    <a:pt x="2240" y="756"/>
                    <a:pt x="2236" y="762"/>
                    <a:pt x="2235" y="768"/>
                  </a:cubicBezTo>
                  <a:cubicBezTo>
                    <a:pt x="2234" y="774"/>
                    <a:pt x="2238" y="778"/>
                    <a:pt x="2241" y="782"/>
                  </a:cubicBezTo>
                  <a:cubicBezTo>
                    <a:pt x="2244" y="776"/>
                    <a:pt x="2246" y="772"/>
                    <a:pt x="2247" y="766"/>
                  </a:cubicBezTo>
                  <a:close/>
                  <a:moveTo>
                    <a:pt x="2229" y="874"/>
                  </a:moveTo>
                  <a:cubicBezTo>
                    <a:pt x="2228" y="881"/>
                    <a:pt x="2227" y="884"/>
                    <a:pt x="2223" y="888"/>
                  </a:cubicBezTo>
                  <a:cubicBezTo>
                    <a:pt x="2218" y="893"/>
                    <a:pt x="2216" y="896"/>
                    <a:pt x="2213" y="902"/>
                  </a:cubicBezTo>
                  <a:cubicBezTo>
                    <a:pt x="2219" y="898"/>
                    <a:pt x="2224" y="897"/>
                    <a:pt x="2226" y="889"/>
                  </a:cubicBezTo>
                  <a:cubicBezTo>
                    <a:pt x="2226" y="887"/>
                    <a:pt x="2231" y="885"/>
                    <a:pt x="2232" y="883"/>
                  </a:cubicBezTo>
                  <a:cubicBezTo>
                    <a:pt x="2233" y="883"/>
                    <a:pt x="2231" y="878"/>
                    <a:pt x="2232" y="876"/>
                  </a:cubicBezTo>
                  <a:cubicBezTo>
                    <a:pt x="2231" y="876"/>
                    <a:pt x="2230" y="875"/>
                    <a:pt x="2229" y="874"/>
                  </a:cubicBezTo>
                  <a:close/>
                  <a:moveTo>
                    <a:pt x="2281" y="894"/>
                  </a:moveTo>
                  <a:cubicBezTo>
                    <a:pt x="2280" y="891"/>
                    <a:pt x="2279" y="889"/>
                    <a:pt x="2277" y="889"/>
                  </a:cubicBezTo>
                  <a:cubicBezTo>
                    <a:pt x="2277" y="891"/>
                    <a:pt x="2277" y="894"/>
                    <a:pt x="2278" y="896"/>
                  </a:cubicBezTo>
                  <a:cubicBezTo>
                    <a:pt x="2275" y="895"/>
                    <a:pt x="2276" y="895"/>
                    <a:pt x="2274" y="897"/>
                  </a:cubicBezTo>
                  <a:cubicBezTo>
                    <a:pt x="2272" y="895"/>
                    <a:pt x="2271" y="897"/>
                    <a:pt x="2271" y="900"/>
                  </a:cubicBezTo>
                  <a:cubicBezTo>
                    <a:pt x="2268" y="898"/>
                    <a:pt x="2266" y="903"/>
                    <a:pt x="2263" y="905"/>
                  </a:cubicBezTo>
                  <a:cubicBezTo>
                    <a:pt x="2265" y="902"/>
                    <a:pt x="2265" y="898"/>
                    <a:pt x="2261" y="898"/>
                  </a:cubicBezTo>
                  <a:cubicBezTo>
                    <a:pt x="2258" y="898"/>
                    <a:pt x="2259" y="903"/>
                    <a:pt x="2257" y="904"/>
                  </a:cubicBezTo>
                  <a:cubicBezTo>
                    <a:pt x="2253" y="905"/>
                    <a:pt x="2247" y="909"/>
                    <a:pt x="2250" y="914"/>
                  </a:cubicBezTo>
                  <a:cubicBezTo>
                    <a:pt x="2252" y="913"/>
                    <a:pt x="2256" y="902"/>
                    <a:pt x="2257" y="910"/>
                  </a:cubicBezTo>
                  <a:cubicBezTo>
                    <a:pt x="2258" y="908"/>
                    <a:pt x="2258" y="909"/>
                    <a:pt x="2259" y="907"/>
                  </a:cubicBezTo>
                  <a:cubicBezTo>
                    <a:pt x="2259" y="910"/>
                    <a:pt x="2259" y="909"/>
                    <a:pt x="2261" y="910"/>
                  </a:cubicBezTo>
                  <a:cubicBezTo>
                    <a:pt x="2261" y="909"/>
                    <a:pt x="2261" y="908"/>
                    <a:pt x="2261" y="907"/>
                  </a:cubicBezTo>
                  <a:cubicBezTo>
                    <a:pt x="2269" y="906"/>
                    <a:pt x="2264" y="914"/>
                    <a:pt x="2265" y="918"/>
                  </a:cubicBezTo>
                  <a:cubicBezTo>
                    <a:pt x="2266" y="921"/>
                    <a:pt x="2273" y="926"/>
                    <a:pt x="2275" y="921"/>
                  </a:cubicBezTo>
                  <a:cubicBezTo>
                    <a:pt x="2275" y="921"/>
                    <a:pt x="2275" y="921"/>
                    <a:pt x="2275" y="921"/>
                  </a:cubicBezTo>
                  <a:cubicBezTo>
                    <a:pt x="2273" y="927"/>
                    <a:pt x="2279" y="925"/>
                    <a:pt x="2278" y="920"/>
                  </a:cubicBezTo>
                  <a:cubicBezTo>
                    <a:pt x="2277" y="916"/>
                    <a:pt x="2275" y="913"/>
                    <a:pt x="2280" y="910"/>
                  </a:cubicBezTo>
                  <a:cubicBezTo>
                    <a:pt x="2282" y="913"/>
                    <a:pt x="2280" y="916"/>
                    <a:pt x="2282" y="919"/>
                  </a:cubicBezTo>
                  <a:cubicBezTo>
                    <a:pt x="2282" y="918"/>
                    <a:pt x="2282" y="916"/>
                    <a:pt x="2283" y="914"/>
                  </a:cubicBezTo>
                  <a:cubicBezTo>
                    <a:pt x="2283" y="914"/>
                    <a:pt x="2283" y="914"/>
                    <a:pt x="2284" y="915"/>
                  </a:cubicBezTo>
                  <a:cubicBezTo>
                    <a:pt x="2284" y="912"/>
                    <a:pt x="2287" y="903"/>
                    <a:pt x="2284" y="903"/>
                  </a:cubicBezTo>
                  <a:cubicBezTo>
                    <a:pt x="2284" y="902"/>
                    <a:pt x="2284" y="901"/>
                    <a:pt x="2284" y="900"/>
                  </a:cubicBezTo>
                  <a:cubicBezTo>
                    <a:pt x="2283" y="900"/>
                    <a:pt x="2283" y="900"/>
                    <a:pt x="2282" y="900"/>
                  </a:cubicBezTo>
                  <a:cubicBezTo>
                    <a:pt x="2282" y="899"/>
                    <a:pt x="2283" y="898"/>
                    <a:pt x="2284" y="898"/>
                  </a:cubicBezTo>
                  <a:cubicBezTo>
                    <a:pt x="2284" y="896"/>
                    <a:pt x="2283" y="893"/>
                    <a:pt x="2281" y="894"/>
                  </a:cubicBezTo>
                  <a:close/>
                  <a:moveTo>
                    <a:pt x="2240" y="1058"/>
                  </a:moveTo>
                  <a:cubicBezTo>
                    <a:pt x="2238" y="1054"/>
                    <a:pt x="2226" y="1050"/>
                    <a:pt x="2227" y="1056"/>
                  </a:cubicBezTo>
                  <a:cubicBezTo>
                    <a:pt x="2231" y="1058"/>
                    <a:pt x="2243" y="1065"/>
                    <a:pt x="2240" y="1058"/>
                  </a:cubicBezTo>
                  <a:close/>
                  <a:moveTo>
                    <a:pt x="2214" y="1047"/>
                  </a:moveTo>
                  <a:cubicBezTo>
                    <a:pt x="2213" y="1045"/>
                    <a:pt x="2209" y="1043"/>
                    <a:pt x="2207" y="1043"/>
                  </a:cubicBezTo>
                  <a:cubicBezTo>
                    <a:pt x="2204" y="1043"/>
                    <a:pt x="2204" y="1045"/>
                    <a:pt x="2202" y="1049"/>
                  </a:cubicBezTo>
                  <a:cubicBezTo>
                    <a:pt x="2210" y="1051"/>
                    <a:pt x="2215" y="1051"/>
                    <a:pt x="2223" y="1049"/>
                  </a:cubicBezTo>
                  <a:cubicBezTo>
                    <a:pt x="2234" y="1047"/>
                    <a:pt x="2222" y="1041"/>
                    <a:pt x="2217" y="1043"/>
                  </a:cubicBezTo>
                  <a:cubicBezTo>
                    <a:pt x="2218" y="1045"/>
                    <a:pt x="2217" y="1047"/>
                    <a:pt x="2214" y="1047"/>
                  </a:cubicBezTo>
                  <a:close/>
                  <a:moveTo>
                    <a:pt x="2247" y="1050"/>
                  </a:moveTo>
                  <a:cubicBezTo>
                    <a:pt x="2249" y="1050"/>
                    <a:pt x="2249" y="1048"/>
                    <a:pt x="2251" y="1048"/>
                  </a:cubicBezTo>
                  <a:cubicBezTo>
                    <a:pt x="2254" y="1049"/>
                    <a:pt x="2256" y="1046"/>
                    <a:pt x="2258" y="1046"/>
                  </a:cubicBezTo>
                  <a:cubicBezTo>
                    <a:pt x="2263" y="1045"/>
                    <a:pt x="2271" y="1048"/>
                    <a:pt x="2275" y="1044"/>
                  </a:cubicBezTo>
                  <a:cubicBezTo>
                    <a:pt x="2269" y="1042"/>
                    <a:pt x="2266" y="1044"/>
                    <a:pt x="2260" y="1043"/>
                  </a:cubicBezTo>
                  <a:cubicBezTo>
                    <a:pt x="2257" y="1043"/>
                    <a:pt x="2256" y="1044"/>
                    <a:pt x="2254" y="1046"/>
                  </a:cubicBezTo>
                  <a:cubicBezTo>
                    <a:pt x="2252" y="1047"/>
                    <a:pt x="2250" y="1044"/>
                    <a:pt x="2248" y="1045"/>
                  </a:cubicBezTo>
                  <a:cubicBezTo>
                    <a:pt x="2245" y="1048"/>
                    <a:pt x="2237" y="1041"/>
                    <a:pt x="2234" y="1045"/>
                  </a:cubicBezTo>
                  <a:cubicBezTo>
                    <a:pt x="2230" y="1050"/>
                    <a:pt x="2241" y="1048"/>
                    <a:pt x="2242" y="1050"/>
                  </a:cubicBezTo>
                  <a:cubicBezTo>
                    <a:pt x="2245" y="1048"/>
                    <a:pt x="2245" y="1050"/>
                    <a:pt x="2247" y="1050"/>
                  </a:cubicBezTo>
                  <a:close/>
                  <a:moveTo>
                    <a:pt x="2252" y="1019"/>
                  </a:moveTo>
                  <a:cubicBezTo>
                    <a:pt x="2254" y="1020"/>
                    <a:pt x="2255" y="1021"/>
                    <a:pt x="2257" y="1023"/>
                  </a:cubicBezTo>
                  <a:cubicBezTo>
                    <a:pt x="2258" y="1020"/>
                    <a:pt x="2260" y="1019"/>
                    <a:pt x="2258" y="1017"/>
                  </a:cubicBezTo>
                  <a:cubicBezTo>
                    <a:pt x="2257" y="1015"/>
                    <a:pt x="2258" y="1013"/>
                    <a:pt x="2260" y="1014"/>
                  </a:cubicBezTo>
                  <a:cubicBezTo>
                    <a:pt x="2259" y="1010"/>
                    <a:pt x="2256" y="1011"/>
                    <a:pt x="2256" y="1015"/>
                  </a:cubicBezTo>
                  <a:cubicBezTo>
                    <a:pt x="2254" y="1009"/>
                    <a:pt x="2252" y="1017"/>
                    <a:pt x="2252" y="1019"/>
                  </a:cubicBezTo>
                  <a:close/>
                  <a:moveTo>
                    <a:pt x="2149" y="968"/>
                  </a:moveTo>
                  <a:cubicBezTo>
                    <a:pt x="2148" y="970"/>
                    <a:pt x="2151" y="971"/>
                    <a:pt x="2151" y="973"/>
                  </a:cubicBezTo>
                  <a:cubicBezTo>
                    <a:pt x="2151" y="974"/>
                    <a:pt x="2150" y="974"/>
                    <a:pt x="2150" y="976"/>
                  </a:cubicBezTo>
                  <a:cubicBezTo>
                    <a:pt x="2150" y="977"/>
                    <a:pt x="2151" y="979"/>
                    <a:pt x="2151" y="980"/>
                  </a:cubicBezTo>
                  <a:cubicBezTo>
                    <a:pt x="2152" y="982"/>
                    <a:pt x="2153" y="980"/>
                    <a:pt x="2152" y="984"/>
                  </a:cubicBezTo>
                  <a:cubicBezTo>
                    <a:pt x="2155" y="982"/>
                    <a:pt x="2154" y="984"/>
                    <a:pt x="2155" y="981"/>
                  </a:cubicBezTo>
                  <a:cubicBezTo>
                    <a:pt x="2159" y="985"/>
                    <a:pt x="2158" y="992"/>
                    <a:pt x="2159" y="997"/>
                  </a:cubicBezTo>
                  <a:cubicBezTo>
                    <a:pt x="2159" y="1002"/>
                    <a:pt x="2168" y="998"/>
                    <a:pt x="2170" y="997"/>
                  </a:cubicBezTo>
                  <a:cubicBezTo>
                    <a:pt x="2171" y="999"/>
                    <a:pt x="2171" y="1001"/>
                    <a:pt x="2171" y="1003"/>
                  </a:cubicBezTo>
                  <a:cubicBezTo>
                    <a:pt x="2178" y="1000"/>
                    <a:pt x="2179" y="998"/>
                    <a:pt x="2186" y="1002"/>
                  </a:cubicBezTo>
                  <a:cubicBezTo>
                    <a:pt x="2187" y="1003"/>
                    <a:pt x="2189" y="1002"/>
                    <a:pt x="2191" y="1002"/>
                  </a:cubicBezTo>
                  <a:cubicBezTo>
                    <a:pt x="2192" y="1003"/>
                    <a:pt x="2193" y="1007"/>
                    <a:pt x="2193" y="1009"/>
                  </a:cubicBezTo>
                  <a:cubicBezTo>
                    <a:pt x="2197" y="1007"/>
                    <a:pt x="2200" y="1005"/>
                    <a:pt x="2204" y="1003"/>
                  </a:cubicBezTo>
                  <a:cubicBezTo>
                    <a:pt x="2203" y="1006"/>
                    <a:pt x="2203" y="1008"/>
                    <a:pt x="2206" y="1008"/>
                  </a:cubicBezTo>
                  <a:cubicBezTo>
                    <a:pt x="2206" y="1002"/>
                    <a:pt x="2206" y="997"/>
                    <a:pt x="2206" y="992"/>
                  </a:cubicBezTo>
                  <a:cubicBezTo>
                    <a:pt x="2206" y="987"/>
                    <a:pt x="2207" y="987"/>
                    <a:pt x="2211" y="984"/>
                  </a:cubicBezTo>
                  <a:cubicBezTo>
                    <a:pt x="2216" y="980"/>
                    <a:pt x="2216" y="980"/>
                    <a:pt x="2215" y="973"/>
                  </a:cubicBezTo>
                  <a:cubicBezTo>
                    <a:pt x="2215" y="970"/>
                    <a:pt x="2217" y="965"/>
                    <a:pt x="2220" y="965"/>
                  </a:cubicBezTo>
                  <a:cubicBezTo>
                    <a:pt x="2226" y="966"/>
                    <a:pt x="2228" y="965"/>
                    <a:pt x="2223" y="961"/>
                  </a:cubicBezTo>
                  <a:cubicBezTo>
                    <a:pt x="2222" y="960"/>
                    <a:pt x="2219" y="958"/>
                    <a:pt x="2218" y="956"/>
                  </a:cubicBezTo>
                  <a:cubicBezTo>
                    <a:pt x="2218" y="955"/>
                    <a:pt x="2219" y="953"/>
                    <a:pt x="2219" y="952"/>
                  </a:cubicBezTo>
                  <a:cubicBezTo>
                    <a:pt x="2217" y="946"/>
                    <a:pt x="2214" y="946"/>
                    <a:pt x="2215" y="939"/>
                  </a:cubicBezTo>
                  <a:cubicBezTo>
                    <a:pt x="2215" y="936"/>
                    <a:pt x="2222" y="936"/>
                    <a:pt x="2224" y="935"/>
                  </a:cubicBezTo>
                  <a:cubicBezTo>
                    <a:pt x="2223" y="934"/>
                    <a:pt x="2222" y="932"/>
                    <a:pt x="2221" y="931"/>
                  </a:cubicBezTo>
                  <a:cubicBezTo>
                    <a:pt x="2223" y="930"/>
                    <a:pt x="2226" y="929"/>
                    <a:pt x="2229" y="928"/>
                  </a:cubicBezTo>
                  <a:cubicBezTo>
                    <a:pt x="2228" y="926"/>
                    <a:pt x="2226" y="926"/>
                    <a:pt x="2224" y="926"/>
                  </a:cubicBezTo>
                  <a:cubicBezTo>
                    <a:pt x="2222" y="925"/>
                    <a:pt x="2221" y="922"/>
                    <a:pt x="2220" y="921"/>
                  </a:cubicBezTo>
                  <a:cubicBezTo>
                    <a:pt x="2218" y="919"/>
                    <a:pt x="2212" y="913"/>
                    <a:pt x="2210" y="913"/>
                  </a:cubicBezTo>
                  <a:cubicBezTo>
                    <a:pt x="2208" y="914"/>
                    <a:pt x="2202" y="922"/>
                    <a:pt x="2201" y="924"/>
                  </a:cubicBezTo>
                  <a:cubicBezTo>
                    <a:pt x="2198" y="928"/>
                    <a:pt x="2200" y="931"/>
                    <a:pt x="2196" y="932"/>
                  </a:cubicBezTo>
                  <a:cubicBezTo>
                    <a:pt x="2190" y="933"/>
                    <a:pt x="2189" y="933"/>
                    <a:pt x="2186" y="938"/>
                  </a:cubicBezTo>
                  <a:cubicBezTo>
                    <a:pt x="2184" y="942"/>
                    <a:pt x="2182" y="946"/>
                    <a:pt x="2178" y="947"/>
                  </a:cubicBezTo>
                  <a:cubicBezTo>
                    <a:pt x="2174" y="948"/>
                    <a:pt x="2170" y="948"/>
                    <a:pt x="2168" y="952"/>
                  </a:cubicBezTo>
                  <a:cubicBezTo>
                    <a:pt x="2165" y="958"/>
                    <a:pt x="2164" y="958"/>
                    <a:pt x="2168" y="962"/>
                  </a:cubicBezTo>
                  <a:cubicBezTo>
                    <a:pt x="2164" y="961"/>
                    <a:pt x="2156" y="961"/>
                    <a:pt x="2155" y="955"/>
                  </a:cubicBezTo>
                  <a:cubicBezTo>
                    <a:pt x="2153" y="956"/>
                    <a:pt x="2152" y="958"/>
                    <a:pt x="2150" y="959"/>
                  </a:cubicBezTo>
                  <a:cubicBezTo>
                    <a:pt x="2150" y="962"/>
                    <a:pt x="2149" y="965"/>
                    <a:pt x="2149" y="968"/>
                  </a:cubicBezTo>
                  <a:close/>
                  <a:moveTo>
                    <a:pt x="2270" y="1059"/>
                  </a:moveTo>
                  <a:cubicBezTo>
                    <a:pt x="2272" y="1057"/>
                    <a:pt x="2273" y="1055"/>
                    <a:pt x="2275" y="1054"/>
                  </a:cubicBezTo>
                  <a:cubicBezTo>
                    <a:pt x="2279" y="1052"/>
                    <a:pt x="2289" y="1049"/>
                    <a:pt x="2290" y="1045"/>
                  </a:cubicBezTo>
                  <a:cubicBezTo>
                    <a:pt x="2287" y="1045"/>
                    <a:pt x="2283" y="1045"/>
                    <a:pt x="2280" y="1046"/>
                  </a:cubicBezTo>
                  <a:cubicBezTo>
                    <a:pt x="2278" y="1046"/>
                    <a:pt x="2276" y="1046"/>
                    <a:pt x="2275" y="1047"/>
                  </a:cubicBezTo>
                  <a:cubicBezTo>
                    <a:pt x="2274" y="1047"/>
                    <a:pt x="2274" y="1049"/>
                    <a:pt x="2273" y="1050"/>
                  </a:cubicBezTo>
                  <a:cubicBezTo>
                    <a:pt x="2270" y="1051"/>
                    <a:pt x="2266" y="1052"/>
                    <a:pt x="2264" y="1055"/>
                  </a:cubicBezTo>
                  <a:cubicBezTo>
                    <a:pt x="2261" y="1057"/>
                    <a:pt x="2265" y="1059"/>
                    <a:pt x="2262" y="1062"/>
                  </a:cubicBezTo>
                  <a:cubicBezTo>
                    <a:pt x="2265" y="1061"/>
                    <a:pt x="2268" y="1062"/>
                    <a:pt x="2270" y="1059"/>
                  </a:cubicBezTo>
                  <a:close/>
                  <a:moveTo>
                    <a:pt x="739" y="816"/>
                  </a:moveTo>
                  <a:cubicBezTo>
                    <a:pt x="741" y="817"/>
                    <a:pt x="744" y="816"/>
                    <a:pt x="746" y="816"/>
                  </a:cubicBezTo>
                  <a:cubicBezTo>
                    <a:pt x="747" y="817"/>
                    <a:pt x="746" y="822"/>
                    <a:pt x="750" y="821"/>
                  </a:cubicBezTo>
                  <a:cubicBezTo>
                    <a:pt x="751" y="821"/>
                    <a:pt x="751" y="816"/>
                    <a:pt x="752" y="815"/>
                  </a:cubicBezTo>
                  <a:cubicBezTo>
                    <a:pt x="755" y="813"/>
                    <a:pt x="755" y="815"/>
                    <a:pt x="756" y="815"/>
                  </a:cubicBezTo>
                  <a:cubicBezTo>
                    <a:pt x="760" y="815"/>
                    <a:pt x="763" y="814"/>
                    <a:pt x="768" y="814"/>
                  </a:cubicBezTo>
                  <a:cubicBezTo>
                    <a:pt x="771" y="814"/>
                    <a:pt x="771" y="817"/>
                    <a:pt x="773" y="813"/>
                  </a:cubicBezTo>
                  <a:cubicBezTo>
                    <a:pt x="774" y="811"/>
                    <a:pt x="770" y="809"/>
                    <a:pt x="769" y="809"/>
                  </a:cubicBezTo>
                  <a:cubicBezTo>
                    <a:pt x="765" y="808"/>
                    <a:pt x="765" y="808"/>
                    <a:pt x="763" y="804"/>
                  </a:cubicBezTo>
                  <a:cubicBezTo>
                    <a:pt x="761" y="801"/>
                    <a:pt x="761" y="803"/>
                    <a:pt x="759" y="802"/>
                  </a:cubicBezTo>
                  <a:cubicBezTo>
                    <a:pt x="757" y="802"/>
                    <a:pt x="754" y="800"/>
                    <a:pt x="752" y="801"/>
                  </a:cubicBezTo>
                  <a:cubicBezTo>
                    <a:pt x="751" y="801"/>
                    <a:pt x="747" y="802"/>
                    <a:pt x="747" y="802"/>
                  </a:cubicBezTo>
                  <a:cubicBezTo>
                    <a:pt x="741" y="802"/>
                    <a:pt x="739" y="800"/>
                    <a:pt x="734" y="803"/>
                  </a:cubicBezTo>
                  <a:cubicBezTo>
                    <a:pt x="740" y="806"/>
                    <a:pt x="739" y="807"/>
                    <a:pt x="743" y="813"/>
                  </a:cubicBezTo>
                  <a:cubicBezTo>
                    <a:pt x="739" y="815"/>
                    <a:pt x="725" y="809"/>
                    <a:pt x="726" y="814"/>
                  </a:cubicBezTo>
                  <a:cubicBezTo>
                    <a:pt x="731" y="818"/>
                    <a:pt x="733" y="815"/>
                    <a:pt x="739" y="816"/>
                  </a:cubicBezTo>
                  <a:close/>
                  <a:moveTo>
                    <a:pt x="1185" y="330"/>
                  </a:moveTo>
                  <a:cubicBezTo>
                    <a:pt x="1189" y="331"/>
                    <a:pt x="1192" y="328"/>
                    <a:pt x="1192" y="323"/>
                  </a:cubicBezTo>
                  <a:cubicBezTo>
                    <a:pt x="1195" y="325"/>
                    <a:pt x="1197" y="322"/>
                    <a:pt x="1199" y="319"/>
                  </a:cubicBezTo>
                  <a:cubicBezTo>
                    <a:pt x="1196" y="317"/>
                    <a:pt x="1199" y="313"/>
                    <a:pt x="1197" y="312"/>
                  </a:cubicBezTo>
                  <a:cubicBezTo>
                    <a:pt x="1194" y="311"/>
                    <a:pt x="1192" y="309"/>
                    <a:pt x="1188" y="310"/>
                  </a:cubicBezTo>
                  <a:cubicBezTo>
                    <a:pt x="1193" y="303"/>
                    <a:pt x="1172" y="295"/>
                    <a:pt x="1176" y="304"/>
                  </a:cubicBezTo>
                  <a:cubicBezTo>
                    <a:pt x="1170" y="303"/>
                    <a:pt x="1168" y="306"/>
                    <a:pt x="1162" y="304"/>
                  </a:cubicBezTo>
                  <a:cubicBezTo>
                    <a:pt x="1163" y="306"/>
                    <a:pt x="1163" y="308"/>
                    <a:pt x="1163" y="310"/>
                  </a:cubicBezTo>
                  <a:cubicBezTo>
                    <a:pt x="1161" y="307"/>
                    <a:pt x="1160" y="304"/>
                    <a:pt x="1156" y="304"/>
                  </a:cubicBezTo>
                  <a:cubicBezTo>
                    <a:pt x="1153" y="304"/>
                    <a:pt x="1152" y="307"/>
                    <a:pt x="1153" y="310"/>
                  </a:cubicBezTo>
                  <a:cubicBezTo>
                    <a:pt x="1151" y="308"/>
                    <a:pt x="1149" y="304"/>
                    <a:pt x="1146" y="305"/>
                  </a:cubicBezTo>
                  <a:cubicBezTo>
                    <a:pt x="1148" y="311"/>
                    <a:pt x="1145" y="308"/>
                    <a:pt x="1143" y="311"/>
                  </a:cubicBezTo>
                  <a:cubicBezTo>
                    <a:pt x="1142" y="313"/>
                    <a:pt x="1141" y="315"/>
                    <a:pt x="1140" y="318"/>
                  </a:cubicBezTo>
                  <a:cubicBezTo>
                    <a:pt x="1138" y="315"/>
                    <a:pt x="1137" y="313"/>
                    <a:pt x="1135" y="310"/>
                  </a:cubicBezTo>
                  <a:cubicBezTo>
                    <a:pt x="1137" y="311"/>
                    <a:pt x="1139" y="310"/>
                    <a:pt x="1139" y="308"/>
                  </a:cubicBezTo>
                  <a:cubicBezTo>
                    <a:pt x="1139" y="306"/>
                    <a:pt x="1135" y="305"/>
                    <a:pt x="1134" y="304"/>
                  </a:cubicBezTo>
                  <a:cubicBezTo>
                    <a:pt x="1130" y="301"/>
                    <a:pt x="1130" y="300"/>
                    <a:pt x="1124" y="300"/>
                  </a:cubicBezTo>
                  <a:cubicBezTo>
                    <a:pt x="1125" y="303"/>
                    <a:pt x="1127" y="302"/>
                    <a:pt x="1130" y="303"/>
                  </a:cubicBezTo>
                  <a:cubicBezTo>
                    <a:pt x="1131" y="310"/>
                    <a:pt x="1123" y="302"/>
                    <a:pt x="1120" y="305"/>
                  </a:cubicBezTo>
                  <a:cubicBezTo>
                    <a:pt x="1117" y="308"/>
                    <a:pt x="1123" y="308"/>
                    <a:pt x="1122" y="310"/>
                  </a:cubicBezTo>
                  <a:cubicBezTo>
                    <a:pt x="1121" y="312"/>
                    <a:pt x="1118" y="310"/>
                    <a:pt x="1117" y="309"/>
                  </a:cubicBezTo>
                  <a:cubicBezTo>
                    <a:pt x="1117" y="310"/>
                    <a:pt x="1117" y="311"/>
                    <a:pt x="1117" y="312"/>
                  </a:cubicBezTo>
                  <a:cubicBezTo>
                    <a:pt x="1115" y="312"/>
                    <a:pt x="1115" y="312"/>
                    <a:pt x="1113" y="313"/>
                  </a:cubicBezTo>
                  <a:cubicBezTo>
                    <a:pt x="1118" y="315"/>
                    <a:pt x="1120" y="314"/>
                    <a:pt x="1125" y="312"/>
                  </a:cubicBezTo>
                  <a:cubicBezTo>
                    <a:pt x="1127" y="311"/>
                    <a:pt x="1132" y="314"/>
                    <a:pt x="1135" y="314"/>
                  </a:cubicBezTo>
                  <a:cubicBezTo>
                    <a:pt x="1133" y="315"/>
                    <a:pt x="1131" y="316"/>
                    <a:pt x="1129" y="317"/>
                  </a:cubicBezTo>
                  <a:cubicBezTo>
                    <a:pt x="1131" y="318"/>
                    <a:pt x="1133" y="319"/>
                    <a:pt x="1135" y="318"/>
                  </a:cubicBezTo>
                  <a:cubicBezTo>
                    <a:pt x="1135" y="318"/>
                    <a:pt x="1135" y="319"/>
                    <a:pt x="1135" y="320"/>
                  </a:cubicBezTo>
                  <a:cubicBezTo>
                    <a:pt x="1129" y="319"/>
                    <a:pt x="1123" y="322"/>
                    <a:pt x="1117" y="322"/>
                  </a:cubicBezTo>
                  <a:cubicBezTo>
                    <a:pt x="1118" y="326"/>
                    <a:pt x="1128" y="324"/>
                    <a:pt x="1131" y="324"/>
                  </a:cubicBezTo>
                  <a:cubicBezTo>
                    <a:pt x="1130" y="326"/>
                    <a:pt x="1131" y="328"/>
                    <a:pt x="1133" y="327"/>
                  </a:cubicBezTo>
                  <a:cubicBezTo>
                    <a:pt x="1133" y="328"/>
                    <a:pt x="1133" y="329"/>
                    <a:pt x="1133" y="329"/>
                  </a:cubicBezTo>
                  <a:cubicBezTo>
                    <a:pt x="1133" y="329"/>
                    <a:pt x="1134" y="329"/>
                    <a:pt x="1135" y="329"/>
                  </a:cubicBezTo>
                  <a:cubicBezTo>
                    <a:pt x="1133" y="334"/>
                    <a:pt x="1126" y="332"/>
                    <a:pt x="1128" y="337"/>
                  </a:cubicBezTo>
                  <a:cubicBezTo>
                    <a:pt x="1132" y="337"/>
                    <a:pt x="1137" y="336"/>
                    <a:pt x="1142" y="336"/>
                  </a:cubicBezTo>
                  <a:cubicBezTo>
                    <a:pt x="1143" y="335"/>
                    <a:pt x="1145" y="339"/>
                    <a:pt x="1146" y="340"/>
                  </a:cubicBezTo>
                  <a:cubicBezTo>
                    <a:pt x="1147" y="341"/>
                    <a:pt x="1150" y="341"/>
                    <a:pt x="1152" y="341"/>
                  </a:cubicBezTo>
                  <a:cubicBezTo>
                    <a:pt x="1156" y="342"/>
                    <a:pt x="1159" y="342"/>
                    <a:pt x="1163" y="340"/>
                  </a:cubicBezTo>
                  <a:cubicBezTo>
                    <a:pt x="1165" y="339"/>
                    <a:pt x="1165" y="338"/>
                    <a:pt x="1167" y="337"/>
                  </a:cubicBezTo>
                  <a:cubicBezTo>
                    <a:pt x="1169" y="337"/>
                    <a:pt x="1171" y="337"/>
                    <a:pt x="1174" y="337"/>
                  </a:cubicBezTo>
                  <a:cubicBezTo>
                    <a:pt x="1176" y="335"/>
                    <a:pt x="1182" y="329"/>
                    <a:pt x="1185" y="330"/>
                  </a:cubicBezTo>
                  <a:close/>
                  <a:moveTo>
                    <a:pt x="1134" y="234"/>
                  </a:moveTo>
                  <a:cubicBezTo>
                    <a:pt x="1133" y="230"/>
                    <a:pt x="1130" y="222"/>
                    <a:pt x="1131" y="218"/>
                  </a:cubicBezTo>
                  <a:cubicBezTo>
                    <a:pt x="1134" y="209"/>
                    <a:pt x="1136" y="198"/>
                    <a:pt x="1142" y="190"/>
                  </a:cubicBezTo>
                  <a:cubicBezTo>
                    <a:pt x="1147" y="186"/>
                    <a:pt x="1151" y="181"/>
                    <a:pt x="1155" y="176"/>
                  </a:cubicBezTo>
                  <a:cubicBezTo>
                    <a:pt x="1156" y="175"/>
                    <a:pt x="1153" y="164"/>
                    <a:pt x="1153" y="162"/>
                  </a:cubicBezTo>
                  <a:cubicBezTo>
                    <a:pt x="1152" y="158"/>
                    <a:pt x="1153" y="152"/>
                    <a:pt x="1149" y="149"/>
                  </a:cubicBezTo>
                  <a:cubicBezTo>
                    <a:pt x="1145" y="146"/>
                    <a:pt x="1141" y="143"/>
                    <a:pt x="1137" y="140"/>
                  </a:cubicBezTo>
                  <a:cubicBezTo>
                    <a:pt x="1143" y="134"/>
                    <a:pt x="1149" y="128"/>
                    <a:pt x="1155" y="122"/>
                  </a:cubicBezTo>
                  <a:cubicBezTo>
                    <a:pt x="1149" y="118"/>
                    <a:pt x="1145" y="116"/>
                    <a:pt x="1141" y="108"/>
                  </a:cubicBezTo>
                  <a:cubicBezTo>
                    <a:pt x="1139" y="102"/>
                    <a:pt x="1146" y="95"/>
                    <a:pt x="1149" y="90"/>
                  </a:cubicBezTo>
                  <a:cubicBezTo>
                    <a:pt x="1153" y="84"/>
                    <a:pt x="1159" y="82"/>
                    <a:pt x="1164" y="78"/>
                  </a:cubicBezTo>
                  <a:cubicBezTo>
                    <a:pt x="1170" y="74"/>
                    <a:pt x="1174" y="71"/>
                    <a:pt x="1179" y="65"/>
                  </a:cubicBezTo>
                  <a:cubicBezTo>
                    <a:pt x="1177" y="64"/>
                    <a:pt x="1175" y="62"/>
                    <a:pt x="1174" y="61"/>
                  </a:cubicBezTo>
                  <a:cubicBezTo>
                    <a:pt x="1180" y="60"/>
                    <a:pt x="1186" y="60"/>
                    <a:pt x="1191" y="57"/>
                  </a:cubicBezTo>
                  <a:cubicBezTo>
                    <a:pt x="1198" y="53"/>
                    <a:pt x="1205" y="49"/>
                    <a:pt x="1211" y="45"/>
                  </a:cubicBezTo>
                  <a:cubicBezTo>
                    <a:pt x="1204" y="42"/>
                    <a:pt x="1196" y="38"/>
                    <a:pt x="1188" y="36"/>
                  </a:cubicBezTo>
                  <a:cubicBezTo>
                    <a:pt x="1183" y="35"/>
                    <a:pt x="1172" y="34"/>
                    <a:pt x="1168" y="39"/>
                  </a:cubicBezTo>
                  <a:cubicBezTo>
                    <a:pt x="1166" y="42"/>
                    <a:pt x="1164" y="46"/>
                    <a:pt x="1160" y="46"/>
                  </a:cubicBezTo>
                  <a:cubicBezTo>
                    <a:pt x="1156" y="45"/>
                    <a:pt x="1151" y="44"/>
                    <a:pt x="1147" y="43"/>
                  </a:cubicBezTo>
                  <a:cubicBezTo>
                    <a:pt x="1141" y="42"/>
                    <a:pt x="1131" y="50"/>
                    <a:pt x="1126" y="52"/>
                  </a:cubicBezTo>
                  <a:cubicBezTo>
                    <a:pt x="1127" y="50"/>
                    <a:pt x="1137" y="35"/>
                    <a:pt x="1130" y="35"/>
                  </a:cubicBezTo>
                  <a:cubicBezTo>
                    <a:pt x="1124" y="35"/>
                    <a:pt x="1118" y="36"/>
                    <a:pt x="1113" y="32"/>
                  </a:cubicBezTo>
                  <a:cubicBezTo>
                    <a:pt x="1121" y="29"/>
                    <a:pt x="1129" y="26"/>
                    <a:pt x="1137" y="23"/>
                  </a:cubicBezTo>
                  <a:cubicBezTo>
                    <a:pt x="1121" y="16"/>
                    <a:pt x="1107" y="9"/>
                    <a:pt x="1091" y="6"/>
                  </a:cubicBezTo>
                  <a:cubicBezTo>
                    <a:pt x="1072" y="4"/>
                    <a:pt x="1054" y="0"/>
                    <a:pt x="1035" y="2"/>
                  </a:cubicBezTo>
                  <a:cubicBezTo>
                    <a:pt x="1028" y="3"/>
                    <a:pt x="1021" y="3"/>
                    <a:pt x="1015" y="4"/>
                  </a:cubicBezTo>
                  <a:cubicBezTo>
                    <a:pt x="1012" y="4"/>
                    <a:pt x="1008" y="3"/>
                    <a:pt x="1006" y="5"/>
                  </a:cubicBezTo>
                  <a:cubicBezTo>
                    <a:pt x="1002" y="6"/>
                    <a:pt x="1002" y="14"/>
                    <a:pt x="998" y="13"/>
                  </a:cubicBezTo>
                  <a:cubicBezTo>
                    <a:pt x="992" y="12"/>
                    <a:pt x="987" y="11"/>
                    <a:pt x="982" y="10"/>
                  </a:cubicBezTo>
                  <a:cubicBezTo>
                    <a:pt x="975" y="9"/>
                    <a:pt x="967" y="6"/>
                    <a:pt x="961" y="9"/>
                  </a:cubicBezTo>
                  <a:cubicBezTo>
                    <a:pt x="952" y="13"/>
                    <a:pt x="943" y="17"/>
                    <a:pt x="934" y="21"/>
                  </a:cubicBezTo>
                  <a:cubicBezTo>
                    <a:pt x="942" y="27"/>
                    <a:pt x="952" y="31"/>
                    <a:pt x="957" y="40"/>
                  </a:cubicBezTo>
                  <a:cubicBezTo>
                    <a:pt x="942" y="34"/>
                    <a:pt x="927" y="30"/>
                    <a:pt x="911" y="26"/>
                  </a:cubicBezTo>
                  <a:cubicBezTo>
                    <a:pt x="907" y="25"/>
                    <a:pt x="899" y="28"/>
                    <a:pt x="895" y="29"/>
                  </a:cubicBezTo>
                  <a:cubicBezTo>
                    <a:pt x="884" y="30"/>
                    <a:pt x="872" y="32"/>
                    <a:pt x="861" y="33"/>
                  </a:cubicBezTo>
                  <a:cubicBezTo>
                    <a:pt x="857" y="34"/>
                    <a:pt x="849" y="33"/>
                    <a:pt x="845" y="35"/>
                  </a:cubicBezTo>
                  <a:cubicBezTo>
                    <a:pt x="838" y="39"/>
                    <a:pt x="832" y="42"/>
                    <a:pt x="826" y="45"/>
                  </a:cubicBezTo>
                  <a:cubicBezTo>
                    <a:pt x="810" y="53"/>
                    <a:pt x="795" y="61"/>
                    <a:pt x="779" y="69"/>
                  </a:cubicBezTo>
                  <a:cubicBezTo>
                    <a:pt x="785" y="75"/>
                    <a:pt x="792" y="74"/>
                    <a:pt x="800" y="75"/>
                  </a:cubicBezTo>
                  <a:cubicBezTo>
                    <a:pt x="798" y="80"/>
                    <a:pt x="796" y="84"/>
                    <a:pt x="795" y="88"/>
                  </a:cubicBezTo>
                  <a:cubicBezTo>
                    <a:pt x="793" y="93"/>
                    <a:pt x="792" y="92"/>
                    <a:pt x="787" y="92"/>
                  </a:cubicBezTo>
                  <a:cubicBezTo>
                    <a:pt x="780" y="93"/>
                    <a:pt x="774" y="94"/>
                    <a:pt x="767" y="96"/>
                  </a:cubicBezTo>
                  <a:cubicBezTo>
                    <a:pt x="758" y="99"/>
                    <a:pt x="749" y="101"/>
                    <a:pt x="740" y="104"/>
                  </a:cubicBezTo>
                  <a:cubicBezTo>
                    <a:pt x="738" y="105"/>
                    <a:pt x="738" y="110"/>
                    <a:pt x="738" y="112"/>
                  </a:cubicBezTo>
                  <a:cubicBezTo>
                    <a:pt x="737" y="114"/>
                    <a:pt x="741" y="118"/>
                    <a:pt x="742" y="119"/>
                  </a:cubicBezTo>
                  <a:cubicBezTo>
                    <a:pt x="745" y="123"/>
                    <a:pt x="748" y="130"/>
                    <a:pt x="752" y="133"/>
                  </a:cubicBezTo>
                  <a:cubicBezTo>
                    <a:pt x="758" y="136"/>
                    <a:pt x="763" y="139"/>
                    <a:pt x="768" y="142"/>
                  </a:cubicBezTo>
                  <a:cubicBezTo>
                    <a:pt x="771" y="144"/>
                    <a:pt x="778" y="150"/>
                    <a:pt x="781" y="150"/>
                  </a:cubicBezTo>
                  <a:cubicBezTo>
                    <a:pt x="787" y="149"/>
                    <a:pt x="793" y="148"/>
                    <a:pt x="799" y="147"/>
                  </a:cubicBezTo>
                  <a:cubicBezTo>
                    <a:pt x="810" y="146"/>
                    <a:pt x="819" y="148"/>
                    <a:pt x="830" y="150"/>
                  </a:cubicBezTo>
                  <a:cubicBezTo>
                    <a:pt x="835" y="151"/>
                    <a:pt x="841" y="152"/>
                    <a:pt x="846" y="153"/>
                  </a:cubicBezTo>
                  <a:cubicBezTo>
                    <a:pt x="849" y="153"/>
                    <a:pt x="855" y="163"/>
                    <a:pt x="856" y="165"/>
                  </a:cubicBezTo>
                  <a:cubicBezTo>
                    <a:pt x="864" y="175"/>
                    <a:pt x="868" y="186"/>
                    <a:pt x="873" y="197"/>
                  </a:cubicBezTo>
                  <a:cubicBezTo>
                    <a:pt x="875" y="204"/>
                    <a:pt x="876" y="204"/>
                    <a:pt x="874" y="210"/>
                  </a:cubicBezTo>
                  <a:cubicBezTo>
                    <a:pt x="872" y="216"/>
                    <a:pt x="869" y="220"/>
                    <a:pt x="873" y="224"/>
                  </a:cubicBezTo>
                  <a:cubicBezTo>
                    <a:pt x="878" y="229"/>
                    <a:pt x="883" y="231"/>
                    <a:pt x="881" y="238"/>
                  </a:cubicBezTo>
                  <a:cubicBezTo>
                    <a:pt x="880" y="245"/>
                    <a:pt x="877" y="248"/>
                    <a:pt x="881" y="253"/>
                  </a:cubicBezTo>
                  <a:cubicBezTo>
                    <a:pt x="887" y="259"/>
                    <a:pt x="887" y="259"/>
                    <a:pt x="894" y="257"/>
                  </a:cubicBezTo>
                  <a:cubicBezTo>
                    <a:pt x="900" y="255"/>
                    <a:pt x="905" y="254"/>
                    <a:pt x="910" y="252"/>
                  </a:cubicBezTo>
                  <a:cubicBezTo>
                    <a:pt x="910" y="256"/>
                    <a:pt x="909" y="260"/>
                    <a:pt x="909" y="265"/>
                  </a:cubicBezTo>
                  <a:cubicBezTo>
                    <a:pt x="909" y="266"/>
                    <a:pt x="904" y="267"/>
                    <a:pt x="903" y="268"/>
                  </a:cubicBezTo>
                  <a:cubicBezTo>
                    <a:pt x="899" y="269"/>
                    <a:pt x="895" y="271"/>
                    <a:pt x="891" y="272"/>
                  </a:cubicBezTo>
                  <a:cubicBezTo>
                    <a:pt x="890" y="273"/>
                    <a:pt x="890" y="278"/>
                    <a:pt x="890" y="279"/>
                  </a:cubicBezTo>
                  <a:cubicBezTo>
                    <a:pt x="890" y="284"/>
                    <a:pt x="887" y="294"/>
                    <a:pt x="888" y="299"/>
                  </a:cubicBezTo>
                  <a:cubicBezTo>
                    <a:pt x="891" y="307"/>
                    <a:pt x="894" y="314"/>
                    <a:pt x="897" y="322"/>
                  </a:cubicBezTo>
                  <a:cubicBezTo>
                    <a:pt x="901" y="335"/>
                    <a:pt x="909" y="345"/>
                    <a:pt x="916" y="356"/>
                  </a:cubicBezTo>
                  <a:cubicBezTo>
                    <a:pt x="920" y="362"/>
                    <a:pt x="924" y="369"/>
                    <a:pt x="928" y="375"/>
                  </a:cubicBezTo>
                  <a:cubicBezTo>
                    <a:pt x="930" y="379"/>
                    <a:pt x="936" y="379"/>
                    <a:pt x="940" y="380"/>
                  </a:cubicBezTo>
                  <a:cubicBezTo>
                    <a:pt x="946" y="383"/>
                    <a:pt x="953" y="385"/>
                    <a:pt x="959" y="388"/>
                  </a:cubicBezTo>
                  <a:cubicBezTo>
                    <a:pt x="961" y="388"/>
                    <a:pt x="970" y="389"/>
                    <a:pt x="970" y="387"/>
                  </a:cubicBezTo>
                  <a:cubicBezTo>
                    <a:pt x="975" y="375"/>
                    <a:pt x="979" y="362"/>
                    <a:pt x="983" y="349"/>
                  </a:cubicBezTo>
                  <a:cubicBezTo>
                    <a:pt x="986" y="339"/>
                    <a:pt x="990" y="329"/>
                    <a:pt x="993" y="318"/>
                  </a:cubicBezTo>
                  <a:cubicBezTo>
                    <a:pt x="995" y="313"/>
                    <a:pt x="995" y="313"/>
                    <a:pt x="1000" y="311"/>
                  </a:cubicBezTo>
                  <a:cubicBezTo>
                    <a:pt x="1007" y="309"/>
                    <a:pt x="1014" y="307"/>
                    <a:pt x="1020" y="305"/>
                  </a:cubicBezTo>
                  <a:cubicBezTo>
                    <a:pt x="1024" y="303"/>
                    <a:pt x="1031" y="303"/>
                    <a:pt x="1034" y="300"/>
                  </a:cubicBezTo>
                  <a:cubicBezTo>
                    <a:pt x="1038" y="297"/>
                    <a:pt x="1042" y="290"/>
                    <a:pt x="1045" y="286"/>
                  </a:cubicBezTo>
                  <a:cubicBezTo>
                    <a:pt x="1048" y="282"/>
                    <a:pt x="1049" y="280"/>
                    <a:pt x="1054" y="279"/>
                  </a:cubicBezTo>
                  <a:cubicBezTo>
                    <a:pt x="1060" y="277"/>
                    <a:pt x="1066" y="276"/>
                    <a:pt x="1072" y="274"/>
                  </a:cubicBezTo>
                  <a:cubicBezTo>
                    <a:pt x="1081" y="272"/>
                    <a:pt x="1092" y="271"/>
                    <a:pt x="1100" y="266"/>
                  </a:cubicBezTo>
                  <a:cubicBezTo>
                    <a:pt x="1111" y="260"/>
                    <a:pt x="1121" y="253"/>
                    <a:pt x="1131" y="247"/>
                  </a:cubicBezTo>
                  <a:cubicBezTo>
                    <a:pt x="1136" y="241"/>
                    <a:pt x="1136" y="241"/>
                    <a:pt x="1134" y="234"/>
                  </a:cubicBezTo>
                  <a:close/>
                  <a:moveTo>
                    <a:pt x="2155" y="814"/>
                  </a:moveTo>
                  <a:cubicBezTo>
                    <a:pt x="2157" y="813"/>
                    <a:pt x="2161" y="813"/>
                    <a:pt x="2161" y="810"/>
                  </a:cubicBezTo>
                  <a:cubicBezTo>
                    <a:pt x="2161" y="807"/>
                    <a:pt x="2162" y="804"/>
                    <a:pt x="2165" y="804"/>
                  </a:cubicBezTo>
                  <a:cubicBezTo>
                    <a:pt x="2165" y="801"/>
                    <a:pt x="2165" y="799"/>
                    <a:pt x="2162" y="799"/>
                  </a:cubicBezTo>
                  <a:cubicBezTo>
                    <a:pt x="2162" y="799"/>
                    <a:pt x="2162" y="800"/>
                    <a:pt x="2162" y="801"/>
                  </a:cubicBezTo>
                  <a:cubicBezTo>
                    <a:pt x="2155" y="797"/>
                    <a:pt x="2151" y="803"/>
                    <a:pt x="2146" y="806"/>
                  </a:cubicBezTo>
                  <a:cubicBezTo>
                    <a:pt x="2146" y="811"/>
                    <a:pt x="2145" y="812"/>
                    <a:pt x="2149" y="815"/>
                  </a:cubicBezTo>
                  <a:cubicBezTo>
                    <a:pt x="2151" y="816"/>
                    <a:pt x="2152" y="816"/>
                    <a:pt x="2154" y="816"/>
                  </a:cubicBezTo>
                  <a:cubicBezTo>
                    <a:pt x="2156" y="816"/>
                    <a:pt x="2154" y="814"/>
                    <a:pt x="2155" y="814"/>
                  </a:cubicBezTo>
                  <a:close/>
                  <a:moveTo>
                    <a:pt x="2124" y="1024"/>
                  </a:moveTo>
                  <a:cubicBezTo>
                    <a:pt x="2125" y="1017"/>
                    <a:pt x="2124" y="1009"/>
                    <a:pt x="2126" y="1003"/>
                  </a:cubicBezTo>
                  <a:cubicBezTo>
                    <a:pt x="2128" y="996"/>
                    <a:pt x="2120" y="991"/>
                    <a:pt x="2115" y="997"/>
                  </a:cubicBezTo>
                  <a:cubicBezTo>
                    <a:pt x="2119" y="993"/>
                    <a:pt x="2115" y="993"/>
                    <a:pt x="2115" y="990"/>
                  </a:cubicBezTo>
                  <a:cubicBezTo>
                    <a:pt x="2114" y="988"/>
                    <a:pt x="2114" y="983"/>
                    <a:pt x="2113" y="982"/>
                  </a:cubicBezTo>
                  <a:cubicBezTo>
                    <a:pt x="2111" y="982"/>
                    <a:pt x="2107" y="981"/>
                    <a:pt x="2107" y="979"/>
                  </a:cubicBezTo>
                  <a:cubicBezTo>
                    <a:pt x="2106" y="976"/>
                    <a:pt x="2109" y="975"/>
                    <a:pt x="2109" y="972"/>
                  </a:cubicBezTo>
                  <a:cubicBezTo>
                    <a:pt x="2108" y="969"/>
                    <a:pt x="2103" y="969"/>
                    <a:pt x="2103" y="967"/>
                  </a:cubicBezTo>
                  <a:cubicBezTo>
                    <a:pt x="2103" y="963"/>
                    <a:pt x="2102" y="965"/>
                    <a:pt x="2099" y="963"/>
                  </a:cubicBezTo>
                  <a:cubicBezTo>
                    <a:pt x="2096" y="961"/>
                    <a:pt x="2100" y="960"/>
                    <a:pt x="2095" y="959"/>
                  </a:cubicBezTo>
                  <a:cubicBezTo>
                    <a:pt x="2092" y="959"/>
                    <a:pt x="2090" y="959"/>
                    <a:pt x="2089" y="957"/>
                  </a:cubicBezTo>
                  <a:cubicBezTo>
                    <a:pt x="2085" y="952"/>
                    <a:pt x="2081" y="951"/>
                    <a:pt x="2077" y="947"/>
                  </a:cubicBezTo>
                  <a:cubicBezTo>
                    <a:pt x="2073" y="944"/>
                    <a:pt x="2068" y="941"/>
                    <a:pt x="2065" y="937"/>
                  </a:cubicBezTo>
                  <a:cubicBezTo>
                    <a:pt x="2062" y="932"/>
                    <a:pt x="2063" y="929"/>
                    <a:pt x="2056" y="928"/>
                  </a:cubicBezTo>
                  <a:cubicBezTo>
                    <a:pt x="2054" y="928"/>
                    <a:pt x="2044" y="924"/>
                    <a:pt x="2043" y="926"/>
                  </a:cubicBezTo>
                  <a:cubicBezTo>
                    <a:pt x="2041" y="928"/>
                    <a:pt x="2049" y="938"/>
                    <a:pt x="2051" y="940"/>
                  </a:cubicBezTo>
                  <a:cubicBezTo>
                    <a:pt x="2054" y="942"/>
                    <a:pt x="2061" y="944"/>
                    <a:pt x="2061" y="949"/>
                  </a:cubicBezTo>
                  <a:cubicBezTo>
                    <a:pt x="2061" y="956"/>
                    <a:pt x="2069" y="955"/>
                    <a:pt x="2070" y="961"/>
                  </a:cubicBezTo>
                  <a:cubicBezTo>
                    <a:pt x="2071" y="964"/>
                    <a:pt x="2072" y="968"/>
                    <a:pt x="2073" y="971"/>
                  </a:cubicBezTo>
                  <a:cubicBezTo>
                    <a:pt x="2074" y="974"/>
                    <a:pt x="2076" y="973"/>
                    <a:pt x="2077" y="974"/>
                  </a:cubicBezTo>
                  <a:cubicBezTo>
                    <a:pt x="2081" y="978"/>
                    <a:pt x="2083" y="987"/>
                    <a:pt x="2086" y="992"/>
                  </a:cubicBezTo>
                  <a:cubicBezTo>
                    <a:pt x="2088" y="997"/>
                    <a:pt x="2091" y="1000"/>
                    <a:pt x="2094" y="1003"/>
                  </a:cubicBezTo>
                  <a:cubicBezTo>
                    <a:pt x="2101" y="1010"/>
                    <a:pt x="2107" y="1018"/>
                    <a:pt x="2115" y="1024"/>
                  </a:cubicBezTo>
                  <a:cubicBezTo>
                    <a:pt x="2115" y="1023"/>
                    <a:pt x="2115" y="1021"/>
                    <a:pt x="2115" y="1020"/>
                  </a:cubicBezTo>
                  <a:cubicBezTo>
                    <a:pt x="2119" y="1024"/>
                    <a:pt x="2121" y="1018"/>
                    <a:pt x="2124" y="1024"/>
                  </a:cubicBezTo>
                  <a:close/>
                  <a:moveTo>
                    <a:pt x="2141" y="995"/>
                  </a:moveTo>
                  <a:cubicBezTo>
                    <a:pt x="2137" y="991"/>
                    <a:pt x="2138" y="1000"/>
                    <a:pt x="2139" y="1001"/>
                  </a:cubicBezTo>
                  <a:cubicBezTo>
                    <a:pt x="2144" y="1003"/>
                    <a:pt x="2144" y="997"/>
                    <a:pt x="2141" y="995"/>
                  </a:cubicBezTo>
                  <a:close/>
                  <a:moveTo>
                    <a:pt x="2185" y="1039"/>
                  </a:moveTo>
                  <a:cubicBezTo>
                    <a:pt x="2181" y="1040"/>
                    <a:pt x="2176" y="1037"/>
                    <a:pt x="2177" y="1032"/>
                  </a:cubicBezTo>
                  <a:cubicBezTo>
                    <a:pt x="2174" y="1033"/>
                    <a:pt x="2167" y="1032"/>
                    <a:pt x="2166" y="1030"/>
                  </a:cubicBezTo>
                  <a:cubicBezTo>
                    <a:pt x="2163" y="1027"/>
                    <a:pt x="2162" y="1029"/>
                    <a:pt x="2161" y="1032"/>
                  </a:cubicBezTo>
                  <a:cubicBezTo>
                    <a:pt x="2161" y="1033"/>
                    <a:pt x="2159" y="1032"/>
                    <a:pt x="2157" y="1032"/>
                  </a:cubicBezTo>
                  <a:cubicBezTo>
                    <a:pt x="2151" y="1032"/>
                    <a:pt x="2147" y="1033"/>
                    <a:pt x="2144" y="1027"/>
                  </a:cubicBezTo>
                  <a:cubicBezTo>
                    <a:pt x="2143" y="1027"/>
                    <a:pt x="2136" y="1025"/>
                    <a:pt x="2134" y="1024"/>
                  </a:cubicBezTo>
                  <a:cubicBezTo>
                    <a:pt x="2133" y="1026"/>
                    <a:pt x="2131" y="1025"/>
                    <a:pt x="2128" y="1024"/>
                  </a:cubicBezTo>
                  <a:cubicBezTo>
                    <a:pt x="2126" y="1024"/>
                    <a:pt x="2126" y="1025"/>
                    <a:pt x="2124" y="1026"/>
                  </a:cubicBezTo>
                  <a:cubicBezTo>
                    <a:pt x="2119" y="1032"/>
                    <a:pt x="2126" y="1033"/>
                    <a:pt x="2130" y="1033"/>
                  </a:cubicBezTo>
                  <a:cubicBezTo>
                    <a:pt x="2130" y="1034"/>
                    <a:pt x="2130" y="1035"/>
                    <a:pt x="2129" y="1036"/>
                  </a:cubicBezTo>
                  <a:cubicBezTo>
                    <a:pt x="2134" y="1037"/>
                    <a:pt x="2139" y="1040"/>
                    <a:pt x="2143" y="1040"/>
                  </a:cubicBezTo>
                  <a:cubicBezTo>
                    <a:pt x="2146" y="1041"/>
                    <a:pt x="2148" y="1039"/>
                    <a:pt x="2151" y="1039"/>
                  </a:cubicBezTo>
                  <a:cubicBezTo>
                    <a:pt x="2153" y="1040"/>
                    <a:pt x="2156" y="1041"/>
                    <a:pt x="2158" y="1042"/>
                  </a:cubicBezTo>
                  <a:cubicBezTo>
                    <a:pt x="2160" y="1043"/>
                    <a:pt x="2162" y="1044"/>
                    <a:pt x="2164" y="1044"/>
                  </a:cubicBezTo>
                  <a:cubicBezTo>
                    <a:pt x="2166" y="1044"/>
                    <a:pt x="2168" y="1044"/>
                    <a:pt x="2169" y="1045"/>
                  </a:cubicBezTo>
                  <a:cubicBezTo>
                    <a:pt x="2170" y="1045"/>
                    <a:pt x="2171" y="1043"/>
                    <a:pt x="2172" y="1043"/>
                  </a:cubicBezTo>
                  <a:cubicBezTo>
                    <a:pt x="2176" y="1044"/>
                    <a:pt x="2178" y="1045"/>
                    <a:pt x="2183" y="1044"/>
                  </a:cubicBezTo>
                  <a:cubicBezTo>
                    <a:pt x="2186" y="1046"/>
                    <a:pt x="2190" y="1047"/>
                    <a:pt x="2193" y="1048"/>
                  </a:cubicBezTo>
                  <a:cubicBezTo>
                    <a:pt x="2189" y="1044"/>
                    <a:pt x="2194" y="1037"/>
                    <a:pt x="2185" y="1039"/>
                  </a:cubicBezTo>
                  <a:close/>
                  <a:moveTo>
                    <a:pt x="2119" y="990"/>
                  </a:moveTo>
                  <a:cubicBezTo>
                    <a:pt x="2121" y="992"/>
                    <a:pt x="2121" y="991"/>
                    <a:pt x="2123" y="991"/>
                  </a:cubicBezTo>
                  <a:cubicBezTo>
                    <a:pt x="2124" y="991"/>
                    <a:pt x="2124" y="993"/>
                    <a:pt x="2125" y="994"/>
                  </a:cubicBezTo>
                  <a:cubicBezTo>
                    <a:pt x="2126" y="996"/>
                    <a:pt x="2126" y="997"/>
                    <a:pt x="2127" y="998"/>
                  </a:cubicBezTo>
                  <a:cubicBezTo>
                    <a:pt x="2129" y="999"/>
                    <a:pt x="2130" y="1000"/>
                    <a:pt x="2132" y="1000"/>
                  </a:cubicBezTo>
                  <a:cubicBezTo>
                    <a:pt x="2130" y="998"/>
                    <a:pt x="2131" y="997"/>
                    <a:pt x="2132" y="995"/>
                  </a:cubicBezTo>
                  <a:cubicBezTo>
                    <a:pt x="2126" y="995"/>
                    <a:pt x="2129" y="986"/>
                    <a:pt x="2124" y="986"/>
                  </a:cubicBezTo>
                  <a:cubicBezTo>
                    <a:pt x="2124" y="987"/>
                    <a:pt x="2124" y="988"/>
                    <a:pt x="2124" y="988"/>
                  </a:cubicBezTo>
                  <a:cubicBezTo>
                    <a:pt x="2122" y="985"/>
                    <a:pt x="2121" y="988"/>
                    <a:pt x="2119" y="9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buClrTx/>
                <a:defRPr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984897" y="406"/>
            <a:ext cx="7255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Registra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el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ingreso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egreso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por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mercancias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,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servicios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y </a:t>
            </a:r>
            <a:r>
              <a:rPr lang="en-US" sz="2000" b="1" kern="1200" dirty="0" err="1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transferencias</a:t>
            </a:r>
            <a:r>
              <a:rPr lang="en-US" sz="2000" b="1" kern="1200" dirty="0">
                <a:solidFill>
                  <a:srgbClr val="282F39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721FE7-8B9D-4AF6-8DBD-CAB7C146E488}"/>
              </a:ext>
            </a:extLst>
          </p:cNvPr>
          <p:cNvGrpSpPr/>
          <p:nvPr/>
        </p:nvGrpSpPr>
        <p:grpSpPr>
          <a:xfrm>
            <a:off x="822553" y="1489964"/>
            <a:ext cx="1805234" cy="1392885"/>
            <a:chOff x="1009650" y="2102584"/>
            <a:chExt cx="3678465" cy="2838234"/>
          </a:xfrm>
          <a:solidFill>
            <a:schemeClr val="accent1"/>
          </a:solidFill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C6514EBA-5706-4E9B-8CD6-D5F040CAD4D8}"/>
                </a:ext>
              </a:extLst>
            </p:cNvPr>
            <p:cNvSpPr/>
            <p:nvPr/>
          </p:nvSpPr>
          <p:spPr>
            <a:xfrm>
              <a:off x="1009650" y="2102584"/>
              <a:ext cx="2838234" cy="2838234"/>
            </a:xfrm>
            <a:prstGeom prst="blockArc">
              <a:avLst>
                <a:gd name="adj1" fmla="val 21570102"/>
                <a:gd name="adj2" fmla="val 17581411"/>
                <a:gd name="adj3" fmla="val 105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 dirty="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B94E1E0F-28A0-4214-99F9-3E2767B35EF6}"/>
                </a:ext>
              </a:extLst>
            </p:cNvPr>
            <p:cNvSpPr/>
            <p:nvPr/>
          </p:nvSpPr>
          <p:spPr>
            <a:xfrm>
              <a:off x="3541486" y="3216901"/>
              <a:ext cx="1146629" cy="609600"/>
            </a:xfrm>
            <a:prstGeom prst="rightArrow">
              <a:avLst>
                <a:gd name="adj1" fmla="val 50000"/>
                <a:gd name="adj2" fmla="val 738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3646EC1-D36E-4FC3-8DE3-B3C4BC20AD9C}"/>
              </a:ext>
            </a:extLst>
          </p:cNvPr>
          <p:cNvGrpSpPr/>
          <p:nvPr/>
        </p:nvGrpSpPr>
        <p:grpSpPr>
          <a:xfrm>
            <a:off x="2771096" y="1489964"/>
            <a:ext cx="1805234" cy="1392885"/>
            <a:chOff x="1009650" y="2102584"/>
            <a:chExt cx="3678465" cy="2838234"/>
          </a:xfrm>
          <a:solidFill>
            <a:schemeClr val="accent2"/>
          </a:solidFill>
        </p:grpSpPr>
        <p:sp>
          <p:nvSpPr>
            <p:cNvPr id="11" name="Block Arc 10">
              <a:extLst>
                <a:ext uri="{FF2B5EF4-FFF2-40B4-BE49-F238E27FC236}">
                  <a16:creationId xmlns:a16="http://schemas.microsoft.com/office/drawing/2014/main" id="{AC40380F-E537-4F4C-9AB9-8A921ADAC0AA}"/>
                </a:ext>
              </a:extLst>
            </p:cNvPr>
            <p:cNvSpPr/>
            <p:nvPr/>
          </p:nvSpPr>
          <p:spPr>
            <a:xfrm>
              <a:off x="1009650" y="2102584"/>
              <a:ext cx="2838234" cy="2838234"/>
            </a:xfrm>
            <a:prstGeom prst="blockArc">
              <a:avLst>
                <a:gd name="adj1" fmla="val 21570102"/>
                <a:gd name="adj2" fmla="val 17581411"/>
                <a:gd name="adj3" fmla="val 105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66F66D54-EC7C-4533-BF01-124E786F8935}"/>
                </a:ext>
              </a:extLst>
            </p:cNvPr>
            <p:cNvSpPr/>
            <p:nvPr/>
          </p:nvSpPr>
          <p:spPr>
            <a:xfrm>
              <a:off x="3541486" y="3216901"/>
              <a:ext cx="1146629" cy="609600"/>
            </a:xfrm>
            <a:prstGeom prst="rightArrow">
              <a:avLst>
                <a:gd name="adj1" fmla="val 50000"/>
                <a:gd name="adj2" fmla="val 738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1301CC-D79E-48D4-8D2A-784561229E77}"/>
              </a:ext>
            </a:extLst>
          </p:cNvPr>
          <p:cNvGrpSpPr/>
          <p:nvPr/>
        </p:nvGrpSpPr>
        <p:grpSpPr>
          <a:xfrm>
            <a:off x="4654324" y="1489964"/>
            <a:ext cx="1805234" cy="1392885"/>
            <a:chOff x="1009650" y="2102584"/>
            <a:chExt cx="3678465" cy="2838234"/>
          </a:xfrm>
          <a:solidFill>
            <a:schemeClr val="accent4"/>
          </a:solidFill>
        </p:grpSpPr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id="{3346AF05-70A3-4E37-AEF7-933D1045D830}"/>
                </a:ext>
              </a:extLst>
            </p:cNvPr>
            <p:cNvSpPr/>
            <p:nvPr/>
          </p:nvSpPr>
          <p:spPr>
            <a:xfrm>
              <a:off x="1009650" y="2102584"/>
              <a:ext cx="2838234" cy="2838234"/>
            </a:xfrm>
            <a:prstGeom prst="blockArc">
              <a:avLst>
                <a:gd name="adj1" fmla="val 21570102"/>
                <a:gd name="adj2" fmla="val 17581411"/>
                <a:gd name="adj3" fmla="val 105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5E654D12-6D32-497E-8145-FDC00F449BF4}"/>
                </a:ext>
              </a:extLst>
            </p:cNvPr>
            <p:cNvSpPr/>
            <p:nvPr/>
          </p:nvSpPr>
          <p:spPr>
            <a:xfrm>
              <a:off x="3541486" y="3216901"/>
              <a:ext cx="1146629" cy="609600"/>
            </a:xfrm>
            <a:prstGeom prst="rightArrow">
              <a:avLst>
                <a:gd name="adj1" fmla="val 50000"/>
                <a:gd name="adj2" fmla="val 738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sp>
        <p:nvSpPr>
          <p:cNvPr id="17" name="Block Arc 16">
            <a:extLst>
              <a:ext uri="{FF2B5EF4-FFF2-40B4-BE49-F238E27FC236}">
                <a16:creationId xmlns:a16="http://schemas.microsoft.com/office/drawing/2014/main" id="{94ACC1F5-A3C5-4C33-A6AC-85E1B631DC5C}"/>
              </a:ext>
            </a:extLst>
          </p:cNvPr>
          <p:cNvSpPr/>
          <p:nvPr/>
        </p:nvSpPr>
        <p:spPr>
          <a:xfrm>
            <a:off x="6624639" y="1489964"/>
            <a:ext cx="1392884" cy="1392885"/>
          </a:xfrm>
          <a:prstGeom prst="blockArc">
            <a:avLst>
              <a:gd name="adj1" fmla="val 17592716"/>
              <a:gd name="adj2" fmla="val 17581411"/>
              <a:gd name="adj3" fmla="val 1058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282F39"/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048EC2-07B4-4E3A-BD90-A648C2D67BC5}"/>
              </a:ext>
            </a:extLst>
          </p:cNvPr>
          <p:cNvSpPr txBox="1"/>
          <p:nvPr/>
        </p:nvSpPr>
        <p:spPr>
          <a:xfrm>
            <a:off x="822553" y="1690117"/>
            <a:ext cx="1325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ru-RU" sz="600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1</a:t>
            </a:r>
            <a:endParaRPr lang="en-GB" sz="60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19AA31-A72C-402B-9C5D-6E43BA902285}"/>
              </a:ext>
            </a:extLst>
          </p:cNvPr>
          <p:cNvSpPr txBox="1"/>
          <p:nvPr/>
        </p:nvSpPr>
        <p:spPr>
          <a:xfrm>
            <a:off x="2792868" y="1690117"/>
            <a:ext cx="1325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600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2</a:t>
            </a:r>
            <a:endParaRPr lang="en-GB" sz="60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301A44-4617-45D0-86D6-EF5A85C32FD7}"/>
              </a:ext>
            </a:extLst>
          </p:cNvPr>
          <p:cNvSpPr txBox="1"/>
          <p:nvPr/>
        </p:nvSpPr>
        <p:spPr>
          <a:xfrm>
            <a:off x="4708753" y="1690117"/>
            <a:ext cx="1325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600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3</a:t>
            </a:r>
            <a:endParaRPr lang="en-GB" sz="60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F4AE0D-3187-42E0-A2F0-E23013DCFBA5}"/>
              </a:ext>
            </a:extLst>
          </p:cNvPr>
          <p:cNvSpPr txBox="1"/>
          <p:nvPr/>
        </p:nvSpPr>
        <p:spPr>
          <a:xfrm>
            <a:off x="6657296" y="1690117"/>
            <a:ext cx="1325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US" sz="6000" b="1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4</a:t>
            </a:r>
            <a:endParaRPr lang="en-GB" sz="6000" b="1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7B4704-66F4-4D5E-B399-6D46D79D2C05}"/>
              </a:ext>
            </a:extLst>
          </p:cNvPr>
          <p:cNvSpPr txBox="1"/>
          <p:nvPr/>
        </p:nvSpPr>
        <p:spPr>
          <a:xfrm>
            <a:off x="962656" y="3052487"/>
            <a:ext cx="1252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Un deficit en la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cuenta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corriente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implica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una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escasez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divisas para la Economía.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F300C6-5573-4817-82BD-0FCE6C5FCA28}"/>
              </a:ext>
            </a:extLst>
          </p:cNvPr>
          <p:cNvSpPr txBox="1"/>
          <p:nvPr/>
        </p:nvSpPr>
        <p:spPr>
          <a:xfrm>
            <a:off x="2829460" y="2997469"/>
            <a:ext cx="1334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Un deficit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nos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dice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cuanto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es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el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monto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financiar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ya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sea con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saldos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otras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balanzas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o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vía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préstamos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internacionales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7FDB61-7B60-41D4-925C-56E00746AE83}"/>
              </a:ext>
            </a:extLst>
          </p:cNvPr>
          <p:cNvSpPr txBox="1"/>
          <p:nvPr/>
        </p:nvSpPr>
        <p:spPr>
          <a:xfrm>
            <a:off x="4719137" y="3056904"/>
            <a:ext cx="15836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Para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países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en Desarrollo, la Cuenta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transferencias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donde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registran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las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remesas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representa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un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ingreso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importante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de divisas.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3D5D0F-1948-4232-BC57-7746F1B3C9EC}"/>
              </a:ext>
            </a:extLst>
          </p:cNvPr>
          <p:cNvSpPr txBox="1"/>
          <p:nvPr/>
        </p:nvSpPr>
        <p:spPr>
          <a:xfrm>
            <a:off x="6693888" y="3123174"/>
            <a:ext cx="1487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El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ingreso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servicios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en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los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países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desarrollados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, es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muy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bajo,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excepto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aquellos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que son </a:t>
            </a:r>
            <a:r>
              <a:rPr lang="en-US" sz="1200" kern="1200" dirty="0" err="1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atractivos</a:t>
            </a:r>
            <a:r>
              <a:rPr lang="en-US" sz="1200" kern="1200" dirty="0">
                <a:solidFill>
                  <a:srgbClr val="282F39"/>
                </a:solidFill>
                <a:latin typeface="Open Sans" panose="020B0606030504020204" pitchFamily="34" charset="0"/>
                <a:ea typeface="+mn-ea"/>
                <a:cs typeface="+mn-cs"/>
              </a:rPr>
              <a:t> al turismo.</a:t>
            </a:r>
            <a:endParaRPr lang="en-GB" sz="1200" kern="12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" name="Shape 91">
            <a:extLst>
              <a:ext uri="{FF2B5EF4-FFF2-40B4-BE49-F238E27FC236}">
                <a16:creationId xmlns:a16="http://schemas.microsoft.com/office/drawing/2014/main" id="{532A6C7D-0EA5-240C-B048-13FABF0B598C}"/>
              </a:ext>
            </a:extLst>
          </p:cNvPr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Shape 92">
            <a:extLst>
              <a:ext uri="{FF2B5EF4-FFF2-40B4-BE49-F238E27FC236}">
                <a16:creationId xmlns:a16="http://schemas.microsoft.com/office/drawing/2014/main" id="{997B294F-D261-9513-2129-A9B316BBEBE8}"/>
              </a:ext>
            </a:extLst>
          </p:cNvPr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Shape 93">
            <a:extLst>
              <a:ext uri="{FF2B5EF4-FFF2-40B4-BE49-F238E27FC236}">
                <a16:creationId xmlns:a16="http://schemas.microsoft.com/office/drawing/2014/main" id="{A8C694B4-0128-56D5-4C2B-2C43A0DC1E5D}"/>
              </a:ext>
            </a:extLst>
          </p:cNvPr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318255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2217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4397414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IV.2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Balanza</a:t>
            </a:r>
            <a:b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Comercial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6206464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registro de las ventas y compras en los mercados internacionales.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Nos permite obtener información sobre las exportaciones e importaciones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43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924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44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EA37B5AA-9CD6-4803-A1CD-641D28680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354" y="1696870"/>
            <a:ext cx="1179801" cy="980648"/>
          </a:xfrm>
          <a:custGeom>
            <a:avLst/>
            <a:gdLst>
              <a:gd name="T0" fmla="*/ 693893475 w 5850"/>
              <a:gd name="T1" fmla="*/ 0 h 4862"/>
              <a:gd name="T2" fmla="*/ 529853861 w 5850"/>
              <a:gd name="T3" fmla="*/ 119326318 h 4862"/>
              <a:gd name="T4" fmla="*/ 529853861 w 5850"/>
              <a:gd name="T5" fmla="*/ 119326318 h 4862"/>
              <a:gd name="T6" fmla="*/ 424687059 w 5850"/>
              <a:gd name="T7" fmla="*/ 359146175 h 4862"/>
              <a:gd name="T8" fmla="*/ 424687059 w 5850"/>
              <a:gd name="T9" fmla="*/ 359146175 h 4862"/>
              <a:gd name="T10" fmla="*/ 164169251 w 5850"/>
              <a:gd name="T11" fmla="*/ 385086866 h 4862"/>
              <a:gd name="T12" fmla="*/ 0 w 5850"/>
              <a:gd name="T13" fmla="*/ 504413184 h 4862"/>
              <a:gd name="T14" fmla="*/ 0 w 5850"/>
              <a:gd name="T15" fmla="*/ 504413184 h 4862"/>
              <a:gd name="T16" fmla="*/ 535300446 w 5850"/>
              <a:gd name="T17" fmla="*/ 511287221 h 4862"/>
              <a:gd name="T18" fmla="*/ 535300446 w 5850"/>
              <a:gd name="T19" fmla="*/ 511287221 h 4862"/>
              <a:gd name="T20" fmla="*/ 693893475 w 5850"/>
              <a:gd name="T21" fmla="*/ 0 h 48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850" h="4862">
                <a:moveTo>
                  <a:pt x="5351" y="0"/>
                </a:moveTo>
                <a:lnTo>
                  <a:pt x="4086" y="920"/>
                </a:lnTo>
                <a:cubicBezTo>
                  <a:pt x="4166" y="1614"/>
                  <a:pt x="3880" y="2329"/>
                  <a:pt x="3275" y="2769"/>
                </a:cubicBezTo>
                <a:cubicBezTo>
                  <a:pt x="2670" y="3209"/>
                  <a:pt x="1901" y="3259"/>
                  <a:pt x="1266" y="2969"/>
                </a:cubicBezTo>
                <a:lnTo>
                  <a:pt x="0" y="3889"/>
                </a:lnTo>
                <a:cubicBezTo>
                  <a:pt x="1180" y="4795"/>
                  <a:pt x="2862" y="4861"/>
                  <a:pt x="4128" y="3942"/>
                </a:cubicBezTo>
                <a:cubicBezTo>
                  <a:pt x="5392" y="3022"/>
                  <a:pt x="5849" y="1403"/>
                  <a:pt x="5351" y="0"/>
                </a:cubicBezTo>
              </a:path>
            </a:pathLst>
          </a:custGeom>
          <a:solidFill>
            <a:schemeClr val="accent6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6DCB5081-4626-4C92-B6ED-E9DA02168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4443" y="3067821"/>
            <a:ext cx="1258039" cy="854399"/>
          </a:xfrm>
          <a:custGeom>
            <a:avLst/>
            <a:gdLst>
              <a:gd name="T0" fmla="*/ 0 w 6239"/>
              <a:gd name="T1" fmla="*/ 200372302 h 4239"/>
              <a:gd name="T2" fmla="*/ 185373209 w 6239"/>
              <a:gd name="T3" fmla="*/ 282878523 h 4239"/>
              <a:gd name="T4" fmla="*/ 185373209 w 6239"/>
              <a:gd name="T5" fmla="*/ 282878523 h 4239"/>
              <a:gd name="T6" fmla="*/ 445543348 w 6239"/>
              <a:gd name="T7" fmla="*/ 254124142 h 4239"/>
              <a:gd name="T8" fmla="*/ 445543348 w 6239"/>
              <a:gd name="T9" fmla="*/ 254124142 h 4239"/>
              <a:gd name="T10" fmla="*/ 598119811 w 6239"/>
              <a:gd name="T11" fmla="*/ 466542067 h 4239"/>
              <a:gd name="T12" fmla="*/ 783363044 w 6239"/>
              <a:gd name="T13" fmla="*/ 548918727 h 4239"/>
              <a:gd name="T14" fmla="*/ 783363044 w 6239"/>
              <a:gd name="T15" fmla="*/ 548918727 h 4239"/>
              <a:gd name="T16" fmla="*/ 521896387 w 6239"/>
              <a:gd name="T17" fmla="*/ 82506221 h 4239"/>
              <a:gd name="T18" fmla="*/ 521896387 w 6239"/>
              <a:gd name="T19" fmla="*/ 82506221 h 4239"/>
              <a:gd name="T20" fmla="*/ 0 w 6239"/>
              <a:gd name="T21" fmla="*/ 200372302 h 42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239" h="4239">
                <a:moveTo>
                  <a:pt x="0" y="1547"/>
                </a:moveTo>
                <a:lnTo>
                  <a:pt x="1430" y="2184"/>
                </a:lnTo>
                <a:cubicBezTo>
                  <a:pt x="1991" y="1768"/>
                  <a:pt x="2754" y="1658"/>
                  <a:pt x="3437" y="1962"/>
                </a:cubicBezTo>
                <a:cubicBezTo>
                  <a:pt x="4120" y="2266"/>
                  <a:pt x="4549" y="2906"/>
                  <a:pt x="4614" y="3602"/>
                </a:cubicBezTo>
                <a:lnTo>
                  <a:pt x="6043" y="4238"/>
                </a:lnTo>
                <a:cubicBezTo>
                  <a:pt x="6238" y="2762"/>
                  <a:pt x="5455" y="1273"/>
                  <a:pt x="4026" y="637"/>
                </a:cubicBezTo>
                <a:cubicBezTo>
                  <a:pt x="2598" y="0"/>
                  <a:pt x="967" y="415"/>
                  <a:pt x="0" y="1547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9E0F4AE2-CA71-4AE6-A853-79C69AD40F15}"/>
              </a:ext>
            </a:extLst>
          </p:cNvPr>
          <p:cNvGrpSpPr/>
          <p:nvPr/>
        </p:nvGrpSpPr>
        <p:grpSpPr>
          <a:xfrm>
            <a:off x="2781406" y="2184971"/>
            <a:ext cx="1417183" cy="1387844"/>
            <a:chOff x="7413908" y="5826589"/>
            <a:chExt cx="3779155" cy="3700917"/>
          </a:xfrm>
        </p:grpSpPr>
        <p:sp>
          <p:nvSpPr>
            <p:cNvPr id="9" name="Freeform 2">
              <a:extLst>
                <a:ext uri="{FF2B5EF4-FFF2-40B4-BE49-F238E27FC236}">
                  <a16:creationId xmlns:a16="http://schemas.microsoft.com/office/drawing/2014/main" id="{BE4259B8-0ECE-4A86-B227-3E47B453F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7473" y="5857411"/>
              <a:ext cx="1595590" cy="3537327"/>
            </a:xfrm>
            <a:custGeom>
              <a:avLst/>
              <a:gdLst>
                <a:gd name="T0" fmla="*/ 0 w 2966"/>
                <a:gd name="T1" fmla="*/ 0 h 6580"/>
                <a:gd name="T2" fmla="*/ 21279488 w 2966"/>
                <a:gd name="T3" fmla="*/ 201744666 h 6580"/>
                <a:gd name="T4" fmla="*/ 21279488 w 2966"/>
                <a:gd name="T5" fmla="*/ 201744666 h 6580"/>
                <a:gd name="T6" fmla="*/ 176462880 w 2966"/>
                <a:gd name="T7" fmla="*/ 412559294 h 6580"/>
                <a:gd name="T8" fmla="*/ 176462880 w 2966"/>
                <a:gd name="T9" fmla="*/ 412559294 h 6580"/>
                <a:gd name="T10" fmla="*/ 68509326 w 2966"/>
                <a:gd name="T11" fmla="*/ 650843344 h 6580"/>
                <a:gd name="T12" fmla="*/ 89788454 w 2966"/>
                <a:gd name="T13" fmla="*/ 852458423 h 6580"/>
                <a:gd name="T14" fmla="*/ 89788454 w 2966"/>
                <a:gd name="T15" fmla="*/ 852458423 h 6580"/>
                <a:gd name="T16" fmla="*/ 363436008 w 2966"/>
                <a:gd name="T17" fmla="*/ 392864333 h 6580"/>
                <a:gd name="T18" fmla="*/ 363436008 w 2966"/>
                <a:gd name="T19" fmla="*/ 392864333 h 6580"/>
                <a:gd name="T20" fmla="*/ 0 w 2966"/>
                <a:gd name="T21" fmla="*/ 0 h 65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66" h="6580">
                  <a:moveTo>
                    <a:pt x="0" y="0"/>
                  </a:moveTo>
                  <a:lnTo>
                    <a:pt x="164" y="1557"/>
                  </a:lnTo>
                  <a:cubicBezTo>
                    <a:pt x="805" y="1835"/>
                    <a:pt x="1281" y="2439"/>
                    <a:pt x="1360" y="3184"/>
                  </a:cubicBezTo>
                  <a:cubicBezTo>
                    <a:pt x="1438" y="3927"/>
                    <a:pt x="1097" y="4618"/>
                    <a:pt x="528" y="5023"/>
                  </a:cubicBezTo>
                  <a:lnTo>
                    <a:pt x="692" y="6579"/>
                  </a:lnTo>
                  <a:cubicBezTo>
                    <a:pt x="2067" y="6010"/>
                    <a:pt x="2965" y="4587"/>
                    <a:pt x="2801" y="3032"/>
                  </a:cubicBezTo>
                  <a:cubicBezTo>
                    <a:pt x="2638" y="1476"/>
                    <a:pt x="1464" y="271"/>
                    <a:pt x="0" y="0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49AB653-17B5-4E43-A977-049A60875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908" y="5826589"/>
              <a:ext cx="3300241" cy="3700917"/>
            </a:xfrm>
            <a:custGeom>
              <a:avLst/>
              <a:gdLst>
                <a:gd name="T0" fmla="*/ 401284058 w 6139"/>
                <a:gd name="T1" fmla="*/ 892056955 h 6883"/>
                <a:gd name="T2" fmla="*/ 388758 w 6139"/>
                <a:gd name="T3" fmla="*/ 493729241 h 6883"/>
                <a:gd name="T4" fmla="*/ 0 w 6139"/>
                <a:gd name="T5" fmla="*/ 489451722 h 6883"/>
                <a:gd name="T6" fmla="*/ 0 w 6139"/>
                <a:gd name="T7" fmla="*/ 403901342 h 6883"/>
                <a:gd name="T8" fmla="*/ 398174355 w 6139"/>
                <a:gd name="T9" fmla="*/ 2462967 h 6883"/>
                <a:gd name="T10" fmla="*/ 445468179 w 6139"/>
                <a:gd name="T11" fmla="*/ 0 h 6883"/>
                <a:gd name="T12" fmla="*/ 667813511 w 6139"/>
                <a:gd name="T13" fmla="*/ 59626045 h 6883"/>
                <a:gd name="T14" fmla="*/ 690099770 w 6139"/>
                <a:gd name="T15" fmla="*/ 20869152 h 6883"/>
                <a:gd name="T16" fmla="*/ 795312023 w 6139"/>
                <a:gd name="T17" fmla="*/ 240318731 h 6883"/>
                <a:gd name="T18" fmla="*/ 552883033 w 6139"/>
                <a:gd name="T19" fmla="*/ 258724916 h 6883"/>
                <a:gd name="T20" fmla="*/ 573873793 w 6139"/>
                <a:gd name="T21" fmla="*/ 222301379 h 6883"/>
                <a:gd name="T22" fmla="*/ 417869256 w 6139"/>
                <a:gd name="T23" fmla="*/ 189247725 h 6883"/>
                <a:gd name="T24" fmla="*/ 187231505 w 6139"/>
                <a:gd name="T25" fmla="*/ 474156559 h 6883"/>
                <a:gd name="T26" fmla="*/ 472030414 w 6139"/>
                <a:gd name="T27" fmla="*/ 704883005 h 6883"/>
                <a:gd name="T28" fmla="*/ 574003379 w 6139"/>
                <a:gd name="T29" fmla="*/ 671829710 h 6883"/>
                <a:gd name="T30" fmla="*/ 667942737 w 6139"/>
                <a:gd name="T31" fmla="*/ 834634656 h 6883"/>
                <a:gd name="T32" fmla="*/ 491595729 w 6139"/>
                <a:gd name="T33" fmla="*/ 891668123 h 6883"/>
                <a:gd name="T34" fmla="*/ 487190168 w 6139"/>
                <a:gd name="T35" fmla="*/ 892056955 h 6883"/>
                <a:gd name="T36" fmla="*/ 401284058 w 6139"/>
                <a:gd name="T37" fmla="*/ 892056955 h 68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139" h="6883">
                  <a:moveTo>
                    <a:pt x="3097" y="6882"/>
                  </a:moveTo>
                  <a:cubicBezTo>
                    <a:pt x="1500" y="6728"/>
                    <a:pt x="177" y="5468"/>
                    <a:pt x="3" y="3809"/>
                  </a:cubicBezTo>
                  <a:cubicBezTo>
                    <a:pt x="2" y="3798"/>
                    <a:pt x="1" y="3787"/>
                    <a:pt x="0" y="3776"/>
                  </a:cubicBezTo>
                  <a:lnTo>
                    <a:pt x="0" y="3116"/>
                  </a:lnTo>
                  <a:cubicBezTo>
                    <a:pt x="153" y="1517"/>
                    <a:pt x="1414" y="193"/>
                    <a:pt x="3073" y="19"/>
                  </a:cubicBezTo>
                  <a:cubicBezTo>
                    <a:pt x="3196" y="6"/>
                    <a:pt x="3317" y="0"/>
                    <a:pt x="3438" y="0"/>
                  </a:cubicBezTo>
                  <a:cubicBezTo>
                    <a:pt x="4056" y="0"/>
                    <a:pt x="4645" y="166"/>
                    <a:pt x="5154" y="460"/>
                  </a:cubicBezTo>
                  <a:lnTo>
                    <a:pt x="5326" y="161"/>
                  </a:lnTo>
                  <a:lnTo>
                    <a:pt x="6138" y="1854"/>
                  </a:lnTo>
                  <a:lnTo>
                    <a:pt x="4267" y="1996"/>
                  </a:lnTo>
                  <a:lnTo>
                    <a:pt x="4429" y="1715"/>
                  </a:lnTo>
                  <a:cubicBezTo>
                    <a:pt x="4076" y="1513"/>
                    <a:pt x="3660" y="1415"/>
                    <a:pt x="3225" y="1460"/>
                  </a:cubicBezTo>
                  <a:cubicBezTo>
                    <a:pt x="2126" y="1576"/>
                    <a:pt x="1329" y="2561"/>
                    <a:pt x="1445" y="3658"/>
                  </a:cubicBezTo>
                  <a:cubicBezTo>
                    <a:pt x="1560" y="4756"/>
                    <a:pt x="2544" y="5553"/>
                    <a:pt x="3643" y="5438"/>
                  </a:cubicBezTo>
                  <a:cubicBezTo>
                    <a:pt x="3929" y="5408"/>
                    <a:pt x="4195" y="5318"/>
                    <a:pt x="4430" y="5183"/>
                  </a:cubicBezTo>
                  <a:lnTo>
                    <a:pt x="5155" y="6439"/>
                  </a:lnTo>
                  <a:cubicBezTo>
                    <a:pt x="4749" y="6673"/>
                    <a:pt x="4290" y="6828"/>
                    <a:pt x="3794" y="6879"/>
                  </a:cubicBezTo>
                  <a:cubicBezTo>
                    <a:pt x="3783" y="6881"/>
                    <a:pt x="3771" y="6882"/>
                    <a:pt x="3760" y="6882"/>
                  </a:cubicBezTo>
                  <a:lnTo>
                    <a:pt x="3097" y="6882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E465A991-DFAE-4559-861D-E92A342DA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298" y="3170064"/>
            <a:ext cx="1390511" cy="1357616"/>
          </a:xfrm>
          <a:custGeom>
            <a:avLst/>
            <a:gdLst>
              <a:gd name="T0" fmla="*/ 437121955 w 6899"/>
              <a:gd name="T1" fmla="*/ 872634956 h 6733"/>
              <a:gd name="T2" fmla="*/ 264993044 w 6899"/>
              <a:gd name="T3" fmla="*/ 834006843 h 6733"/>
              <a:gd name="T4" fmla="*/ 0 w 6899"/>
              <a:gd name="T5" fmla="*/ 435669235 h 6733"/>
              <a:gd name="T6" fmla="*/ 0 w 6899"/>
              <a:gd name="T7" fmla="*/ 415836729 h 6733"/>
              <a:gd name="T8" fmla="*/ 38596279 w 6899"/>
              <a:gd name="T9" fmla="*/ 243565211 h 6733"/>
              <a:gd name="T10" fmla="*/ 222770198 w 6899"/>
              <a:gd name="T11" fmla="*/ 38498500 h 6733"/>
              <a:gd name="T12" fmla="*/ 200493286 w 6899"/>
              <a:gd name="T13" fmla="*/ 0 h 6733"/>
              <a:gd name="T14" fmla="*/ 442820382 w 6899"/>
              <a:gd name="T15" fmla="*/ 18406769 h 6733"/>
              <a:gd name="T16" fmla="*/ 337522926 w 6899"/>
              <a:gd name="T17" fmla="*/ 237602318 h 6733"/>
              <a:gd name="T18" fmla="*/ 316670441 w 6899"/>
              <a:gd name="T19" fmla="*/ 201307589 h 6733"/>
              <a:gd name="T20" fmla="*/ 210077397 w 6899"/>
              <a:gd name="T21" fmla="*/ 320043762 h 6733"/>
              <a:gd name="T22" fmla="*/ 341408250 w 6899"/>
              <a:gd name="T23" fmla="*/ 662383387 h 6733"/>
              <a:gd name="T24" fmla="*/ 683464293 w 6899"/>
              <a:gd name="T25" fmla="*/ 530943753 h 6733"/>
              <a:gd name="T26" fmla="*/ 705741205 w 6899"/>
              <a:gd name="T27" fmla="*/ 426077194 h 6733"/>
              <a:gd name="T28" fmla="*/ 893412132 w 6899"/>
              <a:gd name="T29" fmla="*/ 426077194 h 6733"/>
              <a:gd name="T30" fmla="*/ 854815852 w 6899"/>
              <a:gd name="T31" fmla="*/ 607422304 h 6733"/>
              <a:gd name="T32" fmla="*/ 456808411 w 6899"/>
              <a:gd name="T33" fmla="*/ 872634956 h 6733"/>
              <a:gd name="T34" fmla="*/ 437121955 w 6899"/>
              <a:gd name="T35" fmla="*/ 872634956 h 673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899" h="6733">
                <a:moveTo>
                  <a:pt x="3375" y="6732"/>
                </a:moveTo>
                <a:cubicBezTo>
                  <a:pt x="2929" y="6723"/>
                  <a:pt x="2478" y="6627"/>
                  <a:pt x="2046" y="6434"/>
                </a:cubicBezTo>
                <a:cubicBezTo>
                  <a:pt x="788" y="5874"/>
                  <a:pt x="30" y="4653"/>
                  <a:pt x="0" y="3361"/>
                </a:cubicBezTo>
                <a:lnTo>
                  <a:pt x="0" y="3208"/>
                </a:lnTo>
                <a:cubicBezTo>
                  <a:pt x="9" y="2763"/>
                  <a:pt x="105" y="2312"/>
                  <a:pt x="298" y="1879"/>
                </a:cubicBezTo>
                <a:cubicBezTo>
                  <a:pt x="606" y="1188"/>
                  <a:pt x="1112" y="649"/>
                  <a:pt x="1720" y="297"/>
                </a:cubicBezTo>
                <a:lnTo>
                  <a:pt x="1548" y="0"/>
                </a:lnTo>
                <a:lnTo>
                  <a:pt x="3419" y="142"/>
                </a:lnTo>
                <a:lnTo>
                  <a:pt x="2606" y="1833"/>
                </a:lnTo>
                <a:lnTo>
                  <a:pt x="2445" y="1553"/>
                </a:lnTo>
                <a:cubicBezTo>
                  <a:pt x="2093" y="1758"/>
                  <a:pt x="1800" y="2069"/>
                  <a:pt x="1622" y="2469"/>
                </a:cubicBezTo>
                <a:cubicBezTo>
                  <a:pt x="1173" y="3478"/>
                  <a:pt x="1627" y="4660"/>
                  <a:pt x="2636" y="5110"/>
                </a:cubicBezTo>
                <a:cubicBezTo>
                  <a:pt x="3645" y="5559"/>
                  <a:pt x="4827" y="5105"/>
                  <a:pt x="5277" y="4096"/>
                </a:cubicBezTo>
                <a:cubicBezTo>
                  <a:pt x="5394" y="3833"/>
                  <a:pt x="5449" y="3558"/>
                  <a:pt x="5449" y="3287"/>
                </a:cubicBezTo>
                <a:lnTo>
                  <a:pt x="6898" y="3287"/>
                </a:lnTo>
                <a:cubicBezTo>
                  <a:pt x="6898" y="3755"/>
                  <a:pt x="6803" y="4230"/>
                  <a:pt x="6600" y="4686"/>
                </a:cubicBezTo>
                <a:cubicBezTo>
                  <a:pt x="6040" y="5944"/>
                  <a:pt x="4819" y="6702"/>
                  <a:pt x="3527" y="6732"/>
                </a:cubicBezTo>
                <a:lnTo>
                  <a:pt x="3375" y="6732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7943BA8-6BA2-4617-B385-49F3A743E0BA}"/>
              </a:ext>
            </a:extLst>
          </p:cNvPr>
          <p:cNvGrpSpPr/>
          <p:nvPr/>
        </p:nvGrpSpPr>
        <p:grpSpPr>
          <a:xfrm>
            <a:off x="4356844" y="3082935"/>
            <a:ext cx="1459859" cy="1443855"/>
            <a:chOff x="11615076" y="8221160"/>
            <a:chExt cx="3892956" cy="3850281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8A7ED252-D0D0-4342-ADAA-0C445A053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8785" y="8221160"/>
              <a:ext cx="3143764" cy="2615062"/>
            </a:xfrm>
            <a:custGeom>
              <a:avLst/>
              <a:gdLst>
                <a:gd name="T0" fmla="*/ 64373673 w 5849"/>
                <a:gd name="T1" fmla="*/ 630484607 h 4862"/>
                <a:gd name="T2" fmla="*/ 228221923 w 5849"/>
                <a:gd name="T3" fmla="*/ 511287873 h 4862"/>
                <a:gd name="T4" fmla="*/ 228221923 w 5849"/>
                <a:gd name="T5" fmla="*/ 511287873 h 4862"/>
                <a:gd name="T6" fmla="*/ 333265874 w 5849"/>
                <a:gd name="T7" fmla="*/ 271337868 h 4862"/>
                <a:gd name="T8" fmla="*/ 333265874 w 5849"/>
                <a:gd name="T9" fmla="*/ 271337868 h 4862"/>
                <a:gd name="T10" fmla="*/ 593480290 w 5849"/>
                <a:gd name="T11" fmla="*/ 245527173 h 4862"/>
                <a:gd name="T12" fmla="*/ 757458103 w 5849"/>
                <a:gd name="T13" fmla="*/ 126200787 h 4862"/>
                <a:gd name="T14" fmla="*/ 757458103 w 5849"/>
                <a:gd name="T15" fmla="*/ 126200787 h 4862"/>
                <a:gd name="T16" fmla="*/ 222911315 w 5849"/>
                <a:gd name="T17" fmla="*/ 119326386 h 4862"/>
                <a:gd name="T18" fmla="*/ 222911315 w 5849"/>
                <a:gd name="T19" fmla="*/ 119326386 h 4862"/>
                <a:gd name="T20" fmla="*/ 64373673 w 5849"/>
                <a:gd name="T21" fmla="*/ 630484607 h 48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849" h="4862">
                  <a:moveTo>
                    <a:pt x="497" y="4861"/>
                  </a:moveTo>
                  <a:lnTo>
                    <a:pt x="1762" y="3942"/>
                  </a:lnTo>
                  <a:cubicBezTo>
                    <a:pt x="1682" y="3248"/>
                    <a:pt x="1968" y="2532"/>
                    <a:pt x="2573" y="2092"/>
                  </a:cubicBezTo>
                  <a:cubicBezTo>
                    <a:pt x="3178" y="1653"/>
                    <a:pt x="3947" y="1602"/>
                    <a:pt x="4582" y="1893"/>
                  </a:cubicBezTo>
                  <a:lnTo>
                    <a:pt x="5848" y="973"/>
                  </a:lnTo>
                  <a:cubicBezTo>
                    <a:pt x="4667" y="66"/>
                    <a:pt x="2987" y="0"/>
                    <a:pt x="1721" y="920"/>
                  </a:cubicBezTo>
                  <a:cubicBezTo>
                    <a:pt x="456" y="1839"/>
                    <a:pt x="0" y="3458"/>
                    <a:pt x="497" y="4861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3C77D92-E847-46FE-931D-1636D9B6C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15076" y="8612353"/>
              <a:ext cx="3892956" cy="3459088"/>
            </a:xfrm>
            <a:custGeom>
              <a:avLst/>
              <a:gdLst>
                <a:gd name="T0" fmla="*/ 938113249 w 7242"/>
                <a:gd name="T1" fmla="*/ 400825982 h 6434"/>
                <a:gd name="T2" fmla="*/ 754143976 w 7242"/>
                <a:gd name="T3" fmla="*/ 748519193 h 6434"/>
                <a:gd name="T4" fmla="*/ 506692700 w 7242"/>
                <a:gd name="T5" fmla="*/ 833660645 h 6434"/>
                <a:gd name="T6" fmla="*/ 477542716 w 7242"/>
                <a:gd name="T7" fmla="*/ 833660645 h 6434"/>
                <a:gd name="T8" fmla="*/ 129944296 w 7242"/>
                <a:gd name="T9" fmla="*/ 649640962 h 6434"/>
                <a:gd name="T10" fmla="*/ 44696810 w 7242"/>
                <a:gd name="T11" fmla="*/ 387607587 h 6434"/>
                <a:gd name="T12" fmla="*/ 0 w 7242"/>
                <a:gd name="T13" fmla="*/ 387607587 h 6434"/>
                <a:gd name="T14" fmla="*/ 137199578 w 7242"/>
                <a:gd name="T15" fmla="*/ 186741191 h 6434"/>
                <a:gd name="T16" fmla="*/ 274269578 w 7242"/>
                <a:gd name="T17" fmla="*/ 387607587 h 6434"/>
                <a:gd name="T18" fmla="*/ 232293544 w 7242"/>
                <a:gd name="T19" fmla="*/ 387607587 h 6434"/>
                <a:gd name="T20" fmla="*/ 281783655 w 7242"/>
                <a:gd name="T21" fmla="*/ 539229441 h 6434"/>
                <a:gd name="T22" fmla="*/ 643762700 w 7242"/>
                <a:gd name="T23" fmla="*/ 596508552 h 6434"/>
                <a:gd name="T24" fmla="*/ 701026404 w 7242"/>
                <a:gd name="T25" fmla="*/ 234560181 h 6434"/>
                <a:gd name="T26" fmla="*/ 621478904 w 7242"/>
                <a:gd name="T27" fmla="*/ 162637123 h 6434"/>
                <a:gd name="T28" fmla="*/ 715407029 w 7242"/>
                <a:gd name="T29" fmla="*/ 0 h 6434"/>
                <a:gd name="T30" fmla="*/ 852994980 w 7242"/>
                <a:gd name="T31" fmla="*/ 124148299 h 6434"/>
                <a:gd name="T32" fmla="*/ 938113249 w 7242"/>
                <a:gd name="T33" fmla="*/ 371797279 h 6434"/>
                <a:gd name="T34" fmla="*/ 938113249 w 7242"/>
                <a:gd name="T35" fmla="*/ 400825982 h 64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42" h="6434">
                  <a:moveTo>
                    <a:pt x="7241" y="3093"/>
                  </a:moveTo>
                  <a:cubicBezTo>
                    <a:pt x="7209" y="4122"/>
                    <a:pt x="6718" y="5125"/>
                    <a:pt x="5821" y="5776"/>
                  </a:cubicBezTo>
                  <a:cubicBezTo>
                    <a:pt x="5242" y="6197"/>
                    <a:pt x="4576" y="6411"/>
                    <a:pt x="3911" y="6433"/>
                  </a:cubicBezTo>
                  <a:lnTo>
                    <a:pt x="3686" y="6433"/>
                  </a:lnTo>
                  <a:cubicBezTo>
                    <a:pt x="2658" y="6401"/>
                    <a:pt x="1654" y="5910"/>
                    <a:pt x="1003" y="5013"/>
                  </a:cubicBezTo>
                  <a:cubicBezTo>
                    <a:pt x="559" y="4402"/>
                    <a:pt x="345" y="3693"/>
                    <a:pt x="345" y="2991"/>
                  </a:cubicBezTo>
                  <a:lnTo>
                    <a:pt x="0" y="2991"/>
                  </a:lnTo>
                  <a:lnTo>
                    <a:pt x="1059" y="1441"/>
                  </a:lnTo>
                  <a:lnTo>
                    <a:pt x="2117" y="2991"/>
                  </a:lnTo>
                  <a:lnTo>
                    <a:pt x="1793" y="2991"/>
                  </a:lnTo>
                  <a:cubicBezTo>
                    <a:pt x="1795" y="3398"/>
                    <a:pt x="1918" y="3807"/>
                    <a:pt x="2175" y="4161"/>
                  </a:cubicBezTo>
                  <a:cubicBezTo>
                    <a:pt x="2825" y="5054"/>
                    <a:pt x="4075" y="5253"/>
                    <a:pt x="4969" y="4603"/>
                  </a:cubicBezTo>
                  <a:cubicBezTo>
                    <a:pt x="5862" y="3954"/>
                    <a:pt x="6060" y="2703"/>
                    <a:pt x="5411" y="1810"/>
                  </a:cubicBezTo>
                  <a:cubicBezTo>
                    <a:pt x="5242" y="1577"/>
                    <a:pt x="5031" y="1391"/>
                    <a:pt x="4797" y="1255"/>
                  </a:cubicBezTo>
                  <a:lnTo>
                    <a:pt x="5522" y="0"/>
                  </a:lnTo>
                  <a:cubicBezTo>
                    <a:pt x="5927" y="234"/>
                    <a:pt x="6291" y="555"/>
                    <a:pt x="6584" y="958"/>
                  </a:cubicBezTo>
                  <a:cubicBezTo>
                    <a:pt x="7005" y="1537"/>
                    <a:pt x="7219" y="2203"/>
                    <a:pt x="7241" y="2869"/>
                  </a:cubicBezTo>
                  <a:lnTo>
                    <a:pt x="7241" y="309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8723A751-10E1-4E02-8375-8D0B1DCC0597}"/>
              </a:ext>
            </a:extLst>
          </p:cNvPr>
          <p:cNvGrpSpPr/>
          <p:nvPr/>
        </p:nvGrpSpPr>
        <p:grpSpPr>
          <a:xfrm>
            <a:off x="4945411" y="2184971"/>
            <a:ext cx="1417183" cy="1390511"/>
            <a:chOff x="13184587" y="5826589"/>
            <a:chExt cx="3779155" cy="3708029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C8ED9F5-D33D-4030-98F0-C294C01D1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4587" y="5966470"/>
              <a:ext cx="1595591" cy="3537327"/>
            </a:xfrm>
            <a:custGeom>
              <a:avLst/>
              <a:gdLst>
                <a:gd name="T0" fmla="*/ 384716217 w 2966"/>
                <a:gd name="T1" fmla="*/ 852458423 h 6580"/>
                <a:gd name="T2" fmla="*/ 363436709 w 2966"/>
                <a:gd name="T3" fmla="*/ 650713757 h 6580"/>
                <a:gd name="T4" fmla="*/ 363436709 w 2966"/>
                <a:gd name="T5" fmla="*/ 650713757 h 6580"/>
                <a:gd name="T6" fmla="*/ 208252811 w 2966"/>
                <a:gd name="T7" fmla="*/ 440028715 h 6580"/>
                <a:gd name="T8" fmla="*/ 208252811 w 2966"/>
                <a:gd name="T9" fmla="*/ 440028715 h 6580"/>
                <a:gd name="T10" fmla="*/ 316206827 w 2966"/>
                <a:gd name="T11" fmla="*/ 201744666 h 6580"/>
                <a:gd name="T12" fmla="*/ 294927319 w 2966"/>
                <a:gd name="T13" fmla="*/ 0 h 6580"/>
                <a:gd name="T14" fmla="*/ 294927319 w 2966"/>
                <a:gd name="T15" fmla="*/ 0 h 6580"/>
                <a:gd name="T16" fmla="*/ 21279508 w 2966"/>
                <a:gd name="T17" fmla="*/ 459594090 h 6580"/>
                <a:gd name="T18" fmla="*/ 21279508 w 2966"/>
                <a:gd name="T19" fmla="*/ 459594090 h 6580"/>
                <a:gd name="T20" fmla="*/ 384716217 w 2966"/>
                <a:gd name="T21" fmla="*/ 852458423 h 65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66" h="6580">
                  <a:moveTo>
                    <a:pt x="2965" y="6579"/>
                  </a:moveTo>
                  <a:lnTo>
                    <a:pt x="2801" y="5022"/>
                  </a:lnTo>
                  <a:cubicBezTo>
                    <a:pt x="2160" y="4745"/>
                    <a:pt x="1684" y="4140"/>
                    <a:pt x="1605" y="3396"/>
                  </a:cubicBezTo>
                  <a:cubicBezTo>
                    <a:pt x="1527" y="2652"/>
                    <a:pt x="1868" y="1962"/>
                    <a:pt x="2437" y="1557"/>
                  </a:cubicBezTo>
                  <a:lnTo>
                    <a:pt x="2273" y="0"/>
                  </a:lnTo>
                  <a:cubicBezTo>
                    <a:pt x="898" y="570"/>
                    <a:pt x="0" y="1992"/>
                    <a:pt x="164" y="3547"/>
                  </a:cubicBezTo>
                  <a:cubicBezTo>
                    <a:pt x="328" y="5103"/>
                    <a:pt x="1502" y="6308"/>
                    <a:pt x="2965" y="6579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38D147F-2CED-4A42-9067-015F41654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501" y="5826589"/>
              <a:ext cx="3300241" cy="3708029"/>
            </a:xfrm>
            <a:custGeom>
              <a:avLst/>
              <a:gdLst>
                <a:gd name="T0" fmla="*/ 795182494 w 6140"/>
                <a:gd name="T1" fmla="*/ 490520933 h 6896"/>
                <a:gd name="T2" fmla="*/ 397137770 w 6140"/>
                <a:gd name="T3" fmla="*/ 891985825 h 6896"/>
                <a:gd name="T4" fmla="*/ 374470045 w 6140"/>
                <a:gd name="T5" fmla="*/ 893800797 h 6896"/>
                <a:gd name="T6" fmla="*/ 325766988 w 6140"/>
                <a:gd name="T7" fmla="*/ 893800797 h 6896"/>
                <a:gd name="T8" fmla="*/ 127716363 w 6140"/>
                <a:gd name="T9" fmla="*/ 834819068 h 6896"/>
                <a:gd name="T10" fmla="*/ 105307767 w 6140"/>
                <a:gd name="T11" fmla="*/ 873448700 h 6896"/>
                <a:gd name="T12" fmla="*/ 0 w 6140"/>
                <a:gd name="T13" fmla="*/ 654114321 h 6896"/>
                <a:gd name="T14" fmla="*/ 242479483 w 6140"/>
                <a:gd name="T15" fmla="*/ 635706811 h 6896"/>
                <a:gd name="T16" fmla="*/ 221495740 w 6140"/>
                <a:gd name="T17" fmla="*/ 672003371 h 6896"/>
                <a:gd name="T18" fmla="*/ 377449316 w 6140"/>
                <a:gd name="T19" fmla="*/ 705059192 h 6896"/>
                <a:gd name="T20" fmla="*/ 608012074 w 6140"/>
                <a:gd name="T21" fmla="*/ 420261247 h 6896"/>
                <a:gd name="T22" fmla="*/ 323435541 w 6140"/>
                <a:gd name="T23" fmla="*/ 189519296 h 6896"/>
                <a:gd name="T24" fmla="*/ 221366175 w 6140"/>
                <a:gd name="T25" fmla="*/ 222575117 h 6896"/>
                <a:gd name="T26" fmla="*/ 127457233 w 6140"/>
                <a:gd name="T27" fmla="*/ 59759420 h 6896"/>
                <a:gd name="T28" fmla="*/ 303747087 w 6140"/>
                <a:gd name="T29" fmla="*/ 2592663 h 6896"/>
                <a:gd name="T30" fmla="*/ 351025290 w 6140"/>
                <a:gd name="T31" fmla="*/ 0 h 6896"/>
                <a:gd name="T32" fmla="*/ 794793799 w 6140"/>
                <a:gd name="T33" fmla="*/ 400557586 h 6896"/>
                <a:gd name="T34" fmla="*/ 795182494 w 6140"/>
                <a:gd name="T35" fmla="*/ 404835245 h 6896"/>
                <a:gd name="T36" fmla="*/ 795182494 w 6140"/>
                <a:gd name="T37" fmla="*/ 490520933 h 689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140" h="6896">
                  <a:moveTo>
                    <a:pt x="6139" y="3784"/>
                  </a:moveTo>
                  <a:cubicBezTo>
                    <a:pt x="5986" y="5383"/>
                    <a:pt x="4726" y="6706"/>
                    <a:pt x="3066" y="6881"/>
                  </a:cubicBezTo>
                  <a:cubicBezTo>
                    <a:pt x="3007" y="6887"/>
                    <a:pt x="2949" y="6892"/>
                    <a:pt x="2891" y="6895"/>
                  </a:cubicBezTo>
                  <a:lnTo>
                    <a:pt x="2515" y="6895"/>
                  </a:lnTo>
                  <a:cubicBezTo>
                    <a:pt x="1964" y="6865"/>
                    <a:pt x="1444" y="6704"/>
                    <a:pt x="986" y="6440"/>
                  </a:cubicBezTo>
                  <a:lnTo>
                    <a:pt x="813" y="6738"/>
                  </a:lnTo>
                  <a:lnTo>
                    <a:pt x="0" y="5046"/>
                  </a:lnTo>
                  <a:lnTo>
                    <a:pt x="1872" y="4904"/>
                  </a:lnTo>
                  <a:lnTo>
                    <a:pt x="1710" y="5184"/>
                  </a:lnTo>
                  <a:cubicBezTo>
                    <a:pt x="2063" y="5386"/>
                    <a:pt x="2479" y="5485"/>
                    <a:pt x="2914" y="5439"/>
                  </a:cubicBezTo>
                  <a:cubicBezTo>
                    <a:pt x="4013" y="5323"/>
                    <a:pt x="4810" y="4339"/>
                    <a:pt x="4694" y="3242"/>
                  </a:cubicBezTo>
                  <a:cubicBezTo>
                    <a:pt x="4579" y="2143"/>
                    <a:pt x="3595" y="1346"/>
                    <a:pt x="2497" y="1462"/>
                  </a:cubicBezTo>
                  <a:cubicBezTo>
                    <a:pt x="2210" y="1492"/>
                    <a:pt x="1944" y="1582"/>
                    <a:pt x="1709" y="1717"/>
                  </a:cubicBezTo>
                  <a:lnTo>
                    <a:pt x="984" y="461"/>
                  </a:lnTo>
                  <a:cubicBezTo>
                    <a:pt x="1390" y="227"/>
                    <a:pt x="1849" y="72"/>
                    <a:pt x="2345" y="20"/>
                  </a:cubicBezTo>
                  <a:cubicBezTo>
                    <a:pt x="2467" y="7"/>
                    <a:pt x="2589" y="0"/>
                    <a:pt x="2710" y="0"/>
                  </a:cubicBezTo>
                  <a:cubicBezTo>
                    <a:pt x="4453" y="0"/>
                    <a:pt x="5950" y="1318"/>
                    <a:pt x="6136" y="3090"/>
                  </a:cubicBezTo>
                  <a:cubicBezTo>
                    <a:pt x="6137" y="3101"/>
                    <a:pt x="6138" y="3112"/>
                    <a:pt x="6139" y="3123"/>
                  </a:cubicBezTo>
                  <a:lnTo>
                    <a:pt x="6139" y="378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1E90504D-53ED-43A4-91B4-B26D245E7DC2}"/>
              </a:ext>
            </a:extLst>
          </p:cNvPr>
          <p:cNvGrpSpPr/>
          <p:nvPr/>
        </p:nvGrpSpPr>
        <p:grpSpPr>
          <a:xfrm>
            <a:off x="4392407" y="1233662"/>
            <a:ext cx="1423407" cy="1458970"/>
            <a:chOff x="11709911" y="3289766"/>
            <a:chExt cx="3795751" cy="3890586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EDB9A426-67B4-45BB-BB1B-A4FFC5484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9911" y="4901952"/>
              <a:ext cx="3354771" cy="2278400"/>
            </a:xfrm>
            <a:custGeom>
              <a:avLst/>
              <a:gdLst>
                <a:gd name="T0" fmla="*/ 808641356 w 6239"/>
                <a:gd name="T1" fmla="*/ 348547013 h 4239"/>
                <a:gd name="T2" fmla="*/ 623268147 w 6239"/>
                <a:gd name="T3" fmla="*/ 266170299 h 4239"/>
                <a:gd name="T4" fmla="*/ 623268147 w 6239"/>
                <a:gd name="T5" fmla="*/ 266170299 h 4239"/>
                <a:gd name="T6" fmla="*/ 363098008 w 6239"/>
                <a:gd name="T7" fmla="*/ 294924340 h 4239"/>
                <a:gd name="T8" fmla="*/ 363098008 w 6239"/>
                <a:gd name="T9" fmla="*/ 294924340 h 4239"/>
                <a:gd name="T10" fmla="*/ 210521545 w 6239"/>
                <a:gd name="T11" fmla="*/ 82506275 h 4239"/>
                <a:gd name="T12" fmla="*/ 25278312 w 6239"/>
                <a:gd name="T13" fmla="*/ 0 h 4239"/>
                <a:gd name="T14" fmla="*/ 25278312 w 6239"/>
                <a:gd name="T15" fmla="*/ 0 h 4239"/>
                <a:gd name="T16" fmla="*/ 286744969 w 6239"/>
                <a:gd name="T17" fmla="*/ 466542733 h 4239"/>
                <a:gd name="T18" fmla="*/ 286744969 w 6239"/>
                <a:gd name="T19" fmla="*/ 466542733 h 4239"/>
                <a:gd name="T20" fmla="*/ 808641356 w 6239"/>
                <a:gd name="T21" fmla="*/ 348547013 h 423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39" h="4239">
                  <a:moveTo>
                    <a:pt x="6238" y="2691"/>
                  </a:moveTo>
                  <a:lnTo>
                    <a:pt x="4808" y="2055"/>
                  </a:lnTo>
                  <a:cubicBezTo>
                    <a:pt x="4247" y="2471"/>
                    <a:pt x="3485" y="2581"/>
                    <a:pt x="2801" y="2277"/>
                  </a:cubicBezTo>
                  <a:cubicBezTo>
                    <a:pt x="2118" y="1973"/>
                    <a:pt x="1689" y="1332"/>
                    <a:pt x="1624" y="637"/>
                  </a:cubicBezTo>
                  <a:lnTo>
                    <a:pt x="195" y="0"/>
                  </a:lnTo>
                  <a:cubicBezTo>
                    <a:pt x="0" y="1476"/>
                    <a:pt x="784" y="2965"/>
                    <a:pt x="2212" y="3602"/>
                  </a:cubicBezTo>
                  <a:cubicBezTo>
                    <a:pt x="3641" y="4238"/>
                    <a:pt x="5271" y="3824"/>
                    <a:pt x="6238" y="269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471D953-5A61-43D2-A9FE-FC8BB9719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7633" y="3289766"/>
              <a:ext cx="3708029" cy="3620308"/>
            </a:xfrm>
            <a:custGeom>
              <a:avLst/>
              <a:gdLst>
                <a:gd name="T0" fmla="*/ 893412132 w 6899"/>
                <a:gd name="T1" fmla="*/ 456662715 h 6734"/>
                <a:gd name="T2" fmla="*/ 854815852 w 6899"/>
                <a:gd name="T3" fmla="*/ 628882733 h 6734"/>
                <a:gd name="T4" fmla="*/ 670641933 w 6899"/>
                <a:gd name="T5" fmla="*/ 833888752 h 6734"/>
                <a:gd name="T6" fmla="*/ 692918845 w 6899"/>
                <a:gd name="T7" fmla="*/ 872505369 h 6734"/>
                <a:gd name="T8" fmla="*/ 450462191 w 6899"/>
                <a:gd name="T9" fmla="*/ 854104213 h 6734"/>
                <a:gd name="T10" fmla="*/ 555760007 w 6899"/>
                <a:gd name="T11" fmla="*/ 634844020 h 6734"/>
                <a:gd name="T12" fmla="*/ 576741691 w 6899"/>
                <a:gd name="T13" fmla="*/ 671127959 h 6734"/>
                <a:gd name="T14" fmla="*/ 683334735 w 6899"/>
                <a:gd name="T15" fmla="*/ 552556651 h 6734"/>
                <a:gd name="T16" fmla="*/ 552003882 w 6899"/>
                <a:gd name="T17" fmla="*/ 210318621 h 6734"/>
                <a:gd name="T18" fmla="*/ 209947838 w 6899"/>
                <a:gd name="T19" fmla="*/ 341589704 h 6734"/>
                <a:gd name="T20" fmla="*/ 187670926 w 6899"/>
                <a:gd name="T21" fmla="*/ 446554805 h 6734"/>
                <a:gd name="T22" fmla="*/ 0 w 6899"/>
                <a:gd name="T23" fmla="*/ 446554805 h 6734"/>
                <a:gd name="T24" fmla="*/ 38596279 w 6899"/>
                <a:gd name="T25" fmla="*/ 265263263 h 6734"/>
                <a:gd name="T26" fmla="*/ 446835625 w 6899"/>
                <a:gd name="T27" fmla="*/ 0 h 6734"/>
                <a:gd name="T28" fmla="*/ 628419088 w 6899"/>
                <a:gd name="T29" fmla="*/ 38616617 h 6734"/>
                <a:gd name="T30" fmla="*/ 893412132 w 6899"/>
                <a:gd name="T31" fmla="*/ 436835674 h 6734"/>
                <a:gd name="T32" fmla="*/ 893412132 w 6899"/>
                <a:gd name="T33" fmla="*/ 456662715 h 67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899" h="6734">
                  <a:moveTo>
                    <a:pt x="6898" y="3524"/>
                  </a:moveTo>
                  <a:cubicBezTo>
                    <a:pt x="6889" y="3969"/>
                    <a:pt x="6793" y="4420"/>
                    <a:pt x="6600" y="4853"/>
                  </a:cubicBezTo>
                  <a:cubicBezTo>
                    <a:pt x="6292" y="5544"/>
                    <a:pt x="5786" y="6084"/>
                    <a:pt x="5178" y="6435"/>
                  </a:cubicBezTo>
                  <a:lnTo>
                    <a:pt x="5350" y="6733"/>
                  </a:lnTo>
                  <a:lnTo>
                    <a:pt x="3478" y="6591"/>
                  </a:lnTo>
                  <a:lnTo>
                    <a:pt x="4291" y="4899"/>
                  </a:lnTo>
                  <a:lnTo>
                    <a:pt x="4453" y="5179"/>
                  </a:lnTo>
                  <a:cubicBezTo>
                    <a:pt x="4805" y="4975"/>
                    <a:pt x="5098" y="4663"/>
                    <a:pt x="5276" y="4264"/>
                  </a:cubicBezTo>
                  <a:cubicBezTo>
                    <a:pt x="5725" y="3254"/>
                    <a:pt x="5271" y="2072"/>
                    <a:pt x="4262" y="1623"/>
                  </a:cubicBezTo>
                  <a:cubicBezTo>
                    <a:pt x="3253" y="1174"/>
                    <a:pt x="2071" y="1627"/>
                    <a:pt x="1621" y="2636"/>
                  </a:cubicBezTo>
                  <a:cubicBezTo>
                    <a:pt x="1505" y="2900"/>
                    <a:pt x="1449" y="3175"/>
                    <a:pt x="1449" y="3446"/>
                  </a:cubicBezTo>
                  <a:lnTo>
                    <a:pt x="0" y="3446"/>
                  </a:lnTo>
                  <a:cubicBezTo>
                    <a:pt x="0" y="2978"/>
                    <a:pt x="95" y="2502"/>
                    <a:pt x="298" y="2047"/>
                  </a:cubicBezTo>
                  <a:cubicBezTo>
                    <a:pt x="869" y="762"/>
                    <a:pt x="2129" y="0"/>
                    <a:pt x="3450" y="0"/>
                  </a:cubicBezTo>
                  <a:cubicBezTo>
                    <a:pt x="3919" y="0"/>
                    <a:pt x="4396" y="96"/>
                    <a:pt x="4852" y="298"/>
                  </a:cubicBezTo>
                  <a:cubicBezTo>
                    <a:pt x="6110" y="859"/>
                    <a:pt x="6868" y="2080"/>
                    <a:pt x="6898" y="3371"/>
                  </a:cubicBezTo>
                  <a:lnTo>
                    <a:pt x="6898" y="352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685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" name="Freeform 12">
            <a:extLst>
              <a:ext uri="{FF2B5EF4-FFF2-40B4-BE49-F238E27FC236}">
                <a16:creationId xmlns:a16="http://schemas.microsoft.com/office/drawing/2014/main" id="{1B1784B4-47A8-4775-ACF8-DD1122CE3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297" y="1233663"/>
            <a:ext cx="1459859" cy="1298047"/>
          </a:xfrm>
          <a:custGeom>
            <a:avLst/>
            <a:gdLst>
              <a:gd name="T0" fmla="*/ 0 w 7242"/>
              <a:gd name="T1" fmla="*/ 433548174 h 6436"/>
              <a:gd name="T2" fmla="*/ 183969274 w 7242"/>
              <a:gd name="T3" fmla="*/ 85464690 h 6436"/>
              <a:gd name="T4" fmla="*/ 446319486 w 7242"/>
              <a:gd name="T5" fmla="*/ 0 h 6436"/>
              <a:gd name="T6" fmla="*/ 808168953 w 7242"/>
              <a:gd name="T7" fmla="*/ 184417058 h 6436"/>
              <a:gd name="T8" fmla="*/ 893416440 w 7242"/>
              <a:gd name="T9" fmla="*/ 446776563 h 6436"/>
              <a:gd name="T10" fmla="*/ 938113249 w 7242"/>
              <a:gd name="T11" fmla="*/ 446776563 h 6436"/>
              <a:gd name="T12" fmla="*/ 800913672 w 7242"/>
              <a:gd name="T13" fmla="*/ 647663835 h 6436"/>
              <a:gd name="T14" fmla="*/ 663843672 w 7242"/>
              <a:gd name="T15" fmla="*/ 446776563 h 6436"/>
              <a:gd name="T16" fmla="*/ 705819706 w 7242"/>
              <a:gd name="T17" fmla="*/ 446776563 h 6436"/>
              <a:gd name="T18" fmla="*/ 656329594 w 7242"/>
              <a:gd name="T19" fmla="*/ 294911360 h 6436"/>
              <a:gd name="T20" fmla="*/ 294350550 w 7242"/>
              <a:gd name="T21" fmla="*/ 237589182 h 6436"/>
              <a:gd name="T22" fmla="*/ 237087206 w 7242"/>
              <a:gd name="T23" fmla="*/ 599808924 h 6436"/>
              <a:gd name="T24" fmla="*/ 316634346 w 7242"/>
              <a:gd name="T25" fmla="*/ 671785937 h 6436"/>
              <a:gd name="T26" fmla="*/ 222706221 w 7242"/>
              <a:gd name="T27" fmla="*/ 834544853 h 6436"/>
              <a:gd name="T28" fmla="*/ 85118269 w 7242"/>
              <a:gd name="T29" fmla="*/ 710432869 h 6436"/>
              <a:gd name="T30" fmla="*/ 0 w 7242"/>
              <a:gd name="T31" fmla="*/ 462598556 h 6436"/>
              <a:gd name="T32" fmla="*/ 0 w 7242"/>
              <a:gd name="T33" fmla="*/ 433548174 h 64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242" h="6436">
                <a:moveTo>
                  <a:pt x="0" y="3343"/>
                </a:moveTo>
                <a:cubicBezTo>
                  <a:pt x="32" y="2314"/>
                  <a:pt x="523" y="1311"/>
                  <a:pt x="1420" y="659"/>
                </a:cubicBezTo>
                <a:cubicBezTo>
                  <a:pt x="2032" y="214"/>
                  <a:pt x="2742" y="0"/>
                  <a:pt x="3445" y="0"/>
                </a:cubicBezTo>
                <a:cubicBezTo>
                  <a:pt x="4512" y="0"/>
                  <a:pt x="5564" y="494"/>
                  <a:pt x="6238" y="1422"/>
                </a:cubicBezTo>
                <a:cubicBezTo>
                  <a:pt x="6682" y="2034"/>
                  <a:pt x="6896" y="2743"/>
                  <a:pt x="6896" y="3445"/>
                </a:cubicBezTo>
                <a:lnTo>
                  <a:pt x="7241" y="3445"/>
                </a:lnTo>
                <a:lnTo>
                  <a:pt x="6182" y="4994"/>
                </a:lnTo>
                <a:lnTo>
                  <a:pt x="5124" y="3445"/>
                </a:lnTo>
                <a:lnTo>
                  <a:pt x="5448" y="3445"/>
                </a:lnTo>
                <a:cubicBezTo>
                  <a:pt x="5446" y="3038"/>
                  <a:pt x="5323" y="2628"/>
                  <a:pt x="5066" y="2274"/>
                </a:cubicBezTo>
                <a:cubicBezTo>
                  <a:pt x="4417" y="1381"/>
                  <a:pt x="3166" y="1183"/>
                  <a:pt x="2272" y="1832"/>
                </a:cubicBezTo>
                <a:cubicBezTo>
                  <a:pt x="1379" y="2481"/>
                  <a:pt x="1180" y="3732"/>
                  <a:pt x="1830" y="4625"/>
                </a:cubicBezTo>
                <a:cubicBezTo>
                  <a:pt x="1999" y="4859"/>
                  <a:pt x="2210" y="5044"/>
                  <a:pt x="2444" y="5180"/>
                </a:cubicBezTo>
                <a:lnTo>
                  <a:pt x="1719" y="6435"/>
                </a:lnTo>
                <a:cubicBezTo>
                  <a:pt x="1314" y="6201"/>
                  <a:pt x="950" y="5881"/>
                  <a:pt x="657" y="5478"/>
                </a:cubicBezTo>
                <a:cubicBezTo>
                  <a:pt x="236" y="4899"/>
                  <a:pt x="22" y="4233"/>
                  <a:pt x="0" y="3567"/>
                </a:cubicBezTo>
                <a:lnTo>
                  <a:pt x="0" y="3343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D049A00E-1C77-4ED4-905C-9F1A58139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669" y="2191639"/>
            <a:ext cx="1037549" cy="410752"/>
          </a:xfrm>
          <a:custGeom>
            <a:avLst/>
            <a:gdLst>
              <a:gd name="T0" fmla="*/ 269607777 w 5147"/>
              <a:gd name="T1" fmla="*/ 2458179 h 2039"/>
              <a:gd name="T2" fmla="*/ 316896355 w 5147"/>
              <a:gd name="T3" fmla="*/ 0 h 2039"/>
              <a:gd name="T4" fmla="*/ 316896355 w 5147"/>
              <a:gd name="T5" fmla="*/ 0 h 2039"/>
              <a:gd name="T6" fmla="*/ 316896355 w 5147"/>
              <a:gd name="T7" fmla="*/ 0 h 2039"/>
              <a:gd name="T8" fmla="*/ 539215914 w 5147"/>
              <a:gd name="T9" fmla="*/ 59516054 h 2039"/>
              <a:gd name="T10" fmla="*/ 539215914 w 5147"/>
              <a:gd name="T11" fmla="*/ 59516054 h 2039"/>
              <a:gd name="T12" fmla="*/ 561499810 w 5147"/>
              <a:gd name="T13" fmla="*/ 20830493 h 2039"/>
              <a:gd name="T14" fmla="*/ 666699880 w 5147"/>
              <a:gd name="T15" fmla="*/ 239876016 h 2039"/>
              <a:gd name="T16" fmla="*/ 424298900 w 5147"/>
              <a:gd name="T17" fmla="*/ 258248331 h 2039"/>
              <a:gd name="T18" fmla="*/ 445287010 w 5147"/>
              <a:gd name="T19" fmla="*/ 221891817 h 2039"/>
              <a:gd name="T20" fmla="*/ 445287010 w 5147"/>
              <a:gd name="T21" fmla="*/ 221891817 h 2039"/>
              <a:gd name="T22" fmla="*/ 289300463 w 5147"/>
              <a:gd name="T23" fmla="*/ 188899202 h 2039"/>
              <a:gd name="T24" fmla="*/ 289300463 w 5147"/>
              <a:gd name="T25" fmla="*/ 188899202 h 2039"/>
              <a:gd name="T26" fmla="*/ 289300463 w 5147"/>
              <a:gd name="T27" fmla="*/ 188899202 h 2039"/>
              <a:gd name="T28" fmla="*/ 132795962 w 5147"/>
              <a:gd name="T29" fmla="*/ 263682294 h 2039"/>
              <a:gd name="T30" fmla="*/ 132795962 w 5147"/>
              <a:gd name="T31" fmla="*/ 263682294 h 2039"/>
              <a:gd name="T32" fmla="*/ 0 w 5147"/>
              <a:gd name="T33" fmla="*/ 131064738 h 2039"/>
              <a:gd name="T34" fmla="*/ 0 w 5147"/>
              <a:gd name="T35" fmla="*/ 131064738 h 2039"/>
              <a:gd name="T36" fmla="*/ 269607777 w 5147"/>
              <a:gd name="T37" fmla="*/ 2458179 h 2039"/>
              <a:gd name="T38" fmla="*/ 269607777 w 5147"/>
              <a:gd name="T39" fmla="*/ 2458179 h 203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147" h="2039">
                <a:moveTo>
                  <a:pt x="2081" y="19"/>
                </a:moveTo>
                <a:cubicBezTo>
                  <a:pt x="2204" y="6"/>
                  <a:pt x="2325" y="0"/>
                  <a:pt x="2446" y="0"/>
                </a:cubicBezTo>
                <a:cubicBezTo>
                  <a:pt x="3064" y="0"/>
                  <a:pt x="3653" y="166"/>
                  <a:pt x="4162" y="460"/>
                </a:cubicBezTo>
                <a:lnTo>
                  <a:pt x="4334" y="161"/>
                </a:lnTo>
                <a:lnTo>
                  <a:pt x="5146" y="1854"/>
                </a:lnTo>
                <a:lnTo>
                  <a:pt x="3275" y="1996"/>
                </a:lnTo>
                <a:lnTo>
                  <a:pt x="3437" y="1715"/>
                </a:lnTo>
                <a:cubicBezTo>
                  <a:pt x="3084" y="1513"/>
                  <a:pt x="2668" y="1415"/>
                  <a:pt x="2233" y="1460"/>
                </a:cubicBezTo>
                <a:cubicBezTo>
                  <a:pt x="1757" y="1511"/>
                  <a:pt x="1338" y="1724"/>
                  <a:pt x="1025" y="2038"/>
                </a:cubicBezTo>
                <a:lnTo>
                  <a:pt x="0" y="1013"/>
                </a:lnTo>
                <a:cubicBezTo>
                  <a:pt x="539" y="471"/>
                  <a:pt x="1262" y="105"/>
                  <a:pt x="2081" y="1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44068992-9E95-4BA9-8506-0F33BE617E92}"/>
              </a:ext>
            </a:extLst>
          </p:cNvPr>
          <p:cNvSpPr txBox="1">
            <a:spLocks/>
          </p:cNvSpPr>
          <p:nvPr/>
        </p:nvSpPr>
        <p:spPr>
          <a:xfrm>
            <a:off x="6118412" y="1734506"/>
            <a:ext cx="1536056" cy="428322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Alta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concentración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un solo mercado</a:t>
            </a: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DC418D6D-8FDD-4CD3-B9B8-5B9D5D0C1892}"/>
              </a:ext>
            </a:extLst>
          </p:cNvPr>
          <p:cNvSpPr txBox="1"/>
          <p:nvPr/>
        </p:nvSpPr>
        <p:spPr>
          <a:xfrm>
            <a:off x="6023857" y="1456224"/>
            <a:ext cx="81477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Mercados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3BE7876E-BA3C-410B-830A-E58D1DD9DFF8}"/>
              </a:ext>
            </a:extLst>
          </p:cNvPr>
          <p:cNvSpPr txBox="1">
            <a:spLocks/>
          </p:cNvSpPr>
          <p:nvPr/>
        </p:nvSpPr>
        <p:spPr>
          <a:xfrm>
            <a:off x="6668961" y="2776500"/>
            <a:ext cx="1530355" cy="43665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Es una forma de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proteccionismo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26" name="TextBox 67">
            <a:extLst>
              <a:ext uri="{FF2B5EF4-FFF2-40B4-BE49-F238E27FC236}">
                <a16:creationId xmlns:a16="http://schemas.microsoft.com/office/drawing/2014/main" id="{C2ACD01B-A998-4398-A895-FD9C98F98C4D}"/>
              </a:ext>
            </a:extLst>
          </p:cNvPr>
          <p:cNvSpPr txBox="1"/>
          <p:nvPr/>
        </p:nvSpPr>
        <p:spPr>
          <a:xfrm>
            <a:off x="6568705" y="2498219"/>
            <a:ext cx="153035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Acuerdo Comerciales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857CD73-C7AF-4B9E-BFF1-27CD774466F8}"/>
              </a:ext>
            </a:extLst>
          </p:cNvPr>
          <p:cNvSpPr txBox="1">
            <a:spLocks/>
          </p:cNvSpPr>
          <p:nvPr/>
        </p:nvSpPr>
        <p:spPr>
          <a:xfrm>
            <a:off x="6023856" y="3818495"/>
            <a:ext cx="2793573" cy="849976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Elevado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nivel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dependencia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insumos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materias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primas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Productos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primarios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 de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alta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tecnología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28" name="TextBox 67">
            <a:extLst>
              <a:ext uri="{FF2B5EF4-FFF2-40B4-BE49-F238E27FC236}">
                <a16:creationId xmlns:a16="http://schemas.microsoft.com/office/drawing/2014/main" id="{5F221997-E57D-4A74-A18A-2423D643DA83}"/>
              </a:ext>
            </a:extLst>
          </p:cNvPr>
          <p:cNvSpPr txBox="1"/>
          <p:nvPr/>
        </p:nvSpPr>
        <p:spPr>
          <a:xfrm>
            <a:off x="6023857" y="3540213"/>
            <a:ext cx="215020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Importaciones y Exportaciones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C0883C3E-627D-4065-83E1-91F2B6E1353F}"/>
              </a:ext>
            </a:extLst>
          </p:cNvPr>
          <p:cNvSpPr txBox="1">
            <a:spLocks/>
          </p:cNvSpPr>
          <p:nvPr/>
        </p:nvSpPr>
        <p:spPr>
          <a:xfrm>
            <a:off x="800101" y="3817117"/>
            <a:ext cx="2317376" cy="615681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Régimen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cambiario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libre que se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ajusta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por la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volatilidad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los mercados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internacionales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947882DE-772C-4684-AB24-3325836B5E04}"/>
              </a:ext>
            </a:extLst>
          </p:cNvPr>
          <p:cNvSpPr txBox="1"/>
          <p:nvPr/>
        </p:nvSpPr>
        <p:spPr>
          <a:xfrm>
            <a:off x="1951066" y="3538836"/>
            <a:ext cx="116641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Tipo de cambio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CE09C4D7-F51D-4755-9128-E8785E40FF36}"/>
              </a:ext>
            </a:extLst>
          </p:cNvPr>
          <p:cNvSpPr txBox="1">
            <a:spLocks/>
          </p:cNvSpPr>
          <p:nvPr/>
        </p:nvSpPr>
        <p:spPr>
          <a:xfrm>
            <a:off x="800101" y="2775167"/>
            <a:ext cx="1774152" cy="620683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cubiertos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con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capitales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internacionales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2" name="TextBox 67">
            <a:extLst>
              <a:ext uri="{FF2B5EF4-FFF2-40B4-BE49-F238E27FC236}">
                <a16:creationId xmlns:a16="http://schemas.microsoft.com/office/drawing/2014/main" id="{2E2A7E79-3315-4F8B-80BA-93EC1C6E695E}"/>
              </a:ext>
            </a:extLst>
          </p:cNvPr>
          <p:cNvSpPr txBox="1"/>
          <p:nvPr/>
        </p:nvSpPr>
        <p:spPr>
          <a:xfrm>
            <a:off x="1321280" y="2496885"/>
            <a:ext cx="125297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Déficit comercial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FA32AF38-202A-4F88-BFD7-A61BE2108A2F}"/>
              </a:ext>
            </a:extLst>
          </p:cNvPr>
          <p:cNvSpPr txBox="1">
            <a:spLocks/>
          </p:cNvSpPr>
          <p:nvPr/>
        </p:nvSpPr>
        <p:spPr>
          <a:xfrm>
            <a:off x="969939" y="1780951"/>
            <a:ext cx="2147537" cy="235962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permite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acumulación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4" name="TextBox 67">
            <a:extLst>
              <a:ext uri="{FF2B5EF4-FFF2-40B4-BE49-F238E27FC236}">
                <a16:creationId xmlns:a16="http://schemas.microsoft.com/office/drawing/2014/main" id="{0638357A-E88A-4452-A329-718EA6BE686A}"/>
              </a:ext>
            </a:extLst>
          </p:cNvPr>
          <p:cNvSpPr txBox="1"/>
          <p:nvPr/>
        </p:nvSpPr>
        <p:spPr>
          <a:xfrm>
            <a:off x="1353851" y="1502669"/>
            <a:ext cx="176362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Reservas internacionales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35" name="Shape 2546">
            <a:extLst>
              <a:ext uri="{FF2B5EF4-FFF2-40B4-BE49-F238E27FC236}">
                <a16:creationId xmlns:a16="http://schemas.microsoft.com/office/drawing/2014/main" id="{477CD6C1-AECF-4102-A3F8-0605EC856EF1}"/>
              </a:ext>
            </a:extLst>
          </p:cNvPr>
          <p:cNvSpPr>
            <a:spLocks noChangeAspect="1"/>
          </p:cNvSpPr>
          <p:nvPr/>
        </p:nvSpPr>
        <p:spPr>
          <a:xfrm>
            <a:off x="3329520" y="2747593"/>
            <a:ext cx="320956" cy="262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6" name="Shape 2587">
            <a:extLst>
              <a:ext uri="{FF2B5EF4-FFF2-40B4-BE49-F238E27FC236}">
                <a16:creationId xmlns:a16="http://schemas.microsoft.com/office/drawing/2014/main" id="{EDB7F1D5-EDB9-4978-BCBB-E66A997B036F}"/>
              </a:ext>
            </a:extLst>
          </p:cNvPr>
          <p:cNvSpPr>
            <a:spLocks noChangeAspect="1"/>
          </p:cNvSpPr>
          <p:nvPr/>
        </p:nvSpPr>
        <p:spPr>
          <a:xfrm>
            <a:off x="4978307" y="1718490"/>
            <a:ext cx="320955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7" name="Shape 2591">
            <a:extLst>
              <a:ext uri="{FF2B5EF4-FFF2-40B4-BE49-F238E27FC236}">
                <a16:creationId xmlns:a16="http://schemas.microsoft.com/office/drawing/2014/main" id="{396FFFB7-01F9-436F-A3DA-285EEEA4FFE8}"/>
              </a:ext>
            </a:extLst>
          </p:cNvPr>
          <p:cNvSpPr>
            <a:spLocks noChangeAspect="1"/>
          </p:cNvSpPr>
          <p:nvPr/>
        </p:nvSpPr>
        <p:spPr>
          <a:xfrm>
            <a:off x="5493525" y="2719749"/>
            <a:ext cx="320955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8" name="Shape 2623">
            <a:extLst>
              <a:ext uri="{FF2B5EF4-FFF2-40B4-BE49-F238E27FC236}">
                <a16:creationId xmlns:a16="http://schemas.microsoft.com/office/drawing/2014/main" id="{8BA994D9-DFEE-4CAA-8AED-DB9900BDE0C6}"/>
              </a:ext>
            </a:extLst>
          </p:cNvPr>
          <p:cNvSpPr>
            <a:spLocks noChangeAspect="1"/>
          </p:cNvSpPr>
          <p:nvPr/>
        </p:nvSpPr>
        <p:spPr>
          <a:xfrm>
            <a:off x="3858237" y="3688395"/>
            <a:ext cx="320955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64" y="13255"/>
                </a:moveTo>
                <a:lnTo>
                  <a:pt x="5400" y="13255"/>
                </a:lnTo>
                <a:lnTo>
                  <a:pt x="5400" y="15218"/>
                </a:lnTo>
                <a:lnTo>
                  <a:pt x="7364" y="15218"/>
                </a:lnTo>
                <a:cubicBezTo>
                  <a:pt x="7364" y="15218"/>
                  <a:pt x="7364" y="13255"/>
                  <a:pt x="7364" y="13255"/>
                </a:cubicBezTo>
                <a:close/>
                <a:moveTo>
                  <a:pt x="7364" y="16691"/>
                </a:moveTo>
                <a:lnTo>
                  <a:pt x="5400" y="16691"/>
                </a:lnTo>
                <a:lnTo>
                  <a:pt x="5400" y="18655"/>
                </a:lnTo>
                <a:lnTo>
                  <a:pt x="7364" y="18655"/>
                </a:lnTo>
                <a:cubicBezTo>
                  <a:pt x="7364" y="18655"/>
                  <a:pt x="7364" y="16691"/>
                  <a:pt x="7364" y="16691"/>
                </a:cubicBezTo>
                <a:close/>
                <a:moveTo>
                  <a:pt x="7364" y="9818"/>
                </a:moveTo>
                <a:lnTo>
                  <a:pt x="5400" y="9818"/>
                </a:lnTo>
                <a:lnTo>
                  <a:pt x="5400" y="11782"/>
                </a:lnTo>
                <a:lnTo>
                  <a:pt x="7364" y="11782"/>
                </a:lnTo>
                <a:cubicBezTo>
                  <a:pt x="7364" y="11782"/>
                  <a:pt x="7364" y="9818"/>
                  <a:pt x="7364" y="9818"/>
                </a:cubicBezTo>
                <a:close/>
                <a:moveTo>
                  <a:pt x="4418" y="16691"/>
                </a:moveTo>
                <a:lnTo>
                  <a:pt x="2455" y="16691"/>
                </a:lnTo>
                <a:lnTo>
                  <a:pt x="2455" y="18655"/>
                </a:lnTo>
                <a:lnTo>
                  <a:pt x="4418" y="18655"/>
                </a:lnTo>
                <a:cubicBezTo>
                  <a:pt x="4418" y="18655"/>
                  <a:pt x="4418" y="16691"/>
                  <a:pt x="4418" y="1669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2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8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4418" y="9818"/>
                </a:moveTo>
                <a:lnTo>
                  <a:pt x="2455" y="9818"/>
                </a:lnTo>
                <a:lnTo>
                  <a:pt x="2455" y="11782"/>
                </a:lnTo>
                <a:lnTo>
                  <a:pt x="4418" y="11782"/>
                </a:lnTo>
                <a:cubicBezTo>
                  <a:pt x="4418" y="11782"/>
                  <a:pt x="4418" y="9818"/>
                  <a:pt x="4418" y="9818"/>
                </a:cubicBezTo>
                <a:close/>
                <a:moveTo>
                  <a:pt x="4418" y="13255"/>
                </a:moveTo>
                <a:lnTo>
                  <a:pt x="2455" y="13255"/>
                </a:lnTo>
                <a:lnTo>
                  <a:pt x="2455" y="15218"/>
                </a:lnTo>
                <a:lnTo>
                  <a:pt x="4418" y="15218"/>
                </a:lnTo>
                <a:cubicBezTo>
                  <a:pt x="4418" y="15218"/>
                  <a:pt x="4418" y="13255"/>
                  <a:pt x="4418" y="13255"/>
                </a:cubicBezTo>
                <a:close/>
                <a:moveTo>
                  <a:pt x="10309" y="16691"/>
                </a:moveTo>
                <a:lnTo>
                  <a:pt x="8345" y="16691"/>
                </a:lnTo>
                <a:lnTo>
                  <a:pt x="8345" y="18655"/>
                </a:lnTo>
                <a:lnTo>
                  <a:pt x="10309" y="18655"/>
                </a:lnTo>
                <a:cubicBezTo>
                  <a:pt x="10309" y="18655"/>
                  <a:pt x="10309" y="16691"/>
                  <a:pt x="10309" y="16691"/>
                </a:cubicBezTo>
                <a:close/>
                <a:moveTo>
                  <a:pt x="10309" y="9818"/>
                </a:moveTo>
                <a:lnTo>
                  <a:pt x="8345" y="9818"/>
                </a:lnTo>
                <a:lnTo>
                  <a:pt x="8345" y="11782"/>
                </a:lnTo>
                <a:lnTo>
                  <a:pt x="10309" y="11782"/>
                </a:lnTo>
                <a:cubicBezTo>
                  <a:pt x="10309" y="11782"/>
                  <a:pt x="10309" y="9818"/>
                  <a:pt x="10309" y="9818"/>
                </a:cubicBezTo>
                <a:close/>
                <a:moveTo>
                  <a:pt x="10309" y="13255"/>
                </a:moveTo>
                <a:lnTo>
                  <a:pt x="8345" y="13255"/>
                </a:lnTo>
                <a:lnTo>
                  <a:pt x="8345" y="15218"/>
                </a:lnTo>
                <a:lnTo>
                  <a:pt x="10309" y="15218"/>
                </a:lnTo>
                <a:cubicBezTo>
                  <a:pt x="10309" y="15218"/>
                  <a:pt x="10309" y="13255"/>
                  <a:pt x="10309" y="13255"/>
                </a:cubicBezTo>
                <a:close/>
                <a:moveTo>
                  <a:pt x="19145" y="13255"/>
                </a:moveTo>
                <a:lnTo>
                  <a:pt x="17182" y="13255"/>
                </a:lnTo>
                <a:lnTo>
                  <a:pt x="17182" y="15218"/>
                </a:lnTo>
                <a:lnTo>
                  <a:pt x="19145" y="15218"/>
                </a:lnTo>
                <a:cubicBezTo>
                  <a:pt x="19145" y="15218"/>
                  <a:pt x="19145" y="13255"/>
                  <a:pt x="19145" y="13255"/>
                </a:cubicBezTo>
                <a:close/>
                <a:moveTo>
                  <a:pt x="16200" y="13255"/>
                </a:moveTo>
                <a:lnTo>
                  <a:pt x="14236" y="13255"/>
                </a:lnTo>
                <a:lnTo>
                  <a:pt x="14236" y="15218"/>
                </a:lnTo>
                <a:lnTo>
                  <a:pt x="16200" y="15218"/>
                </a:lnTo>
                <a:cubicBezTo>
                  <a:pt x="16200" y="15218"/>
                  <a:pt x="16200" y="13255"/>
                  <a:pt x="16200" y="13255"/>
                </a:cubicBezTo>
                <a:close/>
                <a:moveTo>
                  <a:pt x="19145" y="9818"/>
                </a:moveTo>
                <a:lnTo>
                  <a:pt x="17182" y="9818"/>
                </a:lnTo>
                <a:lnTo>
                  <a:pt x="17182" y="11782"/>
                </a:lnTo>
                <a:lnTo>
                  <a:pt x="19145" y="11782"/>
                </a:lnTo>
                <a:cubicBezTo>
                  <a:pt x="19145" y="11782"/>
                  <a:pt x="19145" y="9818"/>
                  <a:pt x="19145" y="9818"/>
                </a:cubicBezTo>
                <a:close/>
                <a:moveTo>
                  <a:pt x="16200" y="9818"/>
                </a:moveTo>
                <a:lnTo>
                  <a:pt x="14236" y="9818"/>
                </a:lnTo>
                <a:lnTo>
                  <a:pt x="14236" y="11782"/>
                </a:lnTo>
                <a:lnTo>
                  <a:pt x="16200" y="11782"/>
                </a:lnTo>
                <a:cubicBezTo>
                  <a:pt x="16200" y="11782"/>
                  <a:pt x="16200" y="9818"/>
                  <a:pt x="16200" y="9818"/>
                </a:cubicBezTo>
                <a:close/>
                <a:moveTo>
                  <a:pt x="13255" y="16691"/>
                </a:moveTo>
                <a:lnTo>
                  <a:pt x="11291" y="16691"/>
                </a:lnTo>
                <a:lnTo>
                  <a:pt x="11291" y="18655"/>
                </a:lnTo>
                <a:lnTo>
                  <a:pt x="13255" y="18655"/>
                </a:lnTo>
                <a:cubicBezTo>
                  <a:pt x="13255" y="18655"/>
                  <a:pt x="13255" y="16691"/>
                  <a:pt x="13255" y="16691"/>
                </a:cubicBezTo>
                <a:close/>
                <a:moveTo>
                  <a:pt x="13255" y="9818"/>
                </a:moveTo>
                <a:lnTo>
                  <a:pt x="11291" y="9818"/>
                </a:lnTo>
                <a:lnTo>
                  <a:pt x="11291" y="11782"/>
                </a:lnTo>
                <a:lnTo>
                  <a:pt x="13255" y="11782"/>
                </a:lnTo>
                <a:cubicBezTo>
                  <a:pt x="13255" y="11782"/>
                  <a:pt x="13255" y="9818"/>
                  <a:pt x="13255" y="9818"/>
                </a:cubicBezTo>
                <a:close/>
                <a:moveTo>
                  <a:pt x="13255" y="13255"/>
                </a:moveTo>
                <a:lnTo>
                  <a:pt x="11291" y="13255"/>
                </a:lnTo>
                <a:lnTo>
                  <a:pt x="11291" y="15218"/>
                </a:lnTo>
                <a:lnTo>
                  <a:pt x="13255" y="15218"/>
                </a:lnTo>
                <a:cubicBezTo>
                  <a:pt x="13255" y="15218"/>
                  <a:pt x="13255" y="13255"/>
                  <a:pt x="13255" y="1325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9" name="Shape 2790">
            <a:extLst>
              <a:ext uri="{FF2B5EF4-FFF2-40B4-BE49-F238E27FC236}">
                <a16:creationId xmlns:a16="http://schemas.microsoft.com/office/drawing/2014/main" id="{E510250D-3C24-4157-A1E5-0A4D9F11BC01}"/>
              </a:ext>
            </a:extLst>
          </p:cNvPr>
          <p:cNvSpPr>
            <a:spLocks noChangeAspect="1"/>
          </p:cNvSpPr>
          <p:nvPr/>
        </p:nvSpPr>
        <p:spPr>
          <a:xfrm>
            <a:off x="3896750" y="1765974"/>
            <a:ext cx="320955" cy="233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6" y="17550"/>
                </a:moveTo>
                <a:lnTo>
                  <a:pt x="10309" y="17550"/>
                </a:lnTo>
                <a:cubicBezTo>
                  <a:pt x="10580" y="17550"/>
                  <a:pt x="10800" y="17248"/>
                  <a:pt x="10800" y="16875"/>
                </a:cubicBezTo>
                <a:cubicBezTo>
                  <a:pt x="10800" y="16503"/>
                  <a:pt x="10580" y="16200"/>
                  <a:pt x="10309" y="16200"/>
                </a:cubicBezTo>
                <a:lnTo>
                  <a:pt x="3436" y="16200"/>
                </a:lnTo>
                <a:cubicBezTo>
                  <a:pt x="3166" y="16200"/>
                  <a:pt x="2945" y="16503"/>
                  <a:pt x="2945" y="16875"/>
                </a:cubicBezTo>
                <a:cubicBezTo>
                  <a:pt x="2945" y="17248"/>
                  <a:pt x="3166" y="17550"/>
                  <a:pt x="3436" y="17550"/>
                </a:cubicBezTo>
                <a:moveTo>
                  <a:pt x="3436" y="14850"/>
                </a:moveTo>
                <a:lnTo>
                  <a:pt x="12273" y="14850"/>
                </a:lnTo>
                <a:cubicBezTo>
                  <a:pt x="12544" y="14850"/>
                  <a:pt x="12764" y="14548"/>
                  <a:pt x="12764" y="14175"/>
                </a:cubicBezTo>
                <a:cubicBezTo>
                  <a:pt x="12764" y="13803"/>
                  <a:pt x="12544" y="13500"/>
                  <a:pt x="12273" y="13500"/>
                </a:cubicBezTo>
                <a:lnTo>
                  <a:pt x="3436" y="13500"/>
                </a:lnTo>
                <a:cubicBezTo>
                  <a:pt x="3166" y="13500"/>
                  <a:pt x="2945" y="13803"/>
                  <a:pt x="2945" y="14175"/>
                </a:cubicBezTo>
                <a:cubicBezTo>
                  <a:pt x="2945" y="14548"/>
                  <a:pt x="3166" y="14850"/>
                  <a:pt x="3436" y="14850"/>
                </a:cubicBezTo>
                <a:moveTo>
                  <a:pt x="20618" y="4050"/>
                </a:moveTo>
                <a:lnTo>
                  <a:pt x="982" y="4050"/>
                </a:lnTo>
                <a:lnTo>
                  <a:pt x="982" y="1350"/>
                </a:lnTo>
                <a:lnTo>
                  <a:pt x="20618" y="1350"/>
                </a:lnTo>
                <a:cubicBezTo>
                  <a:pt x="20618" y="1350"/>
                  <a:pt x="20618" y="4050"/>
                  <a:pt x="20618" y="4050"/>
                </a:cubicBezTo>
                <a:close/>
                <a:moveTo>
                  <a:pt x="20618" y="20250"/>
                </a:moveTo>
                <a:lnTo>
                  <a:pt x="982" y="20250"/>
                </a:lnTo>
                <a:lnTo>
                  <a:pt x="982" y="9450"/>
                </a:lnTo>
                <a:lnTo>
                  <a:pt x="20618" y="9450"/>
                </a:lnTo>
                <a:cubicBezTo>
                  <a:pt x="20618" y="9450"/>
                  <a:pt x="20618" y="20250"/>
                  <a:pt x="20618" y="2025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605"/>
                  <a:pt x="0" y="1350"/>
                </a:cubicBezTo>
                <a:lnTo>
                  <a:pt x="0" y="20250"/>
                </a:lnTo>
                <a:cubicBezTo>
                  <a:pt x="0" y="209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moveTo>
                  <a:pt x="16200" y="17550"/>
                </a:moveTo>
                <a:lnTo>
                  <a:pt x="18164" y="17550"/>
                </a:lnTo>
                <a:cubicBezTo>
                  <a:pt x="18434" y="17550"/>
                  <a:pt x="18655" y="17248"/>
                  <a:pt x="18655" y="16875"/>
                </a:cubicBezTo>
                <a:lnTo>
                  <a:pt x="18655" y="14175"/>
                </a:lnTo>
                <a:cubicBezTo>
                  <a:pt x="18655" y="13803"/>
                  <a:pt x="18434" y="13500"/>
                  <a:pt x="18164" y="13500"/>
                </a:cubicBezTo>
                <a:lnTo>
                  <a:pt x="16200" y="13500"/>
                </a:lnTo>
                <a:cubicBezTo>
                  <a:pt x="15929" y="13500"/>
                  <a:pt x="15709" y="13803"/>
                  <a:pt x="15709" y="14175"/>
                </a:cubicBezTo>
                <a:lnTo>
                  <a:pt x="15709" y="16875"/>
                </a:lnTo>
                <a:cubicBezTo>
                  <a:pt x="15709" y="17248"/>
                  <a:pt x="15929" y="17550"/>
                  <a:pt x="16200" y="17550"/>
                </a:cubicBezTo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0" name="Shape 2753">
            <a:extLst>
              <a:ext uri="{FF2B5EF4-FFF2-40B4-BE49-F238E27FC236}">
                <a16:creationId xmlns:a16="http://schemas.microsoft.com/office/drawing/2014/main" id="{D345AC48-1226-474E-97BD-BBC44E362688}"/>
              </a:ext>
            </a:extLst>
          </p:cNvPr>
          <p:cNvSpPr>
            <a:spLocks noChangeAspect="1"/>
          </p:cNvSpPr>
          <p:nvPr/>
        </p:nvSpPr>
        <p:spPr>
          <a:xfrm>
            <a:off x="4955473" y="3644385"/>
            <a:ext cx="262600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18655"/>
                </a:moveTo>
                <a:cubicBezTo>
                  <a:pt x="13468" y="18655"/>
                  <a:pt x="13200" y="18874"/>
                  <a:pt x="13200" y="19145"/>
                </a:cubicBezTo>
                <a:cubicBezTo>
                  <a:pt x="13200" y="19417"/>
                  <a:pt x="13468" y="19636"/>
                  <a:pt x="13800" y="19636"/>
                </a:cubicBezTo>
                <a:cubicBezTo>
                  <a:pt x="14132" y="19636"/>
                  <a:pt x="14400" y="19417"/>
                  <a:pt x="14400" y="19145"/>
                </a:cubicBezTo>
                <a:cubicBezTo>
                  <a:pt x="14400" y="18874"/>
                  <a:pt x="14132" y="18655"/>
                  <a:pt x="13800" y="18655"/>
                </a:cubicBezTo>
                <a:moveTo>
                  <a:pt x="10200" y="15709"/>
                </a:moveTo>
                <a:cubicBezTo>
                  <a:pt x="9868" y="15709"/>
                  <a:pt x="9600" y="15490"/>
                  <a:pt x="9600" y="15218"/>
                </a:cubicBezTo>
                <a:cubicBezTo>
                  <a:pt x="9600" y="14947"/>
                  <a:pt x="9868" y="14727"/>
                  <a:pt x="10200" y="14727"/>
                </a:cubicBezTo>
                <a:cubicBezTo>
                  <a:pt x="10532" y="14727"/>
                  <a:pt x="10800" y="14947"/>
                  <a:pt x="10800" y="15218"/>
                </a:cubicBezTo>
                <a:cubicBezTo>
                  <a:pt x="10800" y="15490"/>
                  <a:pt x="10532" y="15709"/>
                  <a:pt x="10200" y="15709"/>
                </a:cubicBezTo>
                <a:moveTo>
                  <a:pt x="10200" y="13745"/>
                </a:moveTo>
                <a:cubicBezTo>
                  <a:pt x="9206" y="13745"/>
                  <a:pt x="8400" y="14405"/>
                  <a:pt x="8400" y="15218"/>
                </a:cubicBezTo>
                <a:cubicBezTo>
                  <a:pt x="8400" y="16031"/>
                  <a:pt x="9206" y="16691"/>
                  <a:pt x="10200" y="16691"/>
                </a:cubicBezTo>
                <a:cubicBezTo>
                  <a:pt x="11194" y="16691"/>
                  <a:pt x="12000" y="16031"/>
                  <a:pt x="12000" y="15218"/>
                </a:cubicBezTo>
                <a:cubicBezTo>
                  <a:pt x="12000" y="14405"/>
                  <a:pt x="11194" y="13745"/>
                  <a:pt x="10200" y="13745"/>
                </a:cubicBezTo>
                <a:moveTo>
                  <a:pt x="15600" y="13745"/>
                </a:moveTo>
                <a:cubicBezTo>
                  <a:pt x="14938" y="13745"/>
                  <a:pt x="14400" y="14186"/>
                  <a:pt x="14400" y="14727"/>
                </a:cubicBezTo>
                <a:cubicBezTo>
                  <a:pt x="14400" y="15269"/>
                  <a:pt x="14938" y="15709"/>
                  <a:pt x="15600" y="15709"/>
                </a:cubicBezTo>
                <a:cubicBezTo>
                  <a:pt x="16262" y="15709"/>
                  <a:pt x="16800" y="15269"/>
                  <a:pt x="16800" y="14727"/>
                </a:cubicBezTo>
                <a:cubicBezTo>
                  <a:pt x="16800" y="14186"/>
                  <a:pt x="16262" y="13745"/>
                  <a:pt x="15600" y="13745"/>
                </a:cubicBezTo>
                <a:moveTo>
                  <a:pt x="14400" y="20618"/>
                </a:moveTo>
                <a:lnTo>
                  <a:pt x="7200" y="20618"/>
                </a:lnTo>
                <a:cubicBezTo>
                  <a:pt x="3892" y="20618"/>
                  <a:pt x="1200" y="18416"/>
                  <a:pt x="1200" y="15709"/>
                </a:cubicBezTo>
                <a:cubicBezTo>
                  <a:pt x="1200" y="13123"/>
                  <a:pt x="2182" y="11620"/>
                  <a:pt x="3320" y="9880"/>
                </a:cubicBezTo>
                <a:cubicBezTo>
                  <a:pt x="3477" y="9639"/>
                  <a:pt x="3636" y="9392"/>
                  <a:pt x="3797" y="9140"/>
                </a:cubicBezTo>
                <a:cubicBezTo>
                  <a:pt x="3905" y="9093"/>
                  <a:pt x="6420" y="8038"/>
                  <a:pt x="9814" y="9625"/>
                </a:cubicBezTo>
                <a:cubicBezTo>
                  <a:pt x="10959" y="10160"/>
                  <a:pt x="12064" y="10360"/>
                  <a:pt x="13079" y="10360"/>
                </a:cubicBezTo>
                <a:cubicBezTo>
                  <a:pt x="15152" y="10360"/>
                  <a:pt x="16846" y="9523"/>
                  <a:pt x="17711" y="8991"/>
                </a:cubicBezTo>
                <a:cubicBezTo>
                  <a:pt x="17902" y="9295"/>
                  <a:pt x="18093" y="9592"/>
                  <a:pt x="18280" y="9880"/>
                </a:cubicBezTo>
                <a:cubicBezTo>
                  <a:pt x="19418" y="11620"/>
                  <a:pt x="20400" y="13123"/>
                  <a:pt x="20400" y="15709"/>
                </a:cubicBezTo>
                <a:cubicBezTo>
                  <a:pt x="20400" y="18416"/>
                  <a:pt x="17708" y="20618"/>
                  <a:pt x="14400" y="20618"/>
                </a:cubicBezTo>
                <a:moveTo>
                  <a:pt x="5967" y="2945"/>
                </a:moveTo>
                <a:lnTo>
                  <a:pt x="15633" y="2945"/>
                </a:lnTo>
                <a:cubicBezTo>
                  <a:pt x="15782" y="5133"/>
                  <a:pt x="16425" y="6735"/>
                  <a:pt x="17180" y="8090"/>
                </a:cubicBezTo>
                <a:cubicBezTo>
                  <a:pt x="16281" y="8690"/>
                  <a:pt x="13509" y="10220"/>
                  <a:pt x="10410" y="8772"/>
                </a:cubicBezTo>
                <a:cubicBezTo>
                  <a:pt x="7921" y="7609"/>
                  <a:pt x="5800" y="7679"/>
                  <a:pt x="4520" y="7912"/>
                </a:cubicBezTo>
                <a:cubicBezTo>
                  <a:pt x="5231" y="6594"/>
                  <a:pt x="5824" y="5037"/>
                  <a:pt x="5967" y="2945"/>
                </a:cubicBezTo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43" y="2945"/>
                </a:move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757" y="2945"/>
                </a:lnTo>
                <a:cubicBezTo>
                  <a:pt x="4322" y="8937"/>
                  <a:pt x="0" y="10114"/>
                  <a:pt x="0" y="15709"/>
                </a:cubicBezTo>
                <a:cubicBezTo>
                  <a:pt x="0" y="18962"/>
                  <a:pt x="3224" y="21600"/>
                  <a:pt x="7200" y="21600"/>
                </a:cubicBezTo>
                <a:lnTo>
                  <a:pt x="14400" y="21600"/>
                </a:lnTo>
                <a:cubicBezTo>
                  <a:pt x="18376" y="21600"/>
                  <a:pt x="21600" y="18962"/>
                  <a:pt x="21600" y="15709"/>
                </a:cubicBezTo>
                <a:cubicBezTo>
                  <a:pt x="21600" y="10114"/>
                  <a:pt x="17278" y="8937"/>
                  <a:pt x="16843" y="2945"/>
                </a:cubicBezTo>
                <a:moveTo>
                  <a:pt x="17400" y="11782"/>
                </a:moveTo>
                <a:cubicBezTo>
                  <a:pt x="17068" y="11782"/>
                  <a:pt x="16800" y="12001"/>
                  <a:pt x="16800" y="12273"/>
                </a:cubicBezTo>
                <a:cubicBezTo>
                  <a:pt x="16800" y="12544"/>
                  <a:pt x="17068" y="12764"/>
                  <a:pt x="17400" y="12764"/>
                </a:cubicBezTo>
                <a:cubicBezTo>
                  <a:pt x="17732" y="12764"/>
                  <a:pt x="18000" y="12544"/>
                  <a:pt x="18000" y="12273"/>
                </a:cubicBezTo>
                <a:cubicBezTo>
                  <a:pt x="18000" y="12001"/>
                  <a:pt x="17732" y="11782"/>
                  <a:pt x="17400" y="11782"/>
                </a:cubicBezTo>
                <a:moveTo>
                  <a:pt x="6000" y="10800"/>
                </a:moveTo>
                <a:cubicBezTo>
                  <a:pt x="5338" y="10800"/>
                  <a:pt x="4800" y="11240"/>
                  <a:pt x="4800" y="11782"/>
                </a:cubicBezTo>
                <a:cubicBezTo>
                  <a:pt x="4800" y="12324"/>
                  <a:pt x="5338" y="12764"/>
                  <a:pt x="6000" y="12764"/>
                </a:cubicBezTo>
                <a:cubicBezTo>
                  <a:pt x="6662" y="12764"/>
                  <a:pt x="7200" y="12324"/>
                  <a:pt x="7200" y="11782"/>
                </a:cubicBezTo>
                <a:cubicBezTo>
                  <a:pt x="7200" y="11240"/>
                  <a:pt x="6662" y="10800"/>
                  <a:pt x="6000" y="10800"/>
                </a:cubicBezTo>
                <a:moveTo>
                  <a:pt x="5400" y="16691"/>
                </a:moveTo>
                <a:cubicBezTo>
                  <a:pt x="5068" y="16691"/>
                  <a:pt x="4800" y="16910"/>
                  <a:pt x="4800" y="17182"/>
                </a:cubicBezTo>
                <a:cubicBezTo>
                  <a:pt x="4800" y="17453"/>
                  <a:pt x="5068" y="17673"/>
                  <a:pt x="5400" y="17673"/>
                </a:cubicBezTo>
                <a:cubicBezTo>
                  <a:pt x="5732" y="17673"/>
                  <a:pt x="6000" y="17453"/>
                  <a:pt x="6000" y="17182"/>
                </a:cubicBezTo>
                <a:cubicBezTo>
                  <a:pt x="6000" y="16910"/>
                  <a:pt x="5732" y="16691"/>
                  <a:pt x="5400" y="16691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1" name="Shape 146">
            <a:extLst>
              <a:ext uri="{FF2B5EF4-FFF2-40B4-BE49-F238E27FC236}">
                <a16:creationId xmlns:a16="http://schemas.microsoft.com/office/drawing/2014/main" id="{7EE4AC59-0D17-476F-9DF2-74F42BC57690}"/>
              </a:ext>
            </a:extLst>
          </p:cNvPr>
          <p:cNvSpPr txBox="1">
            <a:spLocks/>
          </p:cNvSpPr>
          <p:nvPr/>
        </p:nvSpPr>
        <p:spPr>
          <a:xfrm>
            <a:off x="1506736" y="18017"/>
            <a:ext cx="6366517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FF8700"/>
                </a:solidFill>
                <a:effectLst/>
                <a:uLnTx/>
                <a:uFillTx/>
                <a:latin typeface="Dosis"/>
                <a:sym typeface="Dosis"/>
              </a:rPr>
              <a:t>Lo sano en una economía es la diversificación de mercados.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4559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041921" y="4511487"/>
            <a:ext cx="6393284" cy="566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Es el ahorro extranjero que viene a suplir o complementar el ahorro nacional. Se orienta al sector productivo o busca rendimiento de corto plazo.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46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7" name="Shape 127">
            <a:extLst>
              <a:ext uri="{FF2B5EF4-FFF2-40B4-BE49-F238E27FC236}">
                <a16:creationId xmlns:a16="http://schemas.microsoft.com/office/drawing/2014/main" id="{09D761EC-598F-4675-9BCA-CED8ADD4500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15880" y="2432957"/>
            <a:ext cx="4397414" cy="16549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IV.3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Inversión Extranjera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740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Google Shape;479;p30">
            <a:extLst>
              <a:ext uri="{FF2B5EF4-FFF2-40B4-BE49-F238E27FC236}">
                <a16:creationId xmlns:a16="http://schemas.microsoft.com/office/drawing/2014/main" id="{E70237B3-986A-3BBD-8505-BC19802C4A07}"/>
              </a:ext>
            </a:extLst>
          </p:cNvPr>
          <p:cNvSpPr/>
          <p:nvPr/>
        </p:nvSpPr>
        <p:spPr>
          <a:xfrm>
            <a:off x="287593" y="1081272"/>
            <a:ext cx="1644071" cy="3732479"/>
          </a:xfrm>
          <a:custGeom>
            <a:avLst/>
            <a:gdLst/>
            <a:ahLst/>
            <a:cxnLst/>
            <a:rect l="l" t="t" r="r" b="b"/>
            <a:pathLst>
              <a:path w="581" h="1634" extrusionOk="0">
                <a:moveTo>
                  <a:pt x="7" y="646"/>
                </a:moveTo>
                <a:cubicBezTo>
                  <a:pt x="8" y="646"/>
                  <a:pt x="9" y="646"/>
                  <a:pt x="10" y="646"/>
                </a:cubicBezTo>
                <a:cubicBezTo>
                  <a:pt x="12" y="644"/>
                  <a:pt x="15" y="641"/>
                  <a:pt x="15" y="639"/>
                </a:cubicBezTo>
                <a:cubicBezTo>
                  <a:pt x="16" y="629"/>
                  <a:pt x="17" y="618"/>
                  <a:pt x="18" y="608"/>
                </a:cubicBezTo>
                <a:cubicBezTo>
                  <a:pt x="18" y="596"/>
                  <a:pt x="18" y="584"/>
                  <a:pt x="18" y="572"/>
                </a:cubicBezTo>
                <a:cubicBezTo>
                  <a:pt x="19" y="572"/>
                  <a:pt x="21" y="572"/>
                  <a:pt x="22" y="572"/>
                </a:cubicBezTo>
                <a:cubicBezTo>
                  <a:pt x="22" y="729"/>
                  <a:pt x="22" y="886"/>
                  <a:pt x="22" y="1043"/>
                </a:cubicBezTo>
                <a:cubicBezTo>
                  <a:pt x="24" y="1043"/>
                  <a:pt x="25" y="1043"/>
                  <a:pt x="27" y="1043"/>
                </a:cubicBezTo>
                <a:cubicBezTo>
                  <a:pt x="28" y="845"/>
                  <a:pt x="28" y="647"/>
                  <a:pt x="29" y="448"/>
                </a:cubicBezTo>
                <a:cubicBezTo>
                  <a:pt x="27" y="456"/>
                  <a:pt x="26" y="463"/>
                  <a:pt x="26" y="471"/>
                </a:cubicBezTo>
                <a:cubicBezTo>
                  <a:pt x="24" y="495"/>
                  <a:pt x="23" y="518"/>
                  <a:pt x="21" y="542"/>
                </a:cubicBezTo>
                <a:cubicBezTo>
                  <a:pt x="21" y="548"/>
                  <a:pt x="18" y="549"/>
                  <a:pt x="6" y="546"/>
                </a:cubicBezTo>
                <a:cubicBezTo>
                  <a:pt x="10" y="545"/>
                  <a:pt x="14" y="544"/>
                  <a:pt x="19" y="542"/>
                </a:cubicBezTo>
                <a:cubicBezTo>
                  <a:pt x="14" y="542"/>
                  <a:pt x="11" y="541"/>
                  <a:pt x="5" y="541"/>
                </a:cubicBezTo>
                <a:cubicBezTo>
                  <a:pt x="10" y="539"/>
                  <a:pt x="13" y="538"/>
                  <a:pt x="16" y="536"/>
                </a:cubicBezTo>
                <a:cubicBezTo>
                  <a:pt x="13" y="535"/>
                  <a:pt x="10" y="535"/>
                  <a:pt x="6" y="534"/>
                </a:cubicBezTo>
                <a:cubicBezTo>
                  <a:pt x="10" y="533"/>
                  <a:pt x="13" y="532"/>
                  <a:pt x="17" y="530"/>
                </a:cubicBezTo>
                <a:cubicBezTo>
                  <a:pt x="13" y="529"/>
                  <a:pt x="10" y="529"/>
                  <a:pt x="7" y="528"/>
                </a:cubicBezTo>
                <a:cubicBezTo>
                  <a:pt x="10" y="526"/>
                  <a:pt x="12" y="525"/>
                  <a:pt x="15" y="524"/>
                </a:cubicBezTo>
                <a:cubicBezTo>
                  <a:pt x="12" y="523"/>
                  <a:pt x="10" y="522"/>
                  <a:pt x="7" y="522"/>
                </a:cubicBezTo>
                <a:cubicBezTo>
                  <a:pt x="10" y="520"/>
                  <a:pt x="11" y="519"/>
                  <a:pt x="14" y="518"/>
                </a:cubicBezTo>
                <a:cubicBezTo>
                  <a:pt x="2" y="516"/>
                  <a:pt x="11" y="514"/>
                  <a:pt x="14" y="512"/>
                </a:cubicBezTo>
                <a:cubicBezTo>
                  <a:pt x="0" y="509"/>
                  <a:pt x="14" y="507"/>
                  <a:pt x="15" y="505"/>
                </a:cubicBezTo>
                <a:cubicBezTo>
                  <a:pt x="12" y="504"/>
                  <a:pt x="10" y="504"/>
                  <a:pt x="6" y="502"/>
                </a:cubicBezTo>
                <a:cubicBezTo>
                  <a:pt x="10" y="501"/>
                  <a:pt x="13" y="500"/>
                  <a:pt x="17" y="499"/>
                </a:cubicBezTo>
                <a:cubicBezTo>
                  <a:pt x="12" y="498"/>
                  <a:pt x="10" y="498"/>
                  <a:pt x="7" y="497"/>
                </a:cubicBezTo>
                <a:cubicBezTo>
                  <a:pt x="10" y="495"/>
                  <a:pt x="13" y="494"/>
                  <a:pt x="16" y="493"/>
                </a:cubicBezTo>
                <a:cubicBezTo>
                  <a:pt x="12" y="492"/>
                  <a:pt x="10" y="491"/>
                  <a:pt x="7" y="491"/>
                </a:cubicBezTo>
                <a:cubicBezTo>
                  <a:pt x="10" y="489"/>
                  <a:pt x="13" y="488"/>
                  <a:pt x="16" y="487"/>
                </a:cubicBezTo>
                <a:cubicBezTo>
                  <a:pt x="13" y="486"/>
                  <a:pt x="10" y="485"/>
                  <a:pt x="6" y="483"/>
                </a:cubicBezTo>
                <a:cubicBezTo>
                  <a:pt x="11" y="482"/>
                  <a:pt x="15" y="482"/>
                  <a:pt x="18" y="481"/>
                </a:cubicBezTo>
                <a:cubicBezTo>
                  <a:pt x="17" y="480"/>
                  <a:pt x="16" y="480"/>
                  <a:pt x="15" y="479"/>
                </a:cubicBezTo>
                <a:cubicBezTo>
                  <a:pt x="13" y="479"/>
                  <a:pt x="11" y="479"/>
                  <a:pt x="8" y="478"/>
                </a:cubicBezTo>
                <a:cubicBezTo>
                  <a:pt x="20" y="472"/>
                  <a:pt x="20" y="468"/>
                  <a:pt x="10" y="466"/>
                </a:cubicBezTo>
                <a:cubicBezTo>
                  <a:pt x="12" y="464"/>
                  <a:pt x="17" y="462"/>
                  <a:pt x="18" y="460"/>
                </a:cubicBezTo>
                <a:cubicBezTo>
                  <a:pt x="19" y="457"/>
                  <a:pt x="20" y="452"/>
                  <a:pt x="20" y="449"/>
                </a:cubicBezTo>
                <a:cubicBezTo>
                  <a:pt x="22" y="431"/>
                  <a:pt x="22" y="414"/>
                  <a:pt x="23" y="397"/>
                </a:cubicBezTo>
                <a:cubicBezTo>
                  <a:pt x="25" y="369"/>
                  <a:pt x="27" y="340"/>
                  <a:pt x="29" y="312"/>
                </a:cubicBezTo>
                <a:cubicBezTo>
                  <a:pt x="30" y="286"/>
                  <a:pt x="32" y="261"/>
                  <a:pt x="33" y="235"/>
                </a:cubicBezTo>
                <a:cubicBezTo>
                  <a:pt x="33" y="234"/>
                  <a:pt x="36" y="232"/>
                  <a:pt x="38" y="231"/>
                </a:cubicBezTo>
                <a:cubicBezTo>
                  <a:pt x="40" y="238"/>
                  <a:pt x="39" y="244"/>
                  <a:pt x="40" y="249"/>
                </a:cubicBezTo>
                <a:cubicBezTo>
                  <a:pt x="40" y="257"/>
                  <a:pt x="40" y="264"/>
                  <a:pt x="41" y="271"/>
                </a:cubicBezTo>
                <a:cubicBezTo>
                  <a:pt x="41" y="272"/>
                  <a:pt x="41" y="274"/>
                  <a:pt x="41" y="275"/>
                </a:cubicBezTo>
                <a:cubicBezTo>
                  <a:pt x="43" y="274"/>
                  <a:pt x="45" y="272"/>
                  <a:pt x="45" y="271"/>
                </a:cubicBezTo>
                <a:cubicBezTo>
                  <a:pt x="46" y="254"/>
                  <a:pt x="48" y="237"/>
                  <a:pt x="49" y="220"/>
                </a:cubicBezTo>
                <a:cubicBezTo>
                  <a:pt x="51" y="189"/>
                  <a:pt x="53" y="159"/>
                  <a:pt x="55" y="128"/>
                </a:cubicBezTo>
                <a:cubicBezTo>
                  <a:pt x="56" y="108"/>
                  <a:pt x="57" y="89"/>
                  <a:pt x="59" y="70"/>
                </a:cubicBezTo>
                <a:cubicBezTo>
                  <a:pt x="59" y="60"/>
                  <a:pt x="61" y="51"/>
                  <a:pt x="62" y="41"/>
                </a:cubicBezTo>
                <a:cubicBezTo>
                  <a:pt x="62" y="30"/>
                  <a:pt x="62" y="19"/>
                  <a:pt x="62" y="7"/>
                </a:cubicBezTo>
                <a:cubicBezTo>
                  <a:pt x="62" y="5"/>
                  <a:pt x="63" y="2"/>
                  <a:pt x="63" y="0"/>
                </a:cubicBezTo>
                <a:cubicBezTo>
                  <a:pt x="64" y="0"/>
                  <a:pt x="65" y="0"/>
                  <a:pt x="66" y="0"/>
                </a:cubicBezTo>
                <a:cubicBezTo>
                  <a:pt x="67" y="5"/>
                  <a:pt x="68" y="10"/>
                  <a:pt x="68" y="16"/>
                </a:cubicBezTo>
                <a:cubicBezTo>
                  <a:pt x="68" y="40"/>
                  <a:pt x="77" y="40"/>
                  <a:pt x="78" y="64"/>
                </a:cubicBezTo>
                <a:cubicBezTo>
                  <a:pt x="78" y="81"/>
                  <a:pt x="82" y="110"/>
                  <a:pt x="82" y="128"/>
                </a:cubicBezTo>
                <a:cubicBezTo>
                  <a:pt x="80" y="189"/>
                  <a:pt x="81" y="214"/>
                  <a:pt x="78" y="275"/>
                </a:cubicBezTo>
                <a:cubicBezTo>
                  <a:pt x="74" y="335"/>
                  <a:pt x="69" y="448"/>
                  <a:pt x="69" y="508"/>
                </a:cubicBezTo>
                <a:cubicBezTo>
                  <a:pt x="70" y="617"/>
                  <a:pt x="60" y="718"/>
                  <a:pt x="64" y="828"/>
                </a:cubicBezTo>
                <a:cubicBezTo>
                  <a:pt x="66" y="890"/>
                  <a:pt x="70" y="956"/>
                  <a:pt x="76" y="1017"/>
                </a:cubicBezTo>
                <a:cubicBezTo>
                  <a:pt x="76" y="1019"/>
                  <a:pt x="77" y="1022"/>
                  <a:pt x="77" y="1024"/>
                </a:cubicBezTo>
                <a:cubicBezTo>
                  <a:pt x="77" y="1026"/>
                  <a:pt x="78" y="1028"/>
                  <a:pt x="78" y="1030"/>
                </a:cubicBezTo>
                <a:cubicBezTo>
                  <a:pt x="80" y="1029"/>
                  <a:pt x="80" y="1029"/>
                  <a:pt x="80" y="1029"/>
                </a:cubicBezTo>
                <a:cubicBezTo>
                  <a:pt x="79" y="990"/>
                  <a:pt x="77" y="952"/>
                  <a:pt x="76" y="913"/>
                </a:cubicBezTo>
                <a:cubicBezTo>
                  <a:pt x="75" y="900"/>
                  <a:pt x="76" y="887"/>
                  <a:pt x="75" y="874"/>
                </a:cubicBezTo>
                <a:cubicBezTo>
                  <a:pt x="75" y="850"/>
                  <a:pt x="73" y="826"/>
                  <a:pt x="72" y="802"/>
                </a:cubicBezTo>
                <a:cubicBezTo>
                  <a:pt x="72" y="787"/>
                  <a:pt x="73" y="771"/>
                  <a:pt x="73" y="755"/>
                </a:cubicBezTo>
                <a:cubicBezTo>
                  <a:pt x="73" y="748"/>
                  <a:pt x="74" y="742"/>
                  <a:pt x="74" y="735"/>
                </a:cubicBezTo>
                <a:cubicBezTo>
                  <a:pt x="74" y="728"/>
                  <a:pt x="72" y="720"/>
                  <a:pt x="72" y="713"/>
                </a:cubicBezTo>
                <a:cubicBezTo>
                  <a:pt x="72" y="703"/>
                  <a:pt x="72" y="694"/>
                  <a:pt x="72" y="685"/>
                </a:cubicBezTo>
                <a:cubicBezTo>
                  <a:pt x="71" y="676"/>
                  <a:pt x="68" y="667"/>
                  <a:pt x="69" y="658"/>
                </a:cubicBezTo>
                <a:cubicBezTo>
                  <a:pt x="70" y="655"/>
                  <a:pt x="68" y="653"/>
                  <a:pt x="69" y="650"/>
                </a:cubicBezTo>
                <a:cubicBezTo>
                  <a:pt x="70" y="647"/>
                  <a:pt x="74" y="643"/>
                  <a:pt x="71" y="642"/>
                </a:cubicBezTo>
                <a:cubicBezTo>
                  <a:pt x="65" y="638"/>
                  <a:pt x="70" y="637"/>
                  <a:pt x="73" y="635"/>
                </a:cubicBezTo>
                <a:cubicBezTo>
                  <a:pt x="63" y="633"/>
                  <a:pt x="70" y="631"/>
                  <a:pt x="74" y="629"/>
                </a:cubicBezTo>
                <a:cubicBezTo>
                  <a:pt x="62" y="627"/>
                  <a:pt x="70" y="625"/>
                  <a:pt x="74" y="623"/>
                </a:cubicBezTo>
                <a:cubicBezTo>
                  <a:pt x="71" y="622"/>
                  <a:pt x="69" y="621"/>
                  <a:pt x="66" y="620"/>
                </a:cubicBezTo>
                <a:cubicBezTo>
                  <a:pt x="69" y="619"/>
                  <a:pt x="72" y="618"/>
                  <a:pt x="75" y="617"/>
                </a:cubicBezTo>
                <a:cubicBezTo>
                  <a:pt x="72" y="616"/>
                  <a:pt x="70" y="615"/>
                  <a:pt x="67" y="614"/>
                </a:cubicBezTo>
                <a:cubicBezTo>
                  <a:pt x="70" y="613"/>
                  <a:pt x="72" y="612"/>
                  <a:pt x="74" y="610"/>
                </a:cubicBezTo>
                <a:cubicBezTo>
                  <a:pt x="72" y="609"/>
                  <a:pt x="70" y="609"/>
                  <a:pt x="67" y="608"/>
                </a:cubicBezTo>
                <a:cubicBezTo>
                  <a:pt x="70" y="607"/>
                  <a:pt x="72" y="605"/>
                  <a:pt x="74" y="604"/>
                </a:cubicBezTo>
                <a:cubicBezTo>
                  <a:pt x="62" y="602"/>
                  <a:pt x="73" y="600"/>
                  <a:pt x="73" y="598"/>
                </a:cubicBezTo>
                <a:cubicBezTo>
                  <a:pt x="72" y="596"/>
                  <a:pt x="72" y="594"/>
                  <a:pt x="72" y="593"/>
                </a:cubicBezTo>
                <a:cubicBezTo>
                  <a:pt x="72" y="592"/>
                  <a:pt x="73" y="591"/>
                  <a:pt x="73" y="591"/>
                </a:cubicBezTo>
                <a:cubicBezTo>
                  <a:pt x="72" y="587"/>
                  <a:pt x="71" y="584"/>
                  <a:pt x="71" y="581"/>
                </a:cubicBezTo>
                <a:cubicBezTo>
                  <a:pt x="71" y="578"/>
                  <a:pt x="73" y="575"/>
                  <a:pt x="73" y="572"/>
                </a:cubicBezTo>
                <a:cubicBezTo>
                  <a:pt x="73" y="567"/>
                  <a:pt x="71" y="561"/>
                  <a:pt x="71" y="556"/>
                </a:cubicBezTo>
                <a:cubicBezTo>
                  <a:pt x="71" y="551"/>
                  <a:pt x="72" y="546"/>
                  <a:pt x="72" y="541"/>
                </a:cubicBezTo>
                <a:cubicBezTo>
                  <a:pt x="72" y="536"/>
                  <a:pt x="70" y="531"/>
                  <a:pt x="71" y="525"/>
                </a:cubicBezTo>
                <a:cubicBezTo>
                  <a:pt x="71" y="520"/>
                  <a:pt x="73" y="515"/>
                  <a:pt x="73" y="510"/>
                </a:cubicBezTo>
                <a:cubicBezTo>
                  <a:pt x="73" y="505"/>
                  <a:pt x="70" y="500"/>
                  <a:pt x="70" y="495"/>
                </a:cubicBezTo>
                <a:cubicBezTo>
                  <a:pt x="70" y="486"/>
                  <a:pt x="69" y="478"/>
                  <a:pt x="71" y="470"/>
                </a:cubicBezTo>
                <a:cubicBezTo>
                  <a:pt x="71" y="468"/>
                  <a:pt x="71" y="465"/>
                  <a:pt x="71" y="463"/>
                </a:cubicBezTo>
                <a:cubicBezTo>
                  <a:pt x="70" y="460"/>
                  <a:pt x="75" y="456"/>
                  <a:pt x="73" y="454"/>
                </a:cubicBezTo>
                <a:cubicBezTo>
                  <a:pt x="71" y="449"/>
                  <a:pt x="72" y="446"/>
                  <a:pt x="73" y="442"/>
                </a:cubicBezTo>
                <a:cubicBezTo>
                  <a:pt x="74" y="439"/>
                  <a:pt x="71" y="436"/>
                  <a:pt x="71" y="433"/>
                </a:cubicBezTo>
                <a:cubicBezTo>
                  <a:pt x="71" y="430"/>
                  <a:pt x="72" y="427"/>
                  <a:pt x="72" y="424"/>
                </a:cubicBezTo>
                <a:cubicBezTo>
                  <a:pt x="72" y="421"/>
                  <a:pt x="72" y="418"/>
                  <a:pt x="72" y="415"/>
                </a:cubicBezTo>
                <a:cubicBezTo>
                  <a:pt x="73" y="411"/>
                  <a:pt x="73" y="407"/>
                  <a:pt x="74" y="403"/>
                </a:cubicBezTo>
                <a:cubicBezTo>
                  <a:pt x="68" y="402"/>
                  <a:pt x="73" y="399"/>
                  <a:pt x="76" y="397"/>
                </a:cubicBezTo>
                <a:cubicBezTo>
                  <a:pt x="74" y="396"/>
                  <a:pt x="73" y="396"/>
                  <a:pt x="71" y="395"/>
                </a:cubicBezTo>
                <a:cubicBezTo>
                  <a:pt x="73" y="393"/>
                  <a:pt x="74" y="392"/>
                  <a:pt x="76" y="391"/>
                </a:cubicBezTo>
                <a:cubicBezTo>
                  <a:pt x="75" y="390"/>
                  <a:pt x="72" y="388"/>
                  <a:pt x="72" y="388"/>
                </a:cubicBezTo>
                <a:cubicBezTo>
                  <a:pt x="75" y="386"/>
                  <a:pt x="77" y="384"/>
                  <a:pt x="72" y="382"/>
                </a:cubicBezTo>
                <a:cubicBezTo>
                  <a:pt x="77" y="380"/>
                  <a:pt x="74" y="377"/>
                  <a:pt x="73" y="375"/>
                </a:cubicBezTo>
                <a:cubicBezTo>
                  <a:pt x="73" y="373"/>
                  <a:pt x="74" y="371"/>
                  <a:pt x="74" y="371"/>
                </a:cubicBezTo>
                <a:cubicBezTo>
                  <a:pt x="74" y="367"/>
                  <a:pt x="74" y="365"/>
                  <a:pt x="74" y="363"/>
                </a:cubicBezTo>
                <a:cubicBezTo>
                  <a:pt x="73" y="363"/>
                  <a:pt x="72" y="363"/>
                  <a:pt x="71" y="362"/>
                </a:cubicBezTo>
                <a:cubicBezTo>
                  <a:pt x="74" y="362"/>
                  <a:pt x="76" y="361"/>
                  <a:pt x="79" y="360"/>
                </a:cubicBezTo>
                <a:cubicBezTo>
                  <a:pt x="76" y="359"/>
                  <a:pt x="74" y="358"/>
                  <a:pt x="70" y="356"/>
                </a:cubicBezTo>
                <a:cubicBezTo>
                  <a:pt x="74" y="355"/>
                  <a:pt x="77" y="355"/>
                  <a:pt x="79" y="354"/>
                </a:cubicBezTo>
                <a:cubicBezTo>
                  <a:pt x="76" y="352"/>
                  <a:pt x="74" y="352"/>
                  <a:pt x="72" y="350"/>
                </a:cubicBezTo>
                <a:cubicBezTo>
                  <a:pt x="74" y="349"/>
                  <a:pt x="77" y="349"/>
                  <a:pt x="80" y="348"/>
                </a:cubicBezTo>
                <a:cubicBezTo>
                  <a:pt x="76" y="346"/>
                  <a:pt x="74" y="345"/>
                  <a:pt x="72" y="344"/>
                </a:cubicBezTo>
                <a:cubicBezTo>
                  <a:pt x="75" y="343"/>
                  <a:pt x="77" y="342"/>
                  <a:pt x="80" y="342"/>
                </a:cubicBezTo>
                <a:cubicBezTo>
                  <a:pt x="77" y="340"/>
                  <a:pt x="75" y="339"/>
                  <a:pt x="73" y="338"/>
                </a:cubicBezTo>
                <a:cubicBezTo>
                  <a:pt x="75" y="337"/>
                  <a:pt x="77" y="336"/>
                  <a:pt x="79" y="335"/>
                </a:cubicBezTo>
                <a:cubicBezTo>
                  <a:pt x="77" y="334"/>
                  <a:pt x="76" y="333"/>
                  <a:pt x="73" y="331"/>
                </a:cubicBezTo>
                <a:cubicBezTo>
                  <a:pt x="76" y="331"/>
                  <a:pt x="78" y="330"/>
                  <a:pt x="82" y="329"/>
                </a:cubicBezTo>
                <a:cubicBezTo>
                  <a:pt x="78" y="327"/>
                  <a:pt x="76" y="327"/>
                  <a:pt x="73" y="325"/>
                </a:cubicBezTo>
                <a:cubicBezTo>
                  <a:pt x="76" y="324"/>
                  <a:pt x="79" y="324"/>
                  <a:pt x="82" y="323"/>
                </a:cubicBezTo>
                <a:cubicBezTo>
                  <a:pt x="78" y="321"/>
                  <a:pt x="76" y="320"/>
                  <a:pt x="73" y="319"/>
                </a:cubicBezTo>
                <a:cubicBezTo>
                  <a:pt x="81" y="317"/>
                  <a:pt x="83" y="315"/>
                  <a:pt x="73" y="313"/>
                </a:cubicBezTo>
                <a:cubicBezTo>
                  <a:pt x="82" y="311"/>
                  <a:pt x="78" y="309"/>
                  <a:pt x="78" y="306"/>
                </a:cubicBezTo>
                <a:cubicBezTo>
                  <a:pt x="77" y="301"/>
                  <a:pt x="81" y="296"/>
                  <a:pt x="82" y="290"/>
                </a:cubicBezTo>
                <a:cubicBezTo>
                  <a:pt x="83" y="277"/>
                  <a:pt x="83" y="263"/>
                  <a:pt x="84" y="250"/>
                </a:cubicBezTo>
                <a:cubicBezTo>
                  <a:pt x="86" y="219"/>
                  <a:pt x="89" y="188"/>
                  <a:pt x="91" y="157"/>
                </a:cubicBezTo>
                <a:cubicBezTo>
                  <a:pt x="92" y="135"/>
                  <a:pt x="93" y="113"/>
                  <a:pt x="95" y="90"/>
                </a:cubicBezTo>
                <a:cubicBezTo>
                  <a:pt x="96" y="76"/>
                  <a:pt x="98" y="61"/>
                  <a:pt x="99" y="46"/>
                </a:cubicBezTo>
                <a:cubicBezTo>
                  <a:pt x="99" y="45"/>
                  <a:pt x="100" y="44"/>
                  <a:pt x="101" y="43"/>
                </a:cubicBezTo>
                <a:cubicBezTo>
                  <a:pt x="102" y="44"/>
                  <a:pt x="104" y="45"/>
                  <a:pt x="104" y="46"/>
                </a:cubicBezTo>
                <a:cubicBezTo>
                  <a:pt x="104" y="58"/>
                  <a:pt x="103" y="69"/>
                  <a:pt x="103" y="81"/>
                </a:cubicBezTo>
                <a:cubicBezTo>
                  <a:pt x="102" y="103"/>
                  <a:pt x="102" y="125"/>
                  <a:pt x="102" y="147"/>
                </a:cubicBezTo>
                <a:cubicBezTo>
                  <a:pt x="101" y="162"/>
                  <a:pt x="102" y="176"/>
                  <a:pt x="102" y="190"/>
                </a:cubicBezTo>
                <a:cubicBezTo>
                  <a:pt x="105" y="154"/>
                  <a:pt x="108" y="119"/>
                  <a:pt x="111" y="83"/>
                </a:cubicBezTo>
                <a:cubicBezTo>
                  <a:pt x="112" y="64"/>
                  <a:pt x="113" y="45"/>
                  <a:pt x="113" y="26"/>
                </a:cubicBezTo>
                <a:cubicBezTo>
                  <a:pt x="114" y="25"/>
                  <a:pt x="115" y="24"/>
                  <a:pt x="117" y="21"/>
                </a:cubicBezTo>
                <a:cubicBezTo>
                  <a:pt x="119" y="23"/>
                  <a:pt x="120" y="24"/>
                  <a:pt x="120" y="24"/>
                </a:cubicBezTo>
                <a:cubicBezTo>
                  <a:pt x="121" y="30"/>
                  <a:pt x="121" y="36"/>
                  <a:pt x="122" y="42"/>
                </a:cubicBezTo>
                <a:cubicBezTo>
                  <a:pt x="124" y="55"/>
                  <a:pt x="128" y="68"/>
                  <a:pt x="128" y="81"/>
                </a:cubicBezTo>
                <a:cubicBezTo>
                  <a:pt x="128" y="117"/>
                  <a:pt x="147" y="160"/>
                  <a:pt x="146" y="195"/>
                </a:cubicBezTo>
                <a:cubicBezTo>
                  <a:pt x="142" y="313"/>
                  <a:pt x="136" y="423"/>
                  <a:pt x="133" y="541"/>
                </a:cubicBezTo>
                <a:cubicBezTo>
                  <a:pt x="130" y="706"/>
                  <a:pt x="139" y="865"/>
                  <a:pt x="133" y="1037"/>
                </a:cubicBezTo>
                <a:cubicBezTo>
                  <a:pt x="134" y="1041"/>
                  <a:pt x="135" y="1046"/>
                  <a:pt x="136" y="1050"/>
                </a:cubicBezTo>
                <a:cubicBezTo>
                  <a:pt x="137" y="1050"/>
                  <a:pt x="138" y="1050"/>
                  <a:pt x="140" y="1050"/>
                </a:cubicBezTo>
                <a:cubicBezTo>
                  <a:pt x="140" y="1034"/>
                  <a:pt x="140" y="1018"/>
                  <a:pt x="139" y="1002"/>
                </a:cubicBezTo>
                <a:cubicBezTo>
                  <a:pt x="139" y="987"/>
                  <a:pt x="137" y="972"/>
                  <a:pt x="137" y="957"/>
                </a:cubicBezTo>
                <a:cubicBezTo>
                  <a:pt x="136" y="908"/>
                  <a:pt x="135" y="858"/>
                  <a:pt x="135" y="809"/>
                </a:cubicBezTo>
                <a:cubicBezTo>
                  <a:pt x="134" y="784"/>
                  <a:pt x="132" y="759"/>
                  <a:pt x="132" y="734"/>
                </a:cubicBezTo>
                <a:cubicBezTo>
                  <a:pt x="132" y="701"/>
                  <a:pt x="133" y="668"/>
                  <a:pt x="133" y="636"/>
                </a:cubicBezTo>
                <a:cubicBezTo>
                  <a:pt x="133" y="620"/>
                  <a:pt x="133" y="604"/>
                  <a:pt x="133" y="588"/>
                </a:cubicBezTo>
                <a:cubicBezTo>
                  <a:pt x="133" y="572"/>
                  <a:pt x="133" y="557"/>
                  <a:pt x="133" y="541"/>
                </a:cubicBezTo>
                <a:cubicBezTo>
                  <a:pt x="134" y="527"/>
                  <a:pt x="134" y="514"/>
                  <a:pt x="135" y="500"/>
                </a:cubicBezTo>
                <a:cubicBezTo>
                  <a:pt x="135" y="491"/>
                  <a:pt x="135" y="482"/>
                  <a:pt x="135" y="473"/>
                </a:cubicBezTo>
                <a:cubicBezTo>
                  <a:pt x="135" y="466"/>
                  <a:pt x="135" y="458"/>
                  <a:pt x="135" y="450"/>
                </a:cubicBezTo>
                <a:cubicBezTo>
                  <a:pt x="135" y="444"/>
                  <a:pt x="136" y="437"/>
                  <a:pt x="136" y="430"/>
                </a:cubicBezTo>
                <a:cubicBezTo>
                  <a:pt x="137" y="422"/>
                  <a:pt x="137" y="414"/>
                  <a:pt x="137" y="406"/>
                </a:cubicBezTo>
                <a:cubicBezTo>
                  <a:pt x="137" y="401"/>
                  <a:pt x="136" y="396"/>
                  <a:pt x="136" y="391"/>
                </a:cubicBezTo>
                <a:cubicBezTo>
                  <a:pt x="136" y="386"/>
                  <a:pt x="136" y="381"/>
                  <a:pt x="136" y="376"/>
                </a:cubicBezTo>
                <a:cubicBezTo>
                  <a:pt x="136" y="373"/>
                  <a:pt x="138" y="370"/>
                  <a:pt x="139" y="367"/>
                </a:cubicBezTo>
                <a:cubicBezTo>
                  <a:pt x="139" y="364"/>
                  <a:pt x="137" y="361"/>
                  <a:pt x="137" y="358"/>
                </a:cubicBezTo>
                <a:cubicBezTo>
                  <a:pt x="137" y="356"/>
                  <a:pt x="138" y="353"/>
                  <a:pt x="138" y="350"/>
                </a:cubicBezTo>
                <a:cubicBezTo>
                  <a:pt x="138" y="347"/>
                  <a:pt x="139" y="345"/>
                  <a:pt x="139" y="342"/>
                </a:cubicBezTo>
                <a:cubicBezTo>
                  <a:pt x="139" y="339"/>
                  <a:pt x="137" y="335"/>
                  <a:pt x="138" y="332"/>
                </a:cubicBezTo>
                <a:cubicBezTo>
                  <a:pt x="138" y="329"/>
                  <a:pt x="141" y="326"/>
                  <a:pt x="141" y="324"/>
                </a:cubicBezTo>
                <a:cubicBezTo>
                  <a:pt x="141" y="320"/>
                  <a:pt x="138" y="317"/>
                  <a:pt x="138" y="314"/>
                </a:cubicBezTo>
                <a:cubicBezTo>
                  <a:pt x="138" y="309"/>
                  <a:pt x="142" y="304"/>
                  <a:pt x="141" y="299"/>
                </a:cubicBezTo>
                <a:cubicBezTo>
                  <a:pt x="138" y="289"/>
                  <a:pt x="143" y="280"/>
                  <a:pt x="141" y="270"/>
                </a:cubicBezTo>
                <a:cubicBezTo>
                  <a:pt x="140" y="264"/>
                  <a:pt x="143" y="257"/>
                  <a:pt x="143" y="251"/>
                </a:cubicBezTo>
                <a:cubicBezTo>
                  <a:pt x="145" y="238"/>
                  <a:pt x="146" y="226"/>
                  <a:pt x="147" y="213"/>
                </a:cubicBezTo>
                <a:cubicBezTo>
                  <a:pt x="149" y="202"/>
                  <a:pt x="152" y="190"/>
                  <a:pt x="153" y="179"/>
                </a:cubicBezTo>
                <a:cubicBezTo>
                  <a:pt x="155" y="157"/>
                  <a:pt x="157" y="136"/>
                  <a:pt x="158" y="115"/>
                </a:cubicBezTo>
                <a:cubicBezTo>
                  <a:pt x="160" y="93"/>
                  <a:pt x="161" y="175"/>
                  <a:pt x="162" y="154"/>
                </a:cubicBezTo>
                <a:cubicBezTo>
                  <a:pt x="164" y="126"/>
                  <a:pt x="165" y="98"/>
                  <a:pt x="167" y="70"/>
                </a:cubicBezTo>
                <a:cubicBezTo>
                  <a:pt x="167" y="68"/>
                  <a:pt x="168" y="67"/>
                  <a:pt x="169" y="65"/>
                </a:cubicBezTo>
                <a:cubicBezTo>
                  <a:pt x="171" y="66"/>
                  <a:pt x="172" y="67"/>
                  <a:pt x="172" y="68"/>
                </a:cubicBezTo>
                <a:cubicBezTo>
                  <a:pt x="172" y="101"/>
                  <a:pt x="172" y="135"/>
                  <a:pt x="171" y="169"/>
                </a:cubicBezTo>
                <a:cubicBezTo>
                  <a:pt x="171" y="197"/>
                  <a:pt x="169" y="226"/>
                  <a:pt x="175" y="254"/>
                </a:cubicBezTo>
                <a:cubicBezTo>
                  <a:pt x="175" y="255"/>
                  <a:pt x="176" y="256"/>
                  <a:pt x="176" y="258"/>
                </a:cubicBezTo>
                <a:cubicBezTo>
                  <a:pt x="179" y="249"/>
                  <a:pt x="180" y="240"/>
                  <a:pt x="180" y="231"/>
                </a:cubicBezTo>
                <a:cubicBezTo>
                  <a:pt x="182" y="192"/>
                  <a:pt x="184" y="152"/>
                  <a:pt x="186" y="112"/>
                </a:cubicBezTo>
                <a:cubicBezTo>
                  <a:pt x="187" y="106"/>
                  <a:pt x="189" y="100"/>
                  <a:pt x="190" y="94"/>
                </a:cubicBezTo>
                <a:cubicBezTo>
                  <a:pt x="191" y="95"/>
                  <a:pt x="192" y="95"/>
                  <a:pt x="194" y="95"/>
                </a:cubicBezTo>
                <a:cubicBezTo>
                  <a:pt x="195" y="133"/>
                  <a:pt x="198" y="172"/>
                  <a:pt x="198" y="211"/>
                </a:cubicBezTo>
                <a:cubicBezTo>
                  <a:pt x="198" y="249"/>
                  <a:pt x="196" y="184"/>
                  <a:pt x="195" y="223"/>
                </a:cubicBezTo>
                <a:cubicBezTo>
                  <a:pt x="196" y="223"/>
                  <a:pt x="197" y="223"/>
                  <a:pt x="198" y="223"/>
                </a:cubicBezTo>
                <a:cubicBezTo>
                  <a:pt x="210" y="138"/>
                  <a:pt x="209" y="157"/>
                  <a:pt x="220" y="72"/>
                </a:cubicBezTo>
                <a:cubicBezTo>
                  <a:pt x="221" y="72"/>
                  <a:pt x="223" y="72"/>
                  <a:pt x="225" y="72"/>
                </a:cubicBezTo>
                <a:cubicBezTo>
                  <a:pt x="221" y="187"/>
                  <a:pt x="217" y="198"/>
                  <a:pt x="214" y="313"/>
                </a:cubicBezTo>
                <a:cubicBezTo>
                  <a:pt x="215" y="313"/>
                  <a:pt x="216" y="313"/>
                  <a:pt x="217" y="313"/>
                </a:cubicBezTo>
                <a:cubicBezTo>
                  <a:pt x="222" y="233"/>
                  <a:pt x="228" y="258"/>
                  <a:pt x="233" y="178"/>
                </a:cubicBezTo>
                <a:cubicBezTo>
                  <a:pt x="235" y="178"/>
                  <a:pt x="236" y="178"/>
                  <a:pt x="238" y="178"/>
                </a:cubicBezTo>
                <a:cubicBezTo>
                  <a:pt x="240" y="220"/>
                  <a:pt x="242" y="218"/>
                  <a:pt x="244" y="260"/>
                </a:cubicBezTo>
                <a:cubicBezTo>
                  <a:pt x="245" y="260"/>
                  <a:pt x="246" y="260"/>
                  <a:pt x="247" y="260"/>
                </a:cubicBezTo>
                <a:cubicBezTo>
                  <a:pt x="247" y="258"/>
                  <a:pt x="248" y="360"/>
                  <a:pt x="248" y="358"/>
                </a:cubicBezTo>
                <a:cubicBezTo>
                  <a:pt x="250" y="330"/>
                  <a:pt x="252" y="302"/>
                  <a:pt x="254" y="275"/>
                </a:cubicBezTo>
                <a:cubicBezTo>
                  <a:pt x="256" y="250"/>
                  <a:pt x="257" y="226"/>
                  <a:pt x="259" y="202"/>
                </a:cubicBezTo>
                <a:cubicBezTo>
                  <a:pt x="259" y="200"/>
                  <a:pt x="261" y="198"/>
                  <a:pt x="262" y="196"/>
                </a:cubicBezTo>
                <a:cubicBezTo>
                  <a:pt x="264" y="196"/>
                  <a:pt x="265" y="196"/>
                  <a:pt x="266" y="196"/>
                </a:cubicBezTo>
                <a:cubicBezTo>
                  <a:pt x="264" y="280"/>
                  <a:pt x="261" y="260"/>
                  <a:pt x="258" y="343"/>
                </a:cubicBezTo>
                <a:cubicBezTo>
                  <a:pt x="259" y="343"/>
                  <a:pt x="260" y="343"/>
                  <a:pt x="261" y="343"/>
                </a:cubicBezTo>
                <a:cubicBezTo>
                  <a:pt x="262" y="337"/>
                  <a:pt x="263" y="330"/>
                  <a:pt x="264" y="323"/>
                </a:cubicBezTo>
                <a:cubicBezTo>
                  <a:pt x="267" y="288"/>
                  <a:pt x="269" y="357"/>
                  <a:pt x="272" y="323"/>
                </a:cubicBezTo>
                <a:cubicBezTo>
                  <a:pt x="276" y="273"/>
                  <a:pt x="280" y="224"/>
                  <a:pt x="284" y="174"/>
                </a:cubicBezTo>
                <a:cubicBezTo>
                  <a:pt x="285" y="172"/>
                  <a:pt x="286" y="169"/>
                  <a:pt x="286" y="167"/>
                </a:cubicBezTo>
                <a:cubicBezTo>
                  <a:pt x="289" y="167"/>
                  <a:pt x="290" y="168"/>
                  <a:pt x="290" y="168"/>
                </a:cubicBezTo>
                <a:cubicBezTo>
                  <a:pt x="289" y="206"/>
                  <a:pt x="288" y="244"/>
                  <a:pt x="287" y="283"/>
                </a:cubicBezTo>
                <a:cubicBezTo>
                  <a:pt x="287" y="301"/>
                  <a:pt x="286" y="320"/>
                  <a:pt x="286" y="339"/>
                </a:cubicBezTo>
                <a:cubicBezTo>
                  <a:pt x="286" y="342"/>
                  <a:pt x="288" y="345"/>
                  <a:pt x="289" y="348"/>
                </a:cubicBezTo>
                <a:cubicBezTo>
                  <a:pt x="290" y="348"/>
                  <a:pt x="291" y="348"/>
                  <a:pt x="292" y="348"/>
                </a:cubicBezTo>
                <a:cubicBezTo>
                  <a:pt x="293" y="347"/>
                  <a:pt x="293" y="347"/>
                  <a:pt x="294" y="346"/>
                </a:cubicBezTo>
                <a:cubicBezTo>
                  <a:pt x="297" y="329"/>
                  <a:pt x="292" y="311"/>
                  <a:pt x="303" y="294"/>
                </a:cubicBezTo>
                <a:cubicBezTo>
                  <a:pt x="307" y="288"/>
                  <a:pt x="306" y="281"/>
                  <a:pt x="306" y="275"/>
                </a:cubicBezTo>
                <a:cubicBezTo>
                  <a:pt x="307" y="271"/>
                  <a:pt x="308" y="267"/>
                  <a:pt x="309" y="263"/>
                </a:cubicBezTo>
                <a:cubicBezTo>
                  <a:pt x="310" y="263"/>
                  <a:pt x="312" y="263"/>
                  <a:pt x="313" y="263"/>
                </a:cubicBezTo>
                <a:cubicBezTo>
                  <a:pt x="317" y="358"/>
                  <a:pt x="307" y="289"/>
                  <a:pt x="306" y="384"/>
                </a:cubicBezTo>
                <a:cubicBezTo>
                  <a:pt x="307" y="384"/>
                  <a:pt x="307" y="383"/>
                  <a:pt x="307" y="382"/>
                </a:cubicBezTo>
                <a:cubicBezTo>
                  <a:pt x="310" y="346"/>
                  <a:pt x="312" y="370"/>
                  <a:pt x="314" y="334"/>
                </a:cubicBezTo>
                <a:cubicBezTo>
                  <a:pt x="316" y="315"/>
                  <a:pt x="318" y="295"/>
                  <a:pt x="320" y="276"/>
                </a:cubicBezTo>
                <a:cubicBezTo>
                  <a:pt x="320" y="275"/>
                  <a:pt x="321" y="274"/>
                  <a:pt x="322" y="273"/>
                </a:cubicBezTo>
                <a:cubicBezTo>
                  <a:pt x="323" y="273"/>
                  <a:pt x="324" y="274"/>
                  <a:pt x="325" y="274"/>
                </a:cubicBezTo>
                <a:cubicBezTo>
                  <a:pt x="325" y="293"/>
                  <a:pt x="325" y="312"/>
                  <a:pt x="325" y="331"/>
                </a:cubicBezTo>
                <a:cubicBezTo>
                  <a:pt x="326" y="331"/>
                  <a:pt x="328" y="331"/>
                  <a:pt x="329" y="331"/>
                </a:cubicBezTo>
                <a:cubicBezTo>
                  <a:pt x="337" y="233"/>
                  <a:pt x="344" y="239"/>
                  <a:pt x="352" y="140"/>
                </a:cubicBezTo>
                <a:cubicBezTo>
                  <a:pt x="353" y="140"/>
                  <a:pt x="354" y="140"/>
                  <a:pt x="355" y="140"/>
                </a:cubicBezTo>
                <a:cubicBezTo>
                  <a:pt x="361" y="220"/>
                  <a:pt x="351" y="196"/>
                  <a:pt x="350" y="276"/>
                </a:cubicBezTo>
                <a:cubicBezTo>
                  <a:pt x="351" y="266"/>
                  <a:pt x="353" y="361"/>
                  <a:pt x="353" y="352"/>
                </a:cubicBezTo>
                <a:cubicBezTo>
                  <a:pt x="355" y="313"/>
                  <a:pt x="357" y="274"/>
                  <a:pt x="360" y="235"/>
                </a:cubicBezTo>
                <a:cubicBezTo>
                  <a:pt x="360" y="232"/>
                  <a:pt x="361" y="229"/>
                  <a:pt x="362" y="226"/>
                </a:cubicBezTo>
                <a:cubicBezTo>
                  <a:pt x="363" y="226"/>
                  <a:pt x="365" y="226"/>
                  <a:pt x="366" y="227"/>
                </a:cubicBezTo>
                <a:cubicBezTo>
                  <a:pt x="371" y="281"/>
                  <a:pt x="363" y="232"/>
                  <a:pt x="368" y="286"/>
                </a:cubicBezTo>
                <a:cubicBezTo>
                  <a:pt x="369" y="285"/>
                  <a:pt x="369" y="284"/>
                  <a:pt x="369" y="283"/>
                </a:cubicBezTo>
                <a:cubicBezTo>
                  <a:pt x="372" y="243"/>
                  <a:pt x="374" y="307"/>
                  <a:pt x="377" y="267"/>
                </a:cubicBezTo>
                <a:cubicBezTo>
                  <a:pt x="379" y="239"/>
                  <a:pt x="382" y="212"/>
                  <a:pt x="384" y="185"/>
                </a:cubicBezTo>
                <a:cubicBezTo>
                  <a:pt x="384" y="183"/>
                  <a:pt x="386" y="181"/>
                  <a:pt x="387" y="180"/>
                </a:cubicBezTo>
                <a:cubicBezTo>
                  <a:pt x="390" y="183"/>
                  <a:pt x="391" y="186"/>
                  <a:pt x="391" y="188"/>
                </a:cubicBezTo>
                <a:cubicBezTo>
                  <a:pt x="390" y="198"/>
                  <a:pt x="390" y="208"/>
                  <a:pt x="389" y="217"/>
                </a:cubicBezTo>
                <a:cubicBezTo>
                  <a:pt x="389" y="252"/>
                  <a:pt x="390" y="287"/>
                  <a:pt x="388" y="321"/>
                </a:cubicBezTo>
                <a:cubicBezTo>
                  <a:pt x="385" y="416"/>
                  <a:pt x="406" y="342"/>
                  <a:pt x="401" y="437"/>
                </a:cubicBezTo>
                <a:cubicBezTo>
                  <a:pt x="396" y="543"/>
                  <a:pt x="395" y="658"/>
                  <a:pt x="400" y="764"/>
                </a:cubicBezTo>
                <a:cubicBezTo>
                  <a:pt x="402" y="815"/>
                  <a:pt x="384" y="860"/>
                  <a:pt x="387" y="911"/>
                </a:cubicBezTo>
                <a:cubicBezTo>
                  <a:pt x="388" y="920"/>
                  <a:pt x="389" y="930"/>
                  <a:pt x="390" y="937"/>
                </a:cubicBezTo>
                <a:cubicBezTo>
                  <a:pt x="390" y="923"/>
                  <a:pt x="390" y="908"/>
                  <a:pt x="390" y="892"/>
                </a:cubicBezTo>
                <a:cubicBezTo>
                  <a:pt x="390" y="752"/>
                  <a:pt x="390" y="612"/>
                  <a:pt x="399" y="471"/>
                </a:cubicBezTo>
                <a:cubicBezTo>
                  <a:pt x="404" y="394"/>
                  <a:pt x="408" y="375"/>
                  <a:pt x="413" y="297"/>
                </a:cubicBezTo>
                <a:cubicBezTo>
                  <a:pt x="417" y="237"/>
                  <a:pt x="421" y="220"/>
                  <a:pt x="425" y="160"/>
                </a:cubicBezTo>
                <a:cubicBezTo>
                  <a:pt x="426" y="147"/>
                  <a:pt x="428" y="134"/>
                  <a:pt x="430" y="120"/>
                </a:cubicBezTo>
                <a:cubicBezTo>
                  <a:pt x="430" y="119"/>
                  <a:pt x="432" y="118"/>
                  <a:pt x="433" y="116"/>
                </a:cubicBezTo>
                <a:cubicBezTo>
                  <a:pt x="434" y="117"/>
                  <a:pt x="435" y="117"/>
                  <a:pt x="436" y="117"/>
                </a:cubicBezTo>
                <a:cubicBezTo>
                  <a:pt x="436" y="119"/>
                  <a:pt x="435" y="120"/>
                  <a:pt x="435" y="122"/>
                </a:cubicBezTo>
                <a:cubicBezTo>
                  <a:pt x="436" y="135"/>
                  <a:pt x="437" y="149"/>
                  <a:pt x="437" y="163"/>
                </a:cubicBezTo>
                <a:cubicBezTo>
                  <a:pt x="438" y="223"/>
                  <a:pt x="434" y="180"/>
                  <a:pt x="434" y="241"/>
                </a:cubicBezTo>
                <a:cubicBezTo>
                  <a:pt x="435" y="323"/>
                  <a:pt x="442" y="387"/>
                  <a:pt x="436" y="469"/>
                </a:cubicBezTo>
                <a:cubicBezTo>
                  <a:pt x="430" y="569"/>
                  <a:pt x="436" y="684"/>
                  <a:pt x="422" y="785"/>
                </a:cubicBezTo>
                <a:cubicBezTo>
                  <a:pt x="422" y="794"/>
                  <a:pt x="423" y="803"/>
                  <a:pt x="424" y="813"/>
                </a:cubicBezTo>
                <a:cubicBezTo>
                  <a:pt x="426" y="811"/>
                  <a:pt x="425" y="810"/>
                  <a:pt x="426" y="809"/>
                </a:cubicBezTo>
                <a:cubicBezTo>
                  <a:pt x="427" y="749"/>
                  <a:pt x="429" y="689"/>
                  <a:pt x="431" y="629"/>
                </a:cubicBezTo>
                <a:cubicBezTo>
                  <a:pt x="433" y="576"/>
                  <a:pt x="433" y="523"/>
                  <a:pt x="436" y="469"/>
                </a:cubicBezTo>
                <a:cubicBezTo>
                  <a:pt x="441" y="394"/>
                  <a:pt x="449" y="319"/>
                  <a:pt x="455" y="244"/>
                </a:cubicBezTo>
                <a:cubicBezTo>
                  <a:pt x="457" y="215"/>
                  <a:pt x="458" y="288"/>
                  <a:pt x="462" y="258"/>
                </a:cubicBezTo>
                <a:cubicBezTo>
                  <a:pt x="463" y="245"/>
                  <a:pt x="473" y="233"/>
                  <a:pt x="472" y="219"/>
                </a:cubicBezTo>
                <a:cubicBezTo>
                  <a:pt x="472" y="218"/>
                  <a:pt x="472" y="216"/>
                  <a:pt x="473" y="215"/>
                </a:cubicBezTo>
                <a:cubicBezTo>
                  <a:pt x="474" y="215"/>
                  <a:pt x="474" y="215"/>
                  <a:pt x="475" y="215"/>
                </a:cubicBezTo>
                <a:cubicBezTo>
                  <a:pt x="476" y="226"/>
                  <a:pt x="477" y="238"/>
                  <a:pt x="479" y="250"/>
                </a:cubicBezTo>
                <a:cubicBezTo>
                  <a:pt x="479" y="250"/>
                  <a:pt x="480" y="250"/>
                  <a:pt x="480" y="250"/>
                </a:cubicBezTo>
                <a:cubicBezTo>
                  <a:pt x="482" y="228"/>
                  <a:pt x="484" y="207"/>
                  <a:pt x="486" y="185"/>
                </a:cubicBezTo>
                <a:cubicBezTo>
                  <a:pt x="488" y="185"/>
                  <a:pt x="490" y="185"/>
                  <a:pt x="491" y="185"/>
                </a:cubicBezTo>
                <a:cubicBezTo>
                  <a:pt x="493" y="274"/>
                  <a:pt x="483" y="259"/>
                  <a:pt x="482" y="348"/>
                </a:cubicBezTo>
                <a:cubicBezTo>
                  <a:pt x="483" y="338"/>
                  <a:pt x="484" y="328"/>
                  <a:pt x="485" y="318"/>
                </a:cubicBezTo>
                <a:cubicBezTo>
                  <a:pt x="490" y="263"/>
                  <a:pt x="494" y="311"/>
                  <a:pt x="498" y="256"/>
                </a:cubicBezTo>
                <a:cubicBezTo>
                  <a:pt x="500" y="235"/>
                  <a:pt x="502" y="111"/>
                  <a:pt x="503" y="91"/>
                </a:cubicBezTo>
                <a:cubicBezTo>
                  <a:pt x="504" y="89"/>
                  <a:pt x="506" y="88"/>
                  <a:pt x="508" y="87"/>
                </a:cubicBezTo>
                <a:cubicBezTo>
                  <a:pt x="509" y="88"/>
                  <a:pt x="512" y="90"/>
                  <a:pt x="512" y="91"/>
                </a:cubicBezTo>
                <a:cubicBezTo>
                  <a:pt x="512" y="96"/>
                  <a:pt x="511" y="101"/>
                  <a:pt x="510" y="106"/>
                </a:cubicBezTo>
                <a:cubicBezTo>
                  <a:pt x="510" y="124"/>
                  <a:pt x="509" y="142"/>
                  <a:pt x="508" y="160"/>
                </a:cubicBezTo>
                <a:cubicBezTo>
                  <a:pt x="508" y="173"/>
                  <a:pt x="508" y="186"/>
                  <a:pt x="508" y="197"/>
                </a:cubicBezTo>
                <a:cubicBezTo>
                  <a:pt x="509" y="193"/>
                  <a:pt x="511" y="186"/>
                  <a:pt x="512" y="179"/>
                </a:cubicBezTo>
                <a:cubicBezTo>
                  <a:pt x="513" y="179"/>
                  <a:pt x="514" y="179"/>
                  <a:pt x="515" y="179"/>
                </a:cubicBezTo>
                <a:cubicBezTo>
                  <a:pt x="519" y="224"/>
                  <a:pt x="515" y="269"/>
                  <a:pt x="513" y="314"/>
                </a:cubicBezTo>
                <a:cubicBezTo>
                  <a:pt x="511" y="359"/>
                  <a:pt x="508" y="404"/>
                  <a:pt x="506" y="449"/>
                </a:cubicBezTo>
                <a:cubicBezTo>
                  <a:pt x="507" y="449"/>
                  <a:pt x="508" y="449"/>
                  <a:pt x="509" y="449"/>
                </a:cubicBezTo>
                <a:cubicBezTo>
                  <a:pt x="517" y="337"/>
                  <a:pt x="526" y="226"/>
                  <a:pt x="535" y="114"/>
                </a:cubicBezTo>
                <a:cubicBezTo>
                  <a:pt x="537" y="114"/>
                  <a:pt x="538" y="114"/>
                  <a:pt x="540" y="114"/>
                </a:cubicBezTo>
                <a:cubicBezTo>
                  <a:pt x="540" y="128"/>
                  <a:pt x="540" y="143"/>
                  <a:pt x="540" y="157"/>
                </a:cubicBezTo>
                <a:cubicBezTo>
                  <a:pt x="542" y="158"/>
                  <a:pt x="543" y="158"/>
                  <a:pt x="544" y="158"/>
                </a:cubicBezTo>
                <a:cubicBezTo>
                  <a:pt x="545" y="155"/>
                  <a:pt x="547" y="152"/>
                  <a:pt x="548" y="150"/>
                </a:cubicBezTo>
                <a:cubicBezTo>
                  <a:pt x="549" y="150"/>
                  <a:pt x="551" y="150"/>
                  <a:pt x="552" y="150"/>
                </a:cubicBezTo>
                <a:cubicBezTo>
                  <a:pt x="551" y="308"/>
                  <a:pt x="532" y="466"/>
                  <a:pt x="529" y="624"/>
                </a:cubicBezTo>
                <a:cubicBezTo>
                  <a:pt x="534" y="564"/>
                  <a:pt x="538" y="504"/>
                  <a:pt x="543" y="445"/>
                </a:cubicBezTo>
                <a:cubicBezTo>
                  <a:pt x="548" y="385"/>
                  <a:pt x="553" y="325"/>
                  <a:pt x="559" y="265"/>
                </a:cubicBezTo>
                <a:cubicBezTo>
                  <a:pt x="564" y="206"/>
                  <a:pt x="570" y="147"/>
                  <a:pt x="576" y="88"/>
                </a:cubicBezTo>
                <a:cubicBezTo>
                  <a:pt x="577" y="88"/>
                  <a:pt x="578" y="87"/>
                  <a:pt x="579" y="87"/>
                </a:cubicBezTo>
                <a:cubicBezTo>
                  <a:pt x="579" y="88"/>
                  <a:pt x="580" y="89"/>
                  <a:pt x="580" y="90"/>
                </a:cubicBezTo>
                <a:cubicBezTo>
                  <a:pt x="580" y="110"/>
                  <a:pt x="581" y="129"/>
                  <a:pt x="580" y="148"/>
                </a:cubicBezTo>
                <a:cubicBezTo>
                  <a:pt x="575" y="211"/>
                  <a:pt x="570" y="274"/>
                  <a:pt x="566" y="337"/>
                </a:cubicBezTo>
                <a:cubicBezTo>
                  <a:pt x="561" y="406"/>
                  <a:pt x="554" y="475"/>
                  <a:pt x="551" y="544"/>
                </a:cubicBezTo>
                <a:cubicBezTo>
                  <a:pt x="547" y="609"/>
                  <a:pt x="546" y="675"/>
                  <a:pt x="545" y="740"/>
                </a:cubicBezTo>
                <a:cubicBezTo>
                  <a:pt x="544" y="796"/>
                  <a:pt x="544" y="852"/>
                  <a:pt x="543" y="907"/>
                </a:cubicBezTo>
                <a:cubicBezTo>
                  <a:pt x="542" y="987"/>
                  <a:pt x="541" y="1067"/>
                  <a:pt x="540" y="1147"/>
                </a:cubicBezTo>
                <a:cubicBezTo>
                  <a:pt x="540" y="1153"/>
                  <a:pt x="543" y="1159"/>
                  <a:pt x="545" y="1165"/>
                </a:cubicBezTo>
                <a:cubicBezTo>
                  <a:pt x="545" y="1166"/>
                  <a:pt x="545" y="1168"/>
                  <a:pt x="544" y="1170"/>
                </a:cubicBezTo>
                <a:cubicBezTo>
                  <a:pt x="543" y="1172"/>
                  <a:pt x="541" y="1174"/>
                  <a:pt x="540" y="1176"/>
                </a:cubicBezTo>
                <a:cubicBezTo>
                  <a:pt x="539" y="1182"/>
                  <a:pt x="540" y="1187"/>
                  <a:pt x="540" y="1192"/>
                </a:cubicBezTo>
                <a:cubicBezTo>
                  <a:pt x="542" y="1244"/>
                  <a:pt x="544" y="1296"/>
                  <a:pt x="548" y="1348"/>
                </a:cubicBezTo>
                <a:cubicBezTo>
                  <a:pt x="552" y="1389"/>
                  <a:pt x="493" y="1301"/>
                  <a:pt x="498" y="1342"/>
                </a:cubicBezTo>
                <a:cubicBezTo>
                  <a:pt x="503" y="1373"/>
                  <a:pt x="508" y="1357"/>
                  <a:pt x="512" y="1388"/>
                </a:cubicBezTo>
                <a:cubicBezTo>
                  <a:pt x="517" y="1423"/>
                  <a:pt x="521" y="1440"/>
                  <a:pt x="525" y="1475"/>
                </a:cubicBezTo>
                <a:cubicBezTo>
                  <a:pt x="528" y="1497"/>
                  <a:pt x="529" y="1474"/>
                  <a:pt x="530" y="1495"/>
                </a:cubicBezTo>
                <a:cubicBezTo>
                  <a:pt x="531" y="1499"/>
                  <a:pt x="528" y="1534"/>
                  <a:pt x="527" y="1538"/>
                </a:cubicBezTo>
                <a:cubicBezTo>
                  <a:pt x="526" y="1538"/>
                  <a:pt x="524" y="1538"/>
                  <a:pt x="523" y="1539"/>
                </a:cubicBezTo>
                <a:cubicBezTo>
                  <a:pt x="521" y="1537"/>
                  <a:pt x="518" y="1535"/>
                  <a:pt x="517" y="1534"/>
                </a:cubicBezTo>
                <a:cubicBezTo>
                  <a:pt x="509" y="1519"/>
                  <a:pt x="500" y="1474"/>
                  <a:pt x="494" y="1459"/>
                </a:cubicBezTo>
                <a:cubicBezTo>
                  <a:pt x="488" y="1447"/>
                  <a:pt x="487" y="1480"/>
                  <a:pt x="483" y="1468"/>
                </a:cubicBezTo>
                <a:cubicBezTo>
                  <a:pt x="483" y="1466"/>
                  <a:pt x="481" y="1464"/>
                  <a:pt x="480" y="1462"/>
                </a:cubicBezTo>
                <a:cubicBezTo>
                  <a:pt x="479" y="1462"/>
                  <a:pt x="477" y="1462"/>
                  <a:pt x="476" y="1462"/>
                </a:cubicBezTo>
                <a:cubicBezTo>
                  <a:pt x="476" y="1464"/>
                  <a:pt x="476" y="1466"/>
                  <a:pt x="476" y="1469"/>
                </a:cubicBezTo>
                <a:cubicBezTo>
                  <a:pt x="475" y="1486"/>
                  <a:pt x="474" y="1459"/>
                  <a:pt x="473" y="1477"/>
                </a:cubicBezTo>
                <a:cubicBezTo>
                  <a:pt x="473" y="1479"/>
                  <a:pt x="471" y="1481"/>
                  <a:pt x="470" y="1483"/>
                </a:cubicBezTo>
                <a:cubicBezTo>
                  <a:pt x="469" y="1483"/>
                  <a:pt x="468" y="1483"/>
                  <a:pt x="466" y="1483"/>
                </a:cubicBezTo>
                <a:cubicBezTo>
                  <a:pt x="465" y="1480"/>
                  <a:pt x="463" y="1478"/>
                  <a:pt x="463" y="1476"/>
                </a:cubicBezTo>
                <a:cubicBezTo>
                  <a:pt x="461" y="1461"/>
                  <a:pt x="459" y="1491"/>
                  <a:pt x="457" y="1476"/>
                </a:cubicBezTo>
                <a:cubicBezTo>
                  <a:pt x="456" y="1472"/>
                  <a:pt x="525" y="1596"/>
                  <a:pt x="514" y="1596"/>
                </a:cubicBezTo>
                <a:cubicBezTo>
                  <a:pt x="513" y="1596"/>
                  <a:pt x="512" y="1594"/>
                  <a:pt x="511" y="1593"/>
                </a:cubicBezTo>
                <a:cubicBezTo>
                  <a:pt x="510" y="1590"/>
                  <a:pt x="508" y="1587"/>
                  <a:pt x="507" y="1584"/>
                </a:cubicBezTo>
                <a:cubicBezTo>
                  <a:pt x="492" y="1545"/>
                  <a:pt x="487" y="1524"/>
                  <a:pt x="482" y="1485"/>
                </a:cubicBezTo>
                <a:cubicBezTo>
                  <a:pt x="481" y="1478"/>
                  <a:pt x="474" y="1474"/>
                  <a:pt x="468" y="1469"/>
                </a:cubicBezTo>
                <a:cubicBezTo>
                  <a:pt x="467" y="1474"/>
                  <a:pt x="468" y="1479"/>
                  <a:pt x="469" y="1484"/>
                </a:cubicBezTo>
                <a:cubicBezTo>
                  <a:pt x="471" y="1500"/>
                  <a:pt x="474" y="1516"/>
                  <a:pt x="475" y="1532"/>
                </a:cubicBezTo>
                <a:cubicBezTo>
                  <a:pt x="478" y="1563"/>
                  <a:pt x="480" y="1574"/>
                  <a:pt x="482" y="1605"/>
                </a:cubicBezTo>
                <a:cubicBezTo>
                  <a:pt x="482" y="1607"/>
                  <a:pt x="481" y="1608"/>
                  <a:pt x="480" y="1610"/>
                </a:cubicBezTo>
                <a:cubicBezTo>
                  <a:pt x="479" y="1610"/>
                  <a:pt x="478" y="1610"/>
                  <a:pt x="477" y="1610"/>
                </a:cubicBezTo>
                <a:cubicBezTo>
                  <a:pt x="475" y="1608"/>
                  <a:pt x="473" y="1607"/>
                  <a:pt x="473" y="1605"/>
                </a:cubicBezTo>
                <a:cubicBezTo>
                  <a:pt x="468" y="1590"/>
                  <a:pt x="462" y="1594"/>
                  <a:pt x="459" y="1579"/>
                </a:cubicBezTo>
                <a:cubicBezTo>
                  <a:pt x="453" y="1545"/>
                  <a:pt x="446" y="1510"/>
                  <a:pt x="441" y="1476"/>
                </a:cubicBezTo>
                <a:cubicBezTo>
                  <a:pt x="436" y="1444"/>
                  <a:pt x="431" y="1459"/>
                  <a:pt x="427" y="1427"/>
                </a:cubicBezTo>
                <a:cubicBezTo>
                  <a:pt x="424" y="1394"/>
                  <a:pt x="420" y="1361"/>
                  <a:pt x="409" y="1328"/>
                </a:cubicBezTo>
                <a:cubicBezTo>
                  <a:pt x="407" y="1323"/>
                  <a:pt x="405" y="1318"/>
                  <a:pt x="403" y="1312"/>
                </a:cubicBezTo>
                <a:cubicBezTo>
                  <a:pt x="402" y="1312"/>
                  <a:pt x="401" y="1312"/>
                  <a:pt x="401" y="1313"/>
                </a:cubicBezTo>
                <a:cubicBezTo>
                  <a:pt x="401" y="1316"/>
                  <a:pt x="401" y="1319"/>
                  <a:pt x="402" y="1323"/>
                </a:cubicBezTo>
                <a:cubicBezTo>
                  <a:pt x="405" y="1335"/>
                  <a:pt x="408" y="1348"/>
                  <a:pt x="411" y="1361"/>
                </a:cubicBezTo>
                <a:cubicBezTo>
                  <a:pt x="414" y="1377"/>
                  <a:pt x="417" y="1393"/>
                  <a:pt x="420" y="1409"/>
                </a:cubicBezTo>
                <a:cubicBezTo>
                  <a:pt x="422" y="1422"/>
                  <a:pt x="425" y="1435"/>
                  <a:pt x="427" y="1448"/>
                </a:cubicBezTo>
                <a:cubicBezTo>
                  <a:pt x="430" y="1468"/>
                  <a:pt x="433" y="1441"/>
                  <a:pt x="435" y="1461"/>
                </a:cubicBezTo>
                <a:cubicBezTo>
                  <a:pt x="437" y="1482"/>
                  <a:pt x="438" y="1504"/>
                  <a:pt x="439" y="1525"/>
                </a:cubicBezTo>
                <a:cubicBezTo>
                  <a:pt x="439" y="1527"/>
                  <a:pt x="438" y="1529"/>
                  <a:pt x="437" y="1531"/>
                </a:cubicBezTo>
                <a:cubicBezTo>
                  <a:pt x="436" y="1531"/>
                  <a:pt x="435" y="1531"/>
                  <a:pt x="434" y="1531"/>
                </a:cubicBezTo>
                <a:cubicBezTo>
                  <a:pt x="433" y="1529"/>
                  <a:pt x="430" y="1527"/>
                  <a:pt x="430" y="1524"/>
                </a:cubicBezTo>
                <a:cubicBezTo>
                  <a:pt x="427" y="1517"/>
                  <a:pt x="424" y="1539"/>
                  <a:pt x="422" y="1532"/>
                </a:cubicBezTo>
                <a:cubicBezTo>
                  <a:pt x="421" y="1528"/>
                  <a:pt x="418" y="1526"/>
                  <a:pt x="410" y="1525"/>
                </a:cubicBezTo>
                <a:cubicBezTo>
                  <a:pt x="410" y="1527"/>
                  <a:pt x="410" y="1529"/>
                  <a:pt x="410" y="1531"/>
                </a:cubicBezTo>
                <a:cubicBezTo>
                  <a:pt x="412" y="1547"/>
                  <a:pt x="413" y="1564"/>
                  <a:pt x="415" y="1580"/>
                </a:cubicBezTo>
                <a:cubicBezTo>
                  <a:pt x="415" y="1582"/>
                  <a:pt x="416" y="1585"/>
                  <a:pt x="414" y="1586"/>
                </a:cubicBezTo>
                <a:cubicBezTo>
                  <a:pt x="407" y="1591"/>
                  <a:pt x="409" y="1595"/>
                  <a:pt x="409" y="1600"/>
                </a:cubicBezTo>
                <a:cubicBezTo>
                  <a:pt x="409" y="1602"/>
                  <a:pt x="407" y="1604"/>
                  <a:pt x="407" y="1606"/>
                </a:cubicBezTo>
                <a:cubicBezTo>
                  <a:pt x="405" y="1606"/>
                  <a:pt x="404" y="1606"/>
                  <a:pt x="403" y="1606"/>
                </a:cubicBezTo>
                <a:cubicBezTo>
                  <a:pt x="401" y="1602"/>
                  <a:pt x="399" y="1615"/>
                  <a:pt x="398" y="1611"/>
                </a:cubicBezTo>
                <a:cubicBezTo>
                  <a:pt x="390" y="1577"/>
                  <a:pt x="381" y="1595"/>
                  <a:pt x="376" y="1560"/>
                </a:cubicBezTo>
                <a:cubicBezTo>
                  <a:pt x="367" y="1500"/>
                  <a:pt x="359" y="1440"/>
                  <a:pt x="342" y="1381"/>
                </a:cubicBezTo>
                <a:cubicBezTo>
                  <a:pt x="340" y="1375"/>
                  <a:pt x="338" y="1370"/>
                  <a:pt x="336" y="1365"/>
                </a:cubicBezTo>
                <a:cubicBezTo>
                  <a:pt x="334" y="1366"/>
                  <a:pt x="334" y="1368"/>
                  <a:pt x="334" y="1369"/>
                </a:cubicBezTo>
                <a:cubicBezTo>
                  <a:pt x="337" y="1388"/>
                  <a:pt x="339" y="1407"/>
                  <a:pt x="342" y="1426"/>
                </a:cubicBezTo>
                <a:cubicBezTo>
                  <a:pt x="343" y="1441"/>
                  <a:pt x="344" y="1456"/>
                  <a:pt x="346" y="1471"/>
                </a:cubicBezTo>
                <a:cubicBezTo>
                  <a:pt x="350" y="1504"/>
                  <a:pt x="356" y="1537"/>
                  <a:pt x="360" y="1570"/>
                </a:cubicBezTo>
                <a:cubicBezTo>
                  <a:pt x="361" y="1574"/>
                  <a:pt x="358" y="1579"/>
                  <a:pt x="357" y="1583"/>
                </a:cubicBezTo>
                <a:cubicBezTo>
                  <a:pt x="356" y="1585"/>
                  <a:pt x="356" y="1586"/>
                  <a:pt x="356" y="1587"/>
                </a:cubicBezTo>
                <a:cubicBezTo>
                  <a:pt x="358" y="1596"/>
                  <a:pt x="359" y="1604"/>
                  <a:pt x="361" y="1613"/>
                </a:cubicBezTo>
                <a:cubicBezTo>
                  <a:pt x="363" y="1626"/>
                  <a:pt x="365" y="1587"/>
                  <a:pt x="367" y="1601"/>
                </a:cubicBezTo>
                <a:cubicBezTo>
                  <a:pt x="367" y="1603"/>
                  <a:pt x="366" y="1605"/>
                  <a:pt x="366" y="1608"/>
                </a:cubicBezTo>
                <a:cubicBezTo>
                  <a:pt x="364" y="1608"/>
                  <a:pt x="363" y="1608"/>
                  <a:pt x="362" y="1608"/>
                </a:cubicBezTo>
                <a:cubicBezTo>
                  <a:pt x="361" y="1605"/>
                  <a:pt x="359" y="1603"/>
                  <a:pt x="358" y="1601"/>
                </a:cubicBezTo>
                <a:cubicBezTo>
                  <a:pt x="356" y="1591"/>
                  <a:pt x="354" y="1634"/>
                  <a:pt x="351" y="1624"/>
                </a:cubicBezTo>
                <a:cubicBezTo>
                  <a:pt x="345" y="1605"/>
                  <a:pt x="338" y="1587"/>
                  <a:pt x="333" y="1568"/>
                </a:cubicBezTo>
                <a:cubicBezTo>
                  <a:pt x="329" y="1553"/>
                  <a:pt x="325" y="1538"/>
                  <a:pt x="322" y="1523"/>
                </a:cubicBezTo>
                <a:cubicBezTo>
                  <a:pt x="322" y="1533"/>
                  <a:pt x="323" y="1543"/>
                  <a:pt x="325" y="1553"/>
                </a:cubicBezTo>
                <a:cubicBezTo>
                  <a:pt x="328" y="1572"/>
                  <a:pt x="332" y="1591"/>
                  <a:pt x="335" y="1611"/>
                </a:cubicBezTo>
                <a:cubicBezTo>
                  <a:pt x="335" y="1613"/>
                  <a:pt x="334" y="1615"/>
                  <a:pt x="334" y="1618"/>
                </a:cubicBezTo>
                <a:cubicBezTo>
                  <a:pt x="332" y="1618"/>
                  <a:pt x="331" y="1618"/>
                  <a:pt x="329" y="1618"/>
                </a:cubicBezTo>
                <a:cubicBezTo>
                  <a:pt x="328" y="1614"/>
                  <a:pt x="325" y="1610"/>
                  <a:pt x="324" y="1605"/>
                </a:cubicBezTo>
                <a:cubicBezTo>
                  <a:pt x="316" y="1569"/>
                  <a:pt x="308" y="1532"/>
                  <a:pt x="300" y="1495"/>
                </a:cubicBezTo>
                <a:cubicBezTo>
                  <a:pt x="294" y="1468"/>
                  <a:pt x="288" y="1441"/>
                  <a:pt x="282" y="1413"/>
                </a:cubicBezTo>
                <a:cubicBezTo>
                  <a:pt x="280" y="1404"/>
                  <a:pt x="276" y="1394"/>
                  <a:pt x="273" y="1384"/>
                </a:cubicBezTo>
                <a:cubicBezTo>
                  <a:pt x="272" y="1387"/>
                  <a:pt x="273" y="1390"/>
                  <a:pt x="273" y="1393"/>
                </a:cubicBezTo>
                <a:cubicBezTo>
                  <a:pt x="273" y="1402"/>
                  <a:pt x="278" y="1411"/>
                  <a:pt x="272" y="1421"/>
                </a:cubicBezTo>
                <a:cubicBezTo>
                  <a:pt x="269" y="1426"/>
                  <a:pt x="273" y="1432"/>
                  <a:pt x="274" y="1437"/>
                </a:cubicBezTo>
                <a:cubicBezTo>
                  <a:pt x="280" y="1473"/>
                  <a:pt x="286" y="1508"/>
                  <a:pt x="293" y="1544"/>
                </a:cubicBezTo>
                <a:cubicBezTo>
                  <a:pt x="297" y="1562"/>
                  <a:pt x="301" y="1580"/>
                  <a:pt x="305" y="1598"/>
                </a:cubicBezTo>
                <a:cubicBezTo>
                  <a:pt x="306" y="1601"/>
                  <a:pt x="309" y="1604"/>
                  <a:pt x="300" y="1607"/>
                </a:cubicBezTo>
                <a:cubicBezTo>
                  <a:pt x="276" y="1551"/>
                  <a:pt x="265" y="1495"/>
                  <a:pt x="248" y="1439"/>
                </a:cubicBezTo>
                <a:cubicBezTo>
                  <a:pt x="245" y="1447"/>
                  <a:pt x="251" y="1454"/>
                  <a:pt x="245" y="1461"/>
                </a:cubicBezTo>
                <a:cubicBezTo>
                  <a:pt x="232" y="1438"/>
                  <a:pt x="229" y="1538"/>
                  <a:pt x="220" y="1514"/>
                </a:cubicBezTo>
                <a:cubicBezTo>
                  <a:pt x="217" y="1516"/>
                  <a:pt x="215" y="1518"/>
                  <a:pt x="215" y="1520"/>
                </a:cubicBezTo>
                <a:cubicBezTo>
                  <a:pt x="220" y="1545"/>
                  <a:pt x="226" y="1447"/>
                  <a:pt x="231" y="1473"/>
                </a:cubicBezTo>
                <a:cubicBezTo>
                  <a:pt x="235" y="1492"/>
                  <a:pt x="240" y="1511"/>
                  <a:pt x="244" y="1530"/>
                </a:cubicBezTo>
                <a:cubicBezTo>
                  <a:pt x="244" y="1533"/>
                  <a:pt x="244" y="1535"/>
                  <a:pt x="244" y="1538"/>
                </a:cubicBezTo>
                <a:cubicBezTo>
                  <a:pt x="242" y="1538"/>
                  <a:pt x="241" y="1538"/>
                  <a:pt x="239" y="1538"/>
                </a:cubicBezTo>
                <a:cubicBezTo>
                  <a:pt x="238" y="1536"/>
                  <a:pt x="235" y="1534"/>
                  <a:pt x="235" y="1532"/>
                </a:cubicBezTo>
                <a:cubicBezTo>
                  <a:pt x="231" y="1522"/>
                  <a:pt x="228" y="1513"/>
                  <a:pt x="225" y="1504"/>
                </a:cubicBezTo>
                <a:cubicBezTo>
                  <a:pt x="215" y="1477"/>
                  <a:pt x="205" y="1574"/>
                  <a:pt x="195" y="1547"/>
                </a:cubicBezTo>
                <a:cubicBezTo>
                  <a:pt x="194" y="1546"/>
                  <a:pt x="193" y="1543"/>
                  <a:pt x="191" y="1543"/>
                </a:cubicBezTo>
                <a:cubicBezTo>
                  <a:pt x="179" y="1541"/>
                  <a:pt x="181" y="1536"/>
                  <a:pt x="179" y="1532"/>
                </a:cubicBezTo>
                <a:cubicBezTo>
                  <a:pt x="173" y="1519"/>
                  <a:pt x="167" y="1526"/>
                  <a:pt x="162" y="1513"/>
                </a:cubicBezTo>
                <a:cubicBezTo>
                  <a:pt x="158" y="1502"/>
                  <a:pt x="153" y="1491"/>
                  <a:pt x="150" y="1481"/>
                </a:cubicBezTo>
                <a:cubicBezTo>
                  <a:pt x="147" y="1472"/>
                  <a:pt x="145" y="1464"/>
                  <a:pt x="143" y="1455"/>
                </a:cubicBezTo>
                <a:cubicBezTo>
                  <a:pt x="144" y="1471"/>
                  <a:pt x="146" y="1486"/>
                  <a:pt x="150" y="1501"/>
                </a:cubicBezTo>
                <a:cubicBezTo>
                  <a:pt x="154" y="1519"/>
                  <a:pt x="158" y="1536"/>
                  <a:pt x="163" y="1553"/>
                </a:cubicBezTo>
                <a:cubicBezTo>
                  <a:pt x="163" y="1555"/>
                  <a:pt x="163" y="1558"/>
                  <a:pt x="163" y="1560"/>
                </a:cubicBezTo>
                <a:cubicBezTo>
                  <a:pt x="161" y="1560"/>
                  <a:pt x="160" y="1560"/>
                  <a:pt x="158" y="1560"/>
                </a:cubicBezTo>
                <a:cubicBezTo>
                  <a:pt x="157" y="1558"/>
                  <a:pt x="154" y="1556"/>
                  <a:pt x="154" y="1554"/>
                </a:cubicBezTo>
                <a:cubicBezTo>
                  <a:pt x="150" y="1543"/>
                  <a:pt x="147" y="1532"/>
                  <a:pt x="143" y="1522"/>
                </a:cubicBezTo>
                <a:cubicBezTo>
                  <a:pt x="141" y="1516"/>
                  <a:pt x="139" y="1510"/>
                  <a:pt x="137" y="1504"/>
                </a:cubicBezTo>
                <a:cubicBezTo>
                  <a:pt x="135" y="1506"/>
                  <a:pt x="135" y="1508"/>
                  <a:pt x="136" y="1510"/>
                </a:cubicBezTo>
                <a:cubicBezTo>
                  <a:pt x="142" y="1539"/>
                  <a:pt x="149" y="1568"/>
                  <a:pt x="155" y="1597"/>
                </a:cubicBezTo>
                <a:cubicBezTo>
                  <a:pt x="156" y="1600"/>
                  <a:pt x="156" y="1603"/>
                  <a:pt x="156" y="1606"/>
                </a:cubicBezTo>
                <a:cubicBezTo>
                  <a:pt x="154" y="1606"/>
                  <a:pt x="153" y="1606"/>
                  <a:pt x="151" y="1607"/>
                </a:cubicBezTo>
                <a:cubicBezTo>
                  <a:pt x="149" y="1603"/>
                  <a:pt x="147" y="1600"/>
                  <a:pt x="146" y="1597"/>
                </a:cubicBezTo>
                <a:cubicBezTo>
                  <a:pt x="137" y="1572"/>
                  <a:pt x="129" y="1548"/>
                  <a:pt x="119" y="1523"/>
                </a:cubicBezTo>
                <a:cubicBezTo>
                  <a:pt x="115" y="1512"/>
                  <a:pt x="110" y="1500"/>
                  <a:pt x="96" y="1491"/>
                </a:cubicBezTo>
                <a:cubicBezTo>
                  <a:pt x="89" y="1486"/>
                  <a:pt x="84" y="1480"/>
                  <a:pt x="83" y="1474"/>
                </a:cubicBezTo>
                <a:cubicBezTo>
                  <a:pt x="78" y="1456"/>
                  <a:pt x="72" y="1549"/>
                  <a:pt x="72" y="1531"/>
                </a:cubicBezTo>
                <a:cubicBezTo>
                  <a:pt x="73" y="1513"/>
                  <a:pt x="58" y="1497"/>
                  <a:pt x="54" y="1479"/>
                </a:cubicBezTo>
                <a:cubicBezTo>
                  <a:pt x="53" y="1481"/>
                  <a:pt x="52" y="1482"/>
                  <a:pt x="52" y="1483"/>
                </a:cubicBezTo>
                <a:cubicBezTo>
                  <a:pt x="53" y="1504"/>
                  <a:pt x="54" y="1525"/>
                  <a:pt x="56" y="1547"/>
                </a:cubicBezTo>
                <a:cubicBezTo>
                  <a:pt x="58" y="1565"/>
                  <a:pt x="62" y="1582"/>
                  <a:pt x="64" y="1600"/>
                </a:cubicBezTo>
                <a:cubicBezTo>
                  <a:pt x="65" y="1603"/>
                  <a:pt x="63" y="1606"/>
                  <a:pt x="63" y="1609"/>
                </a:cubicBezTo>
                <a:cubicBezTo>
                  <a:pt x="62" y="1609"/>
                  <a:pt x="60" y="1609"/>
                  <a:pt x="59" y="1609"/>
                </a:cubicBezTo>
                <a:cubicBezTo>
                  <a:pt x="57" y="1606"/>
                  <a:pt x="55" y="1603"/>
                  <a:pt x="54" y="1600"/>
                </a:cubicBezTo>
                <a:cubicBezTo>
                  <a:pt x="51" y="1587"/>
                  <a:pt x="49" y="1573"/>
                  <a:pt x="46" y="1559"/>
                </a:cubicBezTo>
                <a:cubicBezTo>
                  <a:pt x="45" y="1556"/>
                  <a:pt x="44" y="1554"/>
                  <a:pt x="43" y="1552"/>
                </a:cubicBezTo>
                <a:cubicBezTo>
                  <a:pt x="42" y="1552"/>
                  <a:pt x="41" y="1552"/>
                  <a:pt x="40" y="1552"/>
                </a:cubicBezTo>
                <a:cubicBezTo>
                  <a:pt x="40" y="1558"/>
                  <a:pt x="40" y="1563"/>
                  <a:pt x="40" y="1569"/>
                </a:cubicBezTo>
                <a:cubicBezTo>
                  <a:pt x="39" y="1569"/>
                  <a:pt x="38" y="1569"/>
                  <a:pt x="36" y="1569"/>
                </a:cubicBezTo>
                <a:cubicBezTo>
                  <a:pt x="35" y="1566"/>
                  <a:pt x="32" y="1564"/>
                  <a:pt x="32" y="1561"/>
                </a:cubicBezTo>
                <a:cubicBezTo>
                  <a:pt x="26" y="1536"/>
                  <a:pt x="18" y="1510"/>
                  <a:pt x="14" y="1485"/>
                </a:cubicBezTo>
                <a:cubicBezTo>
                  <a:pt x="9" y="1452"/>
                  <a:pt x="7" y="1419"/>
                  <a:pt x="6" y="1386"/>
                </a:cubicBezTo>
                <a:cubicBezTo>
                  <a:pt x="5" y="1353"/>
                  <a:pt x="6" y="1015"/>
                  <a:pt x="7" y="982"/>
                </a:cubicBezTo>
                <a:cubicBezTo>
                  <a:pt x="7" y="948"/>
                  <a:pt x="7" y="913"/>
                  <a:pt x="7" y="879"/>
                </a:cubicBezTo>
                <a:cubicBezTo>
                  <a:pt x="8" y="855"/>
                  <a:pt x="7" y="831"/>
                  <a:pt x="7" y="806"/>
                </a:cubicBezTo>
                <a:cubicBezTo>
                  <a:pt x="7" y="797"/>
                  <a:pt x="6" y="788"/>
                  <a:pt x="5" y="778"/>
                </a:cubicBezTo>
                <a:cubicBezTo>
                  <a:pt x="5" y="774"/>
                  <a:pt x="5" y="770"/>
                  <a:pt x="5" y="766"/>
                </a:cubicBezTo>
                <a:cubicBezTo>
                  <a:pt x="5" y="761"/>
                  <a:pt x="7" y="757"/>
                  <a:pt x="8" y="753"/>
                </a:cubicBezTo>
                <a:cubicBezTo>
                  <a:pt x="8" y="751"/>
                  <a:pt x="4" y="747"/>
                  <a:pt x="5" y="746"/>
                </a:cubicBezTo>
                <a:cubicBezTo>
                  <a:pt x="11" y="744"/>
                  <a:pt x="8" y="742"/>
                  <a:pt x="4" y="740"/>
                </a:cubicBezTo>
                <a:cubicBezTo>
                  <a:pt x="10" y="738"/>
                  <a:pt x="10" y="736"/>
                  <a:pt x="3" y="734"/>
                </a:cubicBezTo>
                <a:cubicBezTo>
                  <a:pt x="4" y="734"/>
                  <a:pt x="6" y="734"/>
                  <a:pt x="7" y="734"/>
                </a:cubicBezTo>
                <a:cubicBezTo>
                  <a:pt x="7" y="732"/>
                  <a:pt x="6" y="730"/>
                  <a:pt x="6" y="727"/>
                </a:cubicBezTo>
                <a:cubicBezTo>
                  <a:pt x="11" y="726"/>
                  <a:pt x="10" y="724"/>
                  <a:pt x="7" y="722"/>
                </a:cubicBezTo>
                <a:cubicBezTo>
                  <a:pt x="7" y="697"/>
                  <a:pt x="7" y="671"/>
                  <a:pt x="7" y="646"/>
                </a:cubicBezTo>
                <a:close/>
                <a:moveTo>
                  <a:pt x="313" y="1197"/>
                </a:moveTo>
                <a:cubicBezTo>
                  <a:pt x="311" y="1162"/>
                  <a:pt x="307" y="1077"/>
                  <a:pt x="305" y="1042"/>
                </a:cubicBezTo>
                <a:cubicBezTo>
                  <a:pt x="304" y="1020"/>
                  <a:pt x="305" y="998"/>
                  <a:pt x="306" y="976"/>
                </a:cubicBezTo>
                <a:cubicBezTo>
                  <a:pt x="307" y="946"/>
                  <a:pt x="306" y="903"/>
                  <a:pt x="305" y="873"/>
                </a:cubicBezTo>
                <a:cubicBezTo>
                  <a:pt x="304" y="823"/>
                  <a:pt x="306" y="766"/>
                  <a:pt x="306" y="717"/>
                </a:cubicBezTo>
                <a:cubicBezTo>
                  <a:pt x="305" y="664"/>
                  <a:pt x="309" y="635"/>
                  <a:pt x="309" y="582"/>
                </a:cubicBezTo>
                <a:cubicBezTo>
                  <a:pt x="309" y="561"/>
                  <a:pt x="318" y="525"/>
                  <a:pt x="317" y="504"/>
                </a:cubicBezTo>
                <a:cubicBezTo>
                  <a:pt x="300" y="549"/>
                  <a:pt x="302" y="1182"/>
                  <a:pt x="319" y="1265"/>
                </a:cubicBezTo>
                <a:cubicBezTo>
                  <a:pt x="320" y="1265"/>
                  <a:pt x="321" y="1265"/>
                  <a:pt x="322" y="1264"/>
                </a:cubicBezTo>
                <a:cubicBezTo>
                  <a:pt x="323" y="1239"/>
                  <a:pt x="314" y="1223"/>
                  <a:pt x="313" y="1197"/>
                </a:cubicBezTo>
                <a:close/>
                <a:moveTo>
                  <a:pt x="190" y="882"/>
                </a:moveTo>
                <a:cubicBezTo>
                  <a:pt x="188" y="788"/>
                  <a:pt x="186" y="693"/>
                  <a:pt x="185" y="598"/>
                </a:cubicBezTo>
                <a:cubicBezTo>
                  <a:pt x="184" y="598"/>
                  <a:pt x="183" y="598"/>
                  <a:pt x="182" y="598"/>
                </a:cubicBezTo>
                <a:cubicBezTo>
                  <a:pt x="179" y="693"/>
                  <a:pt x="185" y="788"/>
                  <a:pt x="190" y="882"/>
                </a:cubicBezTo>
                <a:close/>
                <a:moveTo>
                  <a:pt x="426" y="1179"/>
                </a:moveTo>
                <a:cubicBezTo>
                  <a:pt x="426" y="1220"/>
                  <a:pt x="429" y="1261"/>
                  <a:pt x="447" y="1302"/>
                </a:cubicBezTo>
                <a:cubicBezTo>
                  <a:pt x="440" y="1261"/>
                  <a:pt x="433" y="1220"/>
                  <a:pt x="426" y="1179"/>
                </a:cubicBezTo>
                <a:close/>
                <a:moveTo>
                  <a:pt x="350" y="601"/>
                </a:moveTo>
                <a:cubicBezTo>
                  <a:pt x="350" y="601"/>
                  <a:pt x="349" y="601"/>
                  <a:pt x="349" y="601"/>
                </a:cubicBezTo>
                <a:cubicBezTo>
                  <a:pt x="349" y="663"/>
                  <a:pt x="349" y="724"/>
                  <a:pt x="349" y="786"/>
                </a:cubicBezTo>
                <a:cubicBezTo>
                  <a:pt x="349" y="786"/>
                  <a:pt x="350" y="786"/>
                  <a:pt x="350" y="787"/>
                </a:cubicBezTo>
                <a:cubicBezTo>
                  <a:pt x="350" y="725"/>
                  <a:pt x="350" y="663"/>
                  <a:pt x="350" y="601"/>
                </a:cubicBezTo>
                <a:close/>
                <a:moveTo>
                  <a:pt x="386" y="1235"/>
                </a:moveTo>
                <a:cubicBezTo>
                  <a:pt x="387" y="1235"/>
                  <a:pt x="388" y="1235"/>
                  <a:pt x="389" y="1235"/>
                </a:cubicBezTo>
                <a:cubicBezTo>
                  <a:pt x="398" y="1205"/>
                  <a:pt x="384" y="1176"/>
                  <a:pt x="381" y="1146"/>
                </a:cubicBezTo>
                <a:cubicBezTo>
                  <a:pt x="382" y="1176"/>
                  <a:pt x="384" y="1205"/>
                  <a:pt x="386" y="1235"/>
                </a:cubicBezTo>
                <a:close/>
                <a:moveTo>
                  <a:pt x="199" y="1052"/>
                </a:moveTo>
                <a:cubicBezTo>
                  <a:pt x="199" y="1052"/>
                  <a:pt x="200" y="1052"/>
                  <a:pt x="200" y="1052"/>
                </a:cubicBezTo>
                <a:cubicBezTo>
                  <a:pt x="200" y="1032"/>
                  <a:pt x="200" y="1011"/>
                  <a:pt x="200" y="991"/>
                </a:cubicBezTo>
                <a:cubicBezTo>
                  <a:pt x="199" y="991"/>
                  <a:pt x="197" y="991"/>
                  <a:pt x="195" y="991"/>
                </a:cubicBezTo>
                <a:cubicBezTo>
                  <a:pt x="197" y="1011"/>
                  <a:pt x="198" y="1032"/>
                  <a:pt x="199" y="1052"/>
                </a:cubicBezTo>
                <a:close/>
                <a:moveTo>
                  <a:pt x="496" y="655"/>
                </a:moveTo>
                <a:cubicBezTo>
                  <a:pt x="497" y="655"/>
                  <a:pt x="498" y="655"/>
                  <a:pt x="498" y="655"/>
                </a:cubicBezTo>
                <a:cubicBezTo>
                  <a:pt x="500" y="616"/>
                  <a:pt x="502" y="577"/>
                  <a:pt x="503" y="538"/>
                </a:cubicBezTo>
                <a:cubicBezTo>
                  <a:pt x="503" y="538"/>
                  <a:pt x="502" y="538"/>
                  <a:pt x="501" y="538"/>
                </a:cubicBezTo>
                <a:cubicBezTo>
                  <a:pt x="500" y="577"/>
                  <a:pt x="498" y="616"/>
                  <a:pt x="496" y="655"/>
                </a:cubicBezTo>
                <a:close/>
                <a:moveTo>
                  <a:pt x="185" y="481"/>
                </a:moveTo>
                <a:cubicBezTo>
                  <a:pt x="185" y="481"/>
                  <a:pt x="185" y="481"/>
                  <a:pt x="185" y="481"/>
                </a:cubicBezTo>
                <a:cubicBezTo>
                  <a:pt x="184" y="514"/>
                  <a:pt x="183" y="546"/>
                  <a:pt x="182" y="579"/>
                </a:cubicBezTo>
                <a:cubicBezTo>
                  <a:pt x="183" y="579"/>
                  <a:pt x="184" y="579"/>
                  <a:pt x="185" y="579"/>
                </a:cubicBezTo>
                <a:cubicBezTo>
                  <a:pt x="185" y="547"/>
                  <a:pt x="185" y="514"/>
                  <a:pt x="185" y="481"/>
                </a:cubicBezTo>
                <a:close/>
                <a:moveTo>
                  <a:pt x="351" y="898"/>
                </a:moveTo>
                <a:cubicBezTo>
                  <a:pt x="351" y="898"/>
                  <a:pt x="352" y="898"/>
                  <a:pt x="352" y="898"/>
                </a:cubicBezTo>
                <a:cubicBezTo>
                  <a:pt x="352" y="872"/>
                  <a:pt x="352" y="845"/>
                  <a:pt x="352" y="819"/>
                </a:cubicBezTo>
                <a:cubicBezTo>
                  <a:pt x="352" y="819"/>
                  <a:pt x="351" y="819"/>
                  <a:pt x="351" y="819"/>
                </a:cubicBezTo>
                <a:cubicBezTo>
                  <a:pt x="351" y="845"/>
                  <a:pt x="351" y="872"/>
                  <a:pt x="351" y="898"/>
                </a:cubicBezTo>
                <a:close/>
                <a:moveTo>
                  <a:pt x="251" y="1244"/>
                </a:moveTo>
                <a:cubicBezTo>
                  <a:pt x="256" y="1238"/>
                  <a:pt x="255" y="1229"/>
                  <a:pt x="248" y="1212"/>
                </a:cubicBezTo>
                <a:cubicBezTo>
                  <a:pt x="249" y="1222"/>
                  <a:pt x="250" y="1233"/>
                  <a:pt x="251" y="1244"/>
                </a:cubicBezTo>
                <a:close/>
                <a:moveTo>
                  <a:pt x="504" y="501"/>
                </a:moveTo>
                <a:cubicBezTo>
                  <a:pt x="504" y="501"/>
                  <a:pt x="504" y="501"/>
                  <a:pt x="503" y="501"/>
                </a:cubicBezTo>
                <a:cubicBezTo>
                  <a:pt x="503" y="511"/>
                  <a:pt x="503" y="521"/>
                  <a:pt x="503" y="531"/>
                </a:cubicBezTo>
                <a:cubicBezTo>
                  <a:pt x="504" y="531"/>
                  <a:pt x="504" y="530"/>
                  <a:pt x="504" y="530"/>
                </a:cubicBezTo>
                <a:cubicBezTo>
                  <a:pt x="504" y="521"/>
                  <a:pt x="504" y="511"/>
                  <a:pt x="504" y="501"/>
                </a:cubicBezTo>
                <a:close/>
              </a:path>
            </a:pathLst>
          </a:custGeom>
          <a:solidFill>
            <a:srgbClr val="A4D91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80;p30">
            <a:extLst>
              <a:ext uri="{FF2B5EF4-FFF2-40B4-BE49-F238E27FC236}">
                <a16:creationId xmlns:a16="http://schemas.microsoft.com/office/drawing/2014/main" id="{59F95ACF-509C-B166-968C-77DCB0F3B206}"/>
              </a:ext>
            </a:extLst>
          </p:cNvPr>
          <p:cNvSpPr/>
          <p:nvPr/>
        </p:nvSpPr>
        <p:spPr>
          <a:xfrm>
            <a:off x="2340807" y="937961"/>
            <a:ext cx="2077340" cy="3987999"/>
          </a:xfrm>
          <a:custGeom>
            <a:avLst/>
            <a:gdLst/>
            <a:ahLst/>
            <a:cxnLst/>
            <a:rect l="l" t="t" r="r" b="b"/>
            <a:pathLst>
              <a:path w="618" h="1746" extrusionOk="0">
                <a:moveTo>
                  <a:pt x="84" y="281"/>
                </a:moveTo>
                <a:cubicBezTo>
                  <a:pt x="89" y="291"/>
                  <a:pt x="91" y="218"/>
                  <a:pt x="95" y="229"/>
                </a:cubicBezTo>
                <a:cubicBezTo>
                  <a:pt x="95" y="231"/>
                  <a:pt x="97" y="233"/>
                  <a:pt x="99" y="235"/>
                </a:cubicBezTo>
                <a:cubicBezTo>
                  <a:pt x="100" y="235"/>
                  <a:pt x="101" y="235"/>
                  <a:pt x="102" y="235"/>
                </a:cubicBezTo>
                <a:cubicBezTo>
                  <a:pt x="102" y="233"/>
                  <a:pt x="102" y="231"/>
                  <a:pt x="102" y="229"/>
                </a:cubicBezTo>
                <a:cubicBezTo>
                  <a:pt x="103" y="212"/>
                  <a:pt x="104" y="280"/>
                  <a:pt x="106" y="264"/>
                </a:cubicBezTo>
                <a:cubicBezTo>
                  <a:pt x="106" y="262"/>
                  <a:pt x="108" y="260"/>
                  <a:pt x="109" y="258"/>
                </a:cubicBezTo>
                <a:cubicBezTo>
                  <a:pt x="110" y="258"/>
                  <a:pt x="111" y="258"/>
                  <a:pt x="113" y="258"/>
                </a:cubicBezTo>
                <a:cubicBezTo>
                  <a:pt x="114" y="260"/>
                  <a:pt x="116" y="262"/>
                  <a:pt x="116" y="264"/>
                </a:cubicBezTo>
                <a:cubicBezTo>
                  <a:pt x="119" y="278"/>
                  <a:pt x="121" y="208"/>
                  <a:pt x="123" y="222"/>
                </a:cubicBezTo>
                <a:cubicBezTo>
                  <a:pt x="123" y="225"/>
                  <a:pt x="120" y="230"/>
                  <a:pt x="132" y="230"/>
                </a:cubicBezTo>
                <a:cubicBezTo>
                  <a:pt x="133" y="230"/>
                  <a:pt x="134" y="232"/>
                  <a:pt x="135" y="233"/>
                </a:cubicBezTo>
                <a:cubicBezTo>
                  <a:pt x="137" y="236"/>
                  <a:pt x="138" y="239"/>
                  <a:pt x="139" y="242"/>
                </a:cubicBezTo>
                <a:cubicBezTo>
                  <a:pt x="155" y="279"/>
                  <a:pt x="161" y="242"/>
                  <a:pt x="166" y="279"/>
                </a:cubicBezTo>
                <a:cubicBezTo>
                  <a:pt x="167" y="285"/>
                  <a:pt x="174" y="290"/>
                  <a:pt x="181" y="294"/>
                </a:cubicBezTo>
                <a:cubicBezTo>
                  <a:pt x="181" y="289"/>
                  <a:pt x="180" y="284"/>
                  <a:pt x="180" y="280"/>
                </a:cubicBezTo>
                <a:cubicBezTo>
                  <a:pt x="177" y="264"/>
                  <a:pt x="174" y="249"/>
                  <a:pt x="173" y="234"/>
                </a:cubicBezTo>
                <a:cubicBezTo>
                  <a:pt x="170" y="205"/>
                  <a:pt x="168" y="251"/>
                  <a:pt x="165" y="222"/>
                </a:cubicBezTo>
                <a:cubicBezTo>
                  <a:pt x="165" y="220"/>
                  <a:pt x="167" y="218"/>
                  <a:pt x="168" y="216"/>
                </a:cubicBezTo>
                <a:cubicBezTo>
                  <a:pt x="169" y="216"/>
                  <a:pt x="170" y="216"/>
                  <a:pt x="171" y="216"/>
                </a:cubicBezTo>
                <a:cubicBezTo>
                  <a:pt x="173" y="218"/>
                  <a:pt x="175" y="220"/>
                  <a:pt x="176" y="222"/>
                </a:cubicBezTo>
                <a:cubicBezTo>
                  <a:pt x="181" y="236"/>
                  <a:pt x="187" y="232"/>
                  <a:pt x="190" y="246"/>
                </a:cubicBezTo>
                <a:cubicBezTo>
                  <a:pt x="197" y="278"/>
                  <a:pt x="204" y="255"/>
                  <a:pt x="210" y="288"/>
                </a:cubicBezTo>
                <a:cubicBezTo>
                  <a:pt x="215" y="318"/>
                  <a:pt x="220" y="304"/>
                  <a:pt x="224" y="334"/>
                </a:cubicBezTo>
                <a:cubicBezTo>
                  <a:pt x="227" y="366"/>
                  <a:pt x="172" y="397"/>
                  <a:pt x="183" y="428"/>
                </a:cubicBezTo>
                <a:cubicBezTo>
                  <a:pt x="185" y="433"/>
                  <a:pt x="187" y="438"/>
                  <a:pt x="189" y="443"/>
                </a:cubicBezTo>
                <a:cubicBezTo>
                  <a:pt x="190" y="443"/>
                  <a:pt x="191" y="443"/>
                  <a:pt x="192" y="443"/>
                </a:cubicBezTo>
                <a:cubicBezTo>
                  <a:pt x="191" y="439"/>
                  <a:pt x="191" y="436"/>
                  <a:pt x="190" y="433"/>
                </a:cubicBezTo>
                <a:cubicBezTo>
                  <a:pt x="187" y="421"/>
                  <a:pt x="184" y="409"/>
                  <a:pt x="181" y="397"/>
                </a:cubicBezTo>
                <a:cubicBezTo>
                  <a:pt x="178" y="382"/>
                  <a:pt x="174" y="367"/>
                  <a:pt x="171" y="351"/>
                </a:cubicBezTo>
                <a:cubicBezTo>
                  <a:pt x="169" y="339"/>
                  <a:pt x="230" y="324"/>
                  <a:pt x="228" y="312"/>
                </a:cubicBezTo>
                <a:cubicBezTo>
                  <a:pt x="225" y="293"/>
                  <a:pt x="218" y="321"/>
                  <a:pt x="216" y="302"/>
                </a:cubicBezTo>
                <a:cubicBezTo>
                  <a:pt x="213" y="282"/>
                  <a:pt x="213" y="261"/>
                  <a:pt x="211" y="241"/>
                </a:cubicBezTo>
                <a:cubicBezTo>
                  <a:pt x="211" y="239"/>
                  <a:pt x="213" y="237"/>
                  <a:pt x="213" y="236"/>
                </a:cubicBezTo>
                <a:cubicBezTo>
                  <a:pt x="215" y="236"/>
                  <a:pt x="216" y="236"/>
                  <a:pt x="217" y="236"/>
                </a:cubicBezTo>
                <a:cubicBezTo>
                  <a:pt x="218" y="238"/>
                  <a:pt x="221" y="240"/>
                  <a:pt x="222" y="242"/>
                </a:cubicBezTo>
                <a:cubicBezTo>
                  <a:pt x="225" y="249"/>
                  <a:pt x="228" y="227"/>
                  <a:pt x="230" y="235"/>
                </a:cubicBezTo>
                <a:cubicBezTo>
                  <a:pt x="231" y="238"/>
                  <a:pt x="234" y="240"/>
                  <a:pt x="242" y="241"/>
                </a:cubicBezTo>
                <a:cubicBezTo>
                  <a:pt x="242" y="239"/>
                  <a:pt x="242" y="237"/>
                  <a:pt x="242" y="236"/>
                </a:cubicBezTo>
                <a:cubicBezTo>
                  <a:pt x="241" y="220"/>
                  <a:pt x="239" y="261"/>
                  <a:pt x="237" y="245"/>
                </a:cubicBezTo>
                <a:cubicBezTo>
                  <a:pt x="237" y="243"/>
                  <a:pt x="236" y="184"/>
                  <a:pt x="238" y="183"/>
                </a:cubicBezTo>
                <a:cubicBezTo>
                  <a:pt x="245" y="179"/>
                  <a:pt x="243" y="174"/>
                  <a:pt x="243" y="170"/>
                </a:cubicBezTo>
                <a:cubicBezTo>
                  <a:pt x="244" y="168"/>
                  <a:pt x="245" y="166"/>
                  <a:pt x="246" y="164"/>
                </a:cubicBezTo>
                <a:cubicBezTo>
                  <a:pt x="247" y="164"/>
                  <a:pt x="249" y="164"/>
                  <a:pt x="250" y="164"/>
                </a:cubicBezTo>
                <a:cubicBezTo>
                  <a:pt x="252" y="168"/>
                  <a:pt x="254" y="156"/>
                  <a:pt x="255" y="159"/>
                </a:cubicBezTo>
                <a:cubicBezTo>
                  <a:pt x="263" y="192"/>
                  <a:pt x="273" y="175"/>
                  <a:pt x="278" y="208"/>
                </a:cubicBezTo>
                <a:cubicBezTo>
                  <a:pt x="288" y="265"/>
                  <a:pt x="286" y="244"/>
                  <a:pt x="283" y="322"/>
                </a:cubicBezTo>
                <a:cubicBezTo>
                  <a:pt x="285" y="327"/>
                  <a:pt x="259" y="388"/>
                  <a:pt x="261" y="393"/>
                </a:cubicBezTo>
                <a:cubicBezTo>
                  <a:pt x="263" y="392"/>
                  <a:pt x="263" y="390"/>
                  <a:pt x="263" y="389"/>
                </a:cubicBezTo>
                <a:cubicBezTo>
                  <a:pt x="260" y="371"/>
                  <a:pt x="298" y="343"/>
                  <a:pt x="296" y="325"/>
                </a:cubicBezTo>
                <a:cubicBezTo>
                  <a:pt x="294" y="310"/>
                  <a:pt x="313" y="306"/>
                  <a:pt x="311" y="292"/>
                </a:cubicBezTo>
                <a:cubicBezTo>
                  <a:pt x="306" y="261"/>
                  <a:pt x="300" y="230"/>
                  <a:pt x="295" y="199"/>
                </a:cubicBezTo>
                <a:cubicBezTo>
                  <a:pt x="295" y="194"/>
                  <a:pt x="298" y="190"/>
                  <a:pt x="299" y="186"/>
                </a:cubicBezTo>
                <a:cubicBezTo>
                  <a:pt x="299" y="185"/>
                  <a:pt x="300" y="183"/>
                  <a:pt x="300" y="182"/>
                </a:cubicBezTo>
                <a:cubicBezTo>
                  <a:pt x="298" y="174"/>
                  <a:pt x="296" y="166"/>
                  <a:pt x="295" y="158"/>
                </a:cubicBezTo>
                <a:cubicBezTo>
                  <a:pt x="292" y="145"/>
                  <a:pt x="290" y="182"/>
                  <a:pt x="288" y="169"/>
                </a:cubicBezTo>
                <a:cubicBezTo>
                  <a:pt x="288" y="167"/>
                  <a:pt x="289" y="165"/>
                  <a:pt x="290" y="163"/>
                </a:cubicBezTo>
                <a:cubicBezTo>
                  <a:pt x="291" y="163"/>
                  <a:pt x="292" y="163"/>
                  <a:pt x="294" y="163"/>
                </a:cubicBezTo>
                <a:cubicBezTo>
                  <a:pt x="295" y="165"/>
                  <a:pt x="297" y="167"/>
                  <a:pt x="297" y="169"/>
                </a:cubicBezTo>
                <a:cubicBezTo>
                  <a:pt x="300" y="178"/>
                  <a:pt x="302" y="138"/>
                  <a:pt x="305" y="147"/>
                </a:cubicBezTo>
                <a:cubicBezTo>
                  <a:pt x="311" y="165"/>
                  <a:pt x="318" y="225"/>
                  <a:pt x="324" y="243"/>
                </a:cubicBezTo>
                <a:cubicBezTo>
                  <a:pt x="329" y="257"/>
                  <a:pt x="332" y="271"/>
                  <a:pt x="336" y="285"/>
                </a:cubicBezTo>
                <a:cubicBezTo>
                  <a:pt x="336" y="275"/>
                  <a:pt x="335" y="266"/>
                  <a:pt x="333" y="256"/>
                </a:cubicBezTo>
                <a:cubicBezTo>
                  <a:pt x="329" y="238"/>
                  <a:pt x="326" y="220"/>
                  <a:pt x="322" y="202"/>
                </a:cubicBezTo>
                <a:cubicBezTo>
                  <a:pt x="322" y="200"/>
                  <a:pt x="323" y="198"/>
                  <a:pt x="323" y="195"/>
                </a:cubicBezTo>
                <a:cubicBezTo>
                  <a:pt x="325" y="195"/>
                  <a:pt x="326" y="195"/>
                  <a:pt x="328" y="195"/>
                </a:cubicBezTo>
                <a:cubicBezTo>
                  <a:pt x="330" y="199"/>
                  <a:pt x="333" y="203"/>
                  <a:pt x="334" y="207"/>
                </a:cubicBezTo>
                <a:cubicBezTo>
                  <a:pt x="342" y="242"/>
                  <a:pt x="290" y="235"/>
                  <a:pt x="299" y="270"/>
                </a:cubicBezTo>
                <a:cubicBezTo>
                  <a:pt x="305" y="295"/>
                  <a:pt x="311" y="321"/>
                  <a:pt x="318" y="347"/>
                </a:cubicBezTo>
                <a:cubicBezTo>
                  <a:pt x="321" y="356"/>
                  <a:pt x="324" y="366"/>
                  <a:pt x="327" y="375"/>
                </a:cubicBezTo>
                <a:cubicBezTo>
                  <a:pt x="329" y="372"/>
                  <a:pt x="328" y="369"/>
                  <a:pt x="328" y="367"/>
                </a:cubicBezTo>
                <a:cubicBezTo>
                  <a:pt x="328" y="358"/>
                  <a:pt x="323" y="349"/>
                  <a:pt x="329" y="340"/>
                </a:cubicBezTo>
                <a:cubicBezTo>
                  <a:pt x="332" y="335"/>
                  <a:pt x="328" y="329"/>
                  <a:pt x="327" y="324"/>
                </a:cubicBezTo>
                <a:cubicBezTo>
                  <a:pt x="328" y="331"/>
                  <a:pt x="322" y="298"/>
                  <a:pt x="306" y="223"/>
                </a:cubicBezTo>
                <a:cubicBezTo>
                  <a:pt x="303" y="206"/>
                  <a:pt x="358" y="231"/>
                  <a:pt x="354" y="214"/>
                </a:cubicBezTo>
                <a:cubicBezTo>
                  <a:pt x="353" y="212"/>
                  <a:pt x="289" y="166"/>
                  <a:pt x="299" y="163"/>
                </a:cubicBezTo>
                <a:cubicBezTo>
                  <a:pt x="341" y="252"/>
                  <a:pt x="349" y="306"/>
                  <a:pt x="355" y="322"/>
                </a:cubicBezTo>
                <a:cubicBezTo>
                  <a:pt x="357" y="315"/>
                  <a:pt x="351" y="308"/>
                  <a:pt x="358" y="301"/>
                </a:cubicBezTo>
                <a:cubicBezTo>
                  <a:pt x="371" y="323"/>
                  <a:pt x="374" y="149"/>
                  <a:pt x="384" y="171"/>
                </a:cubicBezTo>
                <a:cubicBezTo>
                  <a:pt x="387" y="170"/>
                  <a:pt x="390" y="168"/>
                  <a:pt x="389" y="167"/>
                </a:cubicBezTo>
                <a:cubicBezTo>
                  <a:pt x="384" y="142"/>
                  <a:pt x="378" y="193"/>
                  <a:pt x="372" y="169"/>
                </a:cubicBezTo>
                <a:cubicBezTo>
                  <a:pt x="368" y="151"/>
                  <a:pt x="363" y="296"/>
                  <a:pt x="359" y="278"/>
                </a:cubicBezTo>
                <a:cubicBezTo>
                  <a:pt x="358" y="276"/>
                  <a:pt x="359" y="273"/>
                  <a:pt x="359" y="271"/>
                </a:cubicBezTo>
                <a:cubicBezTo>
                  <a:pt x="360" y="271"/>
                  <a:pt x="362" y="271"/>
                  <a:pt x="364" y="271"/>
                </a:cubicBezTo>
                <a:cubicBezTo>
                  <a:pt x="365" y="273"/>
                  <a:pt x="368" y="153"/>
                  <a:pt x="369" y="155"/>
                </a:cubicBezTo>
                <a:cubicBezTo>
                  <a:pt x="372" y="164"/>
                  <a:pt x="375" y="173"/>
                  <a:pt x="379" y="182"/>
                </a:cubicBezTo>
                <a:cubicBezTo>
                  <a:pt x="389" y="207"/>
                  <a:pt x="400" y="115"/>
                  <a:pt x="411" y="140"/>
                </a:cubicBezTo>
                <a:cubicBezTo>
                  <a:pt x="412" y="142"/>
                  <a:pt x="413" y="145"/>
                  <a:pt x="415" y="145"/>
                </a:cubicBezTo>
                <a:cubicBezTo>
                  <a:pt x="427" y="146"/>
                  <a:pt x="426" y="151"/>
                  <a:pt x="428" y="155"/>
                </a:cubicBezTo>
                <a:cubicBezTo>
                  <a:pt x="434" y="167"/>
                  <a:pt x="440" y="161"/>
                  <a:pt x="446" y="173"/>
                </a:cubicBezTo>
                <a:cubicBezTo>
                  <a:pt x="450" y="183"/>
                  <a:pt x="455" y="151"/>
                  <a:pt x="459" y="161"/>
                </a:cubicBezTo>
                <a:cubicBezTo>
                  <a:pt x="462" y="169"/>
                  <a:pt x="464" y="177"/>
                  <a:pt x="466" y="186"/>
                </a:cubicBezTo>
                <a:cubicBezTo>
                  <a:pt x="465" y="171"/>
                  <a:pt x="462" y="198"/>
                  <a:pt x="459" y="184"/>
                </a:cubicBezTo>
                <a:cubicBezTo>
                  <a:pt x="455" y="168"/>
                  <a:pt x="450" y="151"/>
                  <a:pt x="445" y="135"/>
                </a:cubicBezTo>
                <a:cubicBezTo>
                  <a:pt x="445" y="133"/>
                  <a:pt x="445" y="131"/>
                  <a:pt x="445" y="128"/>
                </a:cubicBezTo>
                <a:cubicBezTo>
                  <a:pt x="447" y="128"/>
                  <a:pt x="448" y="128"/>
                  <a:pt x="450" y="128"/>
                </a:cubicBezTo>
                <a:cubicBezTo>
                  <a:pt x="452" y="130"/>
                  <a:pt x="454" y="132"/>
                  <a:pt x="455" y="134"/>
                </a:cubicBezTo>
                <a:cubicBezTo>
                  <a:pt x="459" y="144"/>
                  <a:pt x="462" y="155"/>
                  <a:pt x="466" y="165"/>
                </a:cubicBezTo>
                <a:cubicBezTo>
                  <a:pt x="468" y="170"/>
                  <a:pt x="470" y="176"/>
                  <a:pt x="472" y="181"/>
                </a:cubicBezTo>
                <a:cubicBezTo>
                  <a:pt x="474" y="179"/>
                  <a:pt x="474" y="177"/>
                  <a:pt x="474" y="176"/>
                </a:cubicBezTo>
                <a:cubicBezTo>
                  <a:pt x="467" y="148"/>
                  <a:pt x="460" y="120"/>
                  <a:pt x="453" y="93"/>
                </a:cubicBezTo>
                <a:cubicBezTo>
                  <a:pt x="452" y="90"/>
                  <a:pt x="453" y="87"/>
                  <a:pt x="453" y="84"/>
                </a:cubicBezTo>
                <a:cubicBezTo>
                  <a:pt x="454" y="84"/>
                  <a:pt x="456" y="84"/>
                  <a:pt x="457" y="84"/>
                </a:cubicBezTo>
                <a:cubicBezTo>
                  <a:pt x="459" y="87"/>
                  <a:pt x="462" y="90"/>
                  <a:pt x="463" y="93"/>
                </a:cubicBezTo>
                <a:cubicBezTo>
                  <a:pt x="472" y="117"/>
                  <a:pt x="481" y="59"/>
                  <a:pt x="491" y="82"/>
                </a:cubicBezTo>
                <a:cubicBezTo>
                  <a:pt x="496" y="93"/>
                  <a:pt x="501" y="104"/>
                  <a:pt x="516" y="113"/>
                </a:cubicBezTo>
                <a:cubicBezTo>
                  <a:pt x="523" y="117"/>
                  <a:pt x="528" y="81"/>
                  <a:pt x="530" y="87"/>
                </a:cubicBezTo>
                <a:cubicBezTo>
                  <a:pt x="535" y="103"/>
                  <a:pt x="541" y="58"/>
                  <a:pt x="541" y="74"/>
                </a:cubicBezTo>
                <a:cubicBezTo>
                  <a:pt x="541" y="92"/>
                  <a:pt x="556" y="65"/>
                  <a:pt x="561" y="81"/>
                </a:cubicBezTo>
                <a:cubicBezTo>
                  <a:pt x="562" y="80"/>
                  <a:pt x="563" y="79"/>
                  <a:pt x="563" y="78"/>
                </a:cubicBezTo>
                <a:cubicBezTo>
                  <a:pt x="561" y="58"/>
                  <a:pt x="561" y="80"/>
                  <a:pt x="558" y="60"/>
                </a:cubicBezTo>
                <a:cubicBezTo>
                  <a:pt x="556" y="43"/>
                  <a:pt x="552" y="26"/>
                  <a:pt x="550" y="9"/>
                </a:cubicBezTo>
                <a:cubicBezTo>
                  <a:pt x="549" y="6"/>
                  <a:pt x="551" y="3"/>
                  <a:pt x="551" y="1"/>
                </a:cubicBezTo>
                <a:cubicBezTo>
                  <a:pt x="553" y="1"/>
                  <a:pt x="554" y="0"/>
                  <a:pt x="556" y="0"/>
                </a:cubicBezTo>
                <a:cubicBezTo>
                  <a:pt x="557" y="3"/>
                  <a:pt x="560" y="6"/>
                  <a:pt x="561" y="9"/>
                </a:cubicBezTo>
                <a:cubicBezTo>
                  <a:pt x="564" y="22"/>
                  <a:pt x="566" y="35"/>
                  <a:pt x="569" y="48"/>
                </a:cubicBezTo>
                <a:cubicBezTo>
                  <a:pt x="570" y="50"/>
                  <a:pt x="571" y="53"/>
                  <a:pt x="572" y="55"/>
                </a:cubicBezTo>
                <a:cubicBezTo>
                  <a:pt x="573" y="55"/>
                  <a:pt x="574" y="55"/>
                  <a:pt x="575" y="55"/>
                </a:cubicBezTo>
                <a:cubicBezTo>
                  <a:pt x="575" y="49"/>
                  <a:pt x="575" y="44"/>
                  <a:pt x="575" y="39"/>
                </a:cubicBezTo>
                <a:cubicBezTo>
                  <a:pt x="577" y="39"/>
                  <a:pt x="578" y="39"/>
                  <a:pt x="579" y="39"/>
                </a:cubicBezTo>
                <a:cubicBezTo>
                  <a:pt x="581" y="41"/>
                  <a:pt x="584" y="43"/>
                  <a:pt x="584" y="46"/>
                </a:cubicBezTo>
                <a:cubicBezTo>
                  <a:pt x="591" y="70"/>
                  <a:pt x="599" y="52"/>
                  <a:pt x="603" y="76"/>
                </a:cubicBezTo>
                <a:cubicBezTo>
                  <a:pt x="608" y="108"/>
                  <a:pt x="611" y="139"/>
                  <a:pt x="612" y="170"/>
                </a:cubicBezTo>
                <a:cubicBezTo>
                  <a:pt x="613" y="201"/>
                  <a:pt x="611" y="725"/>
                  <a:pt x="611" y="756"/>
                </a:cubicBezTo>
                <a:cubicBezTo>
                  <a:pt x="610" y="789"/>
                  <a:pt x="610" y="821"/>
                  <a:pt x="610" y="854"/>
                </a:cubicBezTo>
                <a:cubicBezTo>
                  <a:pt x="610" y="877"/>
                  <a:pt x="610" y="900"/>
                  <a:pt x="610" y="923"/>
                </a:cubicBezTo>
                <a:cubicBezTo>
                  <a:pt x="611" y="932"/>
                  <a:pt x="612" y="941"/>
                  <a:pt x="612" y="949"/>
                </a:cubicBezTo>
                <a:cubicBezTo>
                  <a:pt x="613" y="954"/>
                  <a:pt x="613" y="958"/>
                  <a:pt x="613" y="962"/>
                </a:cubicBezTo>
                <a:cubicBezTo>
                  <a:pt x="612" y="966"/>
                  <a:pt x="610" y="969"/>
                  <a:pt x="610" y="973"/>
                </a:cubicBezTo>
                <a:cubicBezTo>
                  <a:pt x="610" y="975"/>
                  <a:pt x="614" y="979"/>
                  <a:pt x="612" y="980"/>
                </a:cubicBezTo>
                <a:cubicBezTo>
                  <a:pt x="606" y="982"/>
                  <a:pt x="610" y="984"/>
                  <a:pt x="614" y="985"/>
                </a:cubicBezTo>
                <a:cubicBezTo>
                  <a:pt x="607" y="987"/>
                  <a:pt x="608" y="989"/>
                  <a:pt x="615" y="992"/>
                </a:cubicBezTo>
                <a:cubicBezTo>
                  <a:pt x="613" y="992"/>
                  <a:pt x="612" y="992"/>
                  <a:pt x="610" y="992"/>
                </a:cubicBezTo>
                <a:cubicBezTo>
                  <a:pt x="611" y="994"/>
                  <a:pt x="611" y="996"/>
                  <a:pt x="612" y="998"/>
                </a:cubicBezTo>
                <a:cubicBezTo>
                  <a:pt x="606" y="999"/>
                  <a:pt x="608" y="1001"/>
                  <a:pt x="611" y="1003"/>
                </a:cubicBezTo>
                <a:cubicBezTo>
                  <a:pt x="611" y="1027"/>
                  <a:pt x="611" y="1051"/>
                  <a:pt x="611" y="1075"/>
                </a:cubicBezTo>
                <a:cubicBezTo>
                  <a:pt x="610" y="1075"/>
                  <a:pt x="608" y="1075"/>
                  <a:pt x="607" y="1075"/>
                </a:cubicBezTo>
                <a:cubicBezTo>
                  <a:pt x="605" y="1077"/>
                  <a:pt x="602" y="1079"/>
                  <a:pt x="602" y="1082"/>
                </a:cubicBezTo>
                <a:cubicBezTo>
                  <a:pt x="601" y="1092"/>
                  <a:pt x="600" y="1101"/>
                  <a:pt x="599" y="1111"/>
                </a:cubicBezTo>
                <a:cubicBezTo>
                  <a:pt x="599" y="1123"/>
                  <a:pt x="599" y="1134"/>
                  <a:pt x="599" y="1145"/>
                </a:cubicBezTo>
                <a:cubicBezTo>
                  <a:pt x="598" y="1145"/>
                  <a:pt x="596" y="1145"/>
                  <a:pt x="594" y="1145"/>
                </a:cubicBezTo>
                <a:cubicBezTo>
                  <a:pt x="594" y="996"/>
                  <a:pt x="594" y="847"/>
                  <a:pt x="594" y="698"/>
                </a:cubicBezTo>
                <a:cubicBezTo>
                  <a:pt x="593" y="698"/>
                  <a:pt x="591" y="698"/>
                  <a:pt x="589" y="698"/>
                </a:cubicBezTo>
                <a:cubicBezTo>
                  <a:pt x="589" y="886"/>
                  <a:pt x="588" y="1032"/>
                  <a:pt x="587" y="1220"/>
                </a:cubicBezTo>
                <a:cubicBezTo>
                  <a:pt x="589" y="1213"/>
                  <a:pt x="590" y="1248"/>
                  <a:pt x="591" y="1241"/>
                </a:cubicBezTo>
                <a:cubicBezTo>
                  <a:pt x="592" y="1219"/>
                  <a:pt x="594" y="1196"/>
                  <a:pt x="595" y="1174"/>
                </a:cubicBezTo>
                <a:cubicBezTo>
                  <a:pt x="596" y="1168"/>
                  <a:pt x="599" y="1167"/>
                  <a:pt x="611" y="1169"/>
                </a:cubicBezTo>
                <a:cubicBezTo>
                  <a:pt x="607" y="1171"/>
                  <a:pt x="603" y="1172"/>
                  <a:pt x="598" y="1174"/>
                </a:cubicBezTo>
                <a:cubicBezTo>
                  <a:pt x="603" y="1174"/>
                  <a:pt x="607" y="1174"/>
                  <a:pt x="613" y="1175"/>
                </a:cubicBezTo>
                <a:cubicBezTo>
                  <a:pt x="608" y="1177"/>
                  <a:pt x="605" y="1178"/>
                  <a:pt x="601" y="1179"/>
                </a:cubicBezTo>
                <a:cubicBezTo>
                  <a:pt x="605" y="1180"/>
                  <a:pt x="607" y="1180"/>
                  <a:pt x="612" y="1181"/>
                </a:cubicBezTo>
                <a:cubicBezTo>
                  <a:pt x="607" y="1183"/>
                  <a:pt x="604" y="1184"/>
                  <a:pt x="600" y="1185"/>
                </a:cubicBezTo>
                <a:cubicBezTo>
                  <a:pt x="604" y="1186"/>
                  <a:pt x="607" y="1186"/>
                  <a:pt x="611" y="1187"/>
                </a:cubicBezTo>
                <a:cubicBezTo>
                  <a:pt x="608" y="1188"/>
                  <a:pt x="605" y="1189"/>
                  <a:pt x="602" y="1191"/>
                </a:cubicBezTo>
                <a:cubicBezTo>
                  <a:pt x="605" y="1192"/>
                  <a:pt x="608" y="1192"/>
                  <a:pt x="610" y="1193"/>
                </a:cubicBezTo>
                <a:cubicBezTo>
                  <a:pt x="608" y="1194"/>
                  <a:pt x="606" y="1195"/>
                  <a:pt x="603" y="1197"/>
                </a:cubicBezTo>
                <a:cubicBezTo>
                  <a:pt x="616" y="1199"/>
                  <a:pt x="607" y="1201"/>
                  <a:pt x="603" y="1203"/>
                </a:cubicBezTo>
                <a:cubicBezTo>
                  <a:pt x="618" y="1205"/>
                  <a:pt x="603" y="1207"/>
                  <a:pt x="602" y="1209"/>
                </a:cubicBezTo>
                <a:cubicBezTo>
                  <a:pt x="605" y="1209"/>
                  <a:pt x="607" y="1210"/>
                  <a:pt x="612" y="1211"/>
                </a:cubicBezTo>
                <a:cubicBezTo>
                  <a:pt x="607" y="1212"/>
                  <a:pt x="604" y="1213"/>
                  <a:pt x="600" y="1214"/>
                </a:cubicBezTo>
                <a:cubicBezTo>
                  <a:pt x="605" y="1215"/>
                  <a:pt x="607" y="1216"/>
                  <a:pt x="610" y="1217"/>
                </a:cubicBezTo>
                <a:cubicBezTo>
                  <a:pt x="607" y="1218"/>
                  <a:pt x="605" y="1219"/>
                  <a:pt x="602" y="1221"/>
                </a:cubicBezTo>
                <a:cubicBezTo>
                  <a:pt x="605" y="1221"/>
                  <a:pt x="607" y="1222"/>
                  <a:pt x="610" y="1222"/>
                </a:cubicBezTo>
                <a:cubicBezTo>
                  <a:pt x="607" y="1224"/>
                  <a:pt x="604" y="1225"/>
                  <a:pt x="602" y="1226"/>
                </a:cubicBezTo>
                <a:cubicBezTo>
                  <a:pt x="605" y="1227"/>
                  <a:pt x="607" y="1228"/>
                  <a:pt x="612" y="1229"/>
                </a:cubicBezTo>
                <a:cubicBezTo>
                  <a:pt x="606" y="1230"/>
                  <a:pt x="603" y="1231"/>
                  <a:pt x="599" y="1232"/>
                </a:cubicBezTo>
                <a:cubicBezTo>
                  <a:pt x="600" y="1232"/>
                  <a:pt x="601" y="1233"/>
                  <a:pt x="602" y="1233"/>
                </a:cubicBezTo>
                <a:cubicBezTo>
                  <a:pt x="604" y="1233"/>
                  <a:pt x="607" y="1234"/>
                  <a:pt x="609" y="1234"/>
                </a:cubicBezTo>
                <a:cubicBezTo>
                  <a:pt x="597" y="1240"/>
                  <a:pt x="597" y="1244"/>
                  <a:pt x="608" y="1246"/>
                </a:cubicBezTo>
                <a:cubicBezTo>
                  <a:pt x="605" y="1248"/>
                  <a:pt x="600" y="1207"/>
                  <a:pt x="599" y="1209"/>
                </a:cubicBezTo>
                <a:cubicBezTo>
                  <a:pt x="597" y="1213"/>
                  <a:pt x="597" y="1216"/>
                  <a:pt x="596" y="1220"/>
                </a:cubicBezTo>
                <a:cubicBezTo>
                  <a:pt x="595" y="1236"/>
                  <a:pt x="594" y="1252"/>
                  <a:pt x="593" y="1269"/>
                </a:cubicBezTo>
                <a:cubicBezTo>
                  <a:pt x="591" y="1296"/>
                  <a:pt x="589" y="1224"/>
                  <a:pt x="587" y="1251"/>
                </a:cubicBezTo>
                <a:cubicBezTo>
                  <a:pt x="586" y="1276"/>
                  <a:pt x="585" y="1300"/>
                  <a:pt x="583" y="1324"/>
                </a:cubicBezTo>
                <a:cubicBezTo>
                  <a:pt x="583" y="1326"/>
                  <a:pt x="579" y="1327"/>
                  <a:pt x="578" y="1328"/>
                </a:cubicBezTo>
                <a:cubicBezTo>
                  <a:pt x="576" y="1322"/>
                  <a:pt x="576" y="1316"/>
                  <a:pt x="576" y="1311"/>
                </a:cubicBezTo>
                <a:cubicBezTo>
                  <a:pt x="576" y="1304"/>
                  <a:pt x="575" y="1297"/>
                  <a:pt x="575" y="1290"/>
                </a:cubicBezTo>
                <a:cubicBezTo>
                  <a:pt x="575" y="1289"/>
                  <a:pt x="574" y="1288"/>
                  <a:pt x="574" y="1286"/>
                </a:cubicBezTo>
                <a:cubicBezTo>
                  <a:pt x="573" y="1288"/>
                  <a:pt x="570" y="1289"/>
                  <a:pt x="570" y="1290"/>
                </a:cubicBezTo>
                <a:cubicBezTo>
                  <a:pt x="569" y="1306"/>
                  <a:pt x="567" y="1322"/>
                  <a:pt x="566" y="1338"/>
                </a:cubicBezTo>
                <a:cubicBezTo>
                  <a:pt x="564" y="1367"/>
                  <a:pt x="561" y="1397"/>
                  <a:pt x="559" y="1426"/>
                </a:cubicBezTo>
                <a:cubicBezTo>
                  <a:pt x="558" y="1444"/>
                  <a:pt x="557" y="1463"/>
                  <a:pt x="556" y="1481"/>
                </a:cubicBezTo>
                <a:cubicBezTo>
                  <a:pt x="555" y="1490"/>
                  <a:pt x="553" y="1499"/>
                  <a:pt x="552" y="1508"/>
                </a:cubicBezTo>
                <a:cubicBezTo>
                  <a:pt x="552" y="1519"/>
                  <a:pt x="552" y="1572"/>
                  <a:pt x="552" y="1582"/>
                </a:cubicBezTo>
                <a:cubicBezTo>
                  <a:pt x="552" y="1585"/>
                  <a:pt x="551" y="1587"/>
                  <a:pt x="551" y="1590"/>
                </a:cubicBezTo>
                <a:cubicBezTo>
                  <a:pt x="550" y="1590"/>
                  <a:pt x="549" y="1590"/>
                  <a:pt x="548" y="1590"/>
                </a:cubicBezTo>
                <a:cubicBezTo>
                  <a:pt x="547" y="1585"/>
                  <a:pt x="546" y="1579"/>
                  <a:pt x="546" y="1574"/>
                </a:cubicBezTo>
                <a:cubicBezTo>
                  <a:pt x="546" y="1552"/>
                  <a:pt x="547" y="1486"/>
                  <a:pt x="546" y="1464"/>
                </a:cubicBezTo>
                <a:cubicBezTo>
                  <a:pt x="546" y="1447"/>
                  <a:pt x="543" y="1430"/>
                  <a:pt x="543" y="1414"/>
                </a:cubicBezTo>
                <a:cubicBezTo>
                  <a:pt x="545" y="1356"/>
                  <a:pt x="548" y="1298"/>
                  <a:pt x="551" y="1241"/>
                </a:cubicBezTo>
                <a:cubicBezTo>
                  <a:pt x="555" y="1184"/>
                  <a:pt x="552" y="1221"/>
                  <a:pt x="552" y="1164"/>
                </a:cubicBezTo>
                <a:cubicBezTo>
                  <a:pt x="552" y="1060"/>
                  <a:pt x="552" y="988"/>
                  <a:pt x="547" y="884"/>
                </a:cubicBezTo>
                <a:cubicBezTo>
                  <a:pt x="544" y="825"/>
                  <a:pt x="543" y="781"/>
                  <a:pt x="537" y="723"/>
                </a:cubicBezTo>
                <a:cubicBezTo>
                  <a:pt x="537" y="721"/>
                  <a:pt x="537" y="719"/>
                  <a:pt x="536" y="717"/>
                </a:cubicBezTo>
                <a:cubicBezTo>
                  <a:pt x="536" y="715"/>
                  <a:pt x="535" y="713"/>
                  <a:pt x="535" y="711"/>
                </a:cubicBezTo>
                <a:cubicBezTo>
                  <a:pt x="533" y="711"/>
                  <a:pt x="533" y="712"/>
                  <a:pt x="533" y="712"/>
                </a:cubicBezTo>
                <a:cubicBezTo>
                  <a:pt x="534" y="748"/>
                  <a:pt x="536" y="785"/>
                  <a:pt x="537" y="821"/>
                </a:cubicBezTo>
                <a:cubicBezTo>
                  <a:pt x="538" y="834"/>
                  <a:pt x="537" y="847"/>
                  <a:pt x="538" y="859"/>
                </a:cubicBezTo>
                <a:cubicBezTo>
                  <a:pt x="539" y="882"/>
                  <a:pt x="541" y="904"/>
                  <a:pt x="541" y="927"/>
                </a:cubicBezTo>
                <a:cubicBezTo>
                  <a:pt x="542" y="942"/>
                  <a:pt x="541" y="957"/>
                  <a:pt x="540" y="972"/>
                </a:cubicBezTo>
                <a:cubicBezTo>
                  <a:pt x="540" y="978"/>
                  <a:pt x="539" y="984"/>
                  <a:pt x="540" y="990"/>
                </a:cubicBezTo>
                <a:cubicBezTo>
                  <a:pt x="540" y="998"/>
                  <a:pt x="541" y="1005"/>
                  <a:pt x="541" y="1012"/>
                </a:cubicBezTo>
                <a:cubicBezTo>
                  <a:pt x="542" y="1020"/>
                  <a:pt x="541" y="1029"/>
                  <a:pt x="542" y="1038"/>
                </a:cubicBezTo>
                <a:cubicBezTo>
                  <a:pt x="542" y="1047"/>
                  <a:pt x="545" y="1055"/>
                  <a:pt x="544" y="1064"/>
                </a:cubicBezTo>
                <a:cubicBezTo>
                  <a:pt x="544" y="1066"/>
                  <a:pt x="546" y="1069"/>
                  <a:pt x="545" y="1071"/>
                </a:cubicBezTo>
                <a:cubicBezTo>
                  <a:pt x="543" y="1074"/>
                  <a:pt x="540" y="1078"/>
                  <a:pt x="542" y="1079"/>
                </a:cubicBezTo>
                <a:cubicBezTo>
                  <a:pt x="549" y="1082"/>
                  <a:pt x="543" y="1083"/>
                  <a:pt x="540" y="1085"/>
                </a:cubicBezTo>
                <a:cubicBezTo>
                  <a:pt x="551" y="1087"/>
                  <a:pt x="544" y="1089"/>
                  <a:pt x="539" y="1091"/>
                </a:cubicBezTo>
                <a:cubicBezTo>
                  <a:pt x="552" y="1093"/>
                  <a:pt x="543" y="1095"/>
                  <a:pt x="540" y="1097"/>
                </a:cubicBezTo>
                <a:cubicBezTo>
                  <a:pt x="542" y="1098"/>
                  <a:pt x="544" y="1099"/>
                  <a:pt x="548" y="1100"/>
                </a:cubicBezTo>
                <a:cubicBezTo>
                  <a:pt x="544" y="1101"/>
                  <a:pt x="542" y="1102"/>
                  <a:pt x="538" y="1102"/>
                </a:cubicBezTo>
                <a:cubicBezTo>
                  <a:pt x="542" y="1104"/>
                  <a:pt x="544" y="1104"/>
                  <a:pt x="547" y="1105"/>
                </a:cubicBezTo>
                <a:cubicBezTo>
                  <a:pt x="544" y="1107"/>
                  <a:pt x="542" y="1108"/>
                  <a:pt x="539" y="1109"/>
                </a:cubicBezTo>
                <a:cubicBezTo>
                  <a:pt x="542" y="1110"/>
                  <a:pt x="544" y="1110"/>
                  <a:pt x="546" y="1111"/>
                </a:cubicBezTo>
                <a:cubicBezTo>
                  <a:pt x="544" y="1112"/>
                  <a:pt x="542" y="1114"/>
                  <a:pt x="539" y="1115"/>
                </a:cubicBezTo>
                <a:cubicBezTo>
                  <a:pt x="552" y="1117"/>
                  <a:pt x="541" y="1119"/>
                  <a:pt x="541" y="1121"/>
                </a:cubicBezTo>
                <a:cubicBezTo>
                  <a:pt x="542" y="1122"/>
                  <a:pt x="542" y="1124"/>
                  <a:pt x="541" y="1125"/>
                </a:cubicBezTo>
                <a:cubicBezTo>
                  <a:pt x="541" y="1126"/>
                  <a:pt x="541" y="1127"/>
                  <a:pt x="541" y="1127"/>
                </a:cubicBezTo>
                <a:cubicBezTo>
                  <a:pt x="541" y="1131"/>
                  <a:pt x="542" y="1134"/>
                  <a:pt x="542" y="1137"/>
                </a:cubicBezTo>
                <a:cubicBezTo>
                  <a:pt x="542" y="1140"/>
                  <a:pt x="541" y="1142"/>
                  <a:pt x="541" y="1145"/>
                </a:cubicBezTo>
                <a:cubicBezTo>
                  <a:pt x="541" y="1150"/>
                  <a:pt x="542" y="1155"/>
                  <a:pt x="542" y="1160"/>
                </a:cubicBezTo>
                <a:cubicBezTo>
                  <a:pt x="542" y="1165"/>
                  <a:pt x="541" y="1170"/>
                  <a:pt x="541" y="1175"/>
                </a:cubicBezTo>
                <a:cubicBezTo>
                  <a:pt x="542" y="1180"/>
                  <a:pt x="543" y="1185"/>
                  <a:pt x="543" y="1189"/>
                </a:cubicBezTo>
                <a:cubicBezTo>
                  <a:pt x="543" y="1194"/>
                  <a:pt x="540" y="1199"/>
                  <a:pt x="540" y="1204"/>
                </a:cubicBezTo>
                <a:cubicBezTo>
                  <a:pt x="540" y="1209"/>
                  <a:pt x="543" y="1214"/>
                  <a:pt x="543" y="1219"/>
                </a:cubicBezTo>
                <a:cubicBezTo>
                  <a:pt x="544" y="1226"/>
                  <a:pt x="544" y="1234"/>
                  <a:pt x="543" y="1242"/>
                </a:cubicBezTo>
                <a:cubicBezTo>
                  <a:pt x="543" y="1244"/>
                  <a:pt x="542" y="1247"/>
                  <a:pt x="543" y="1249"/>
                </a:cubicBezTo>
                <a:cubicBezTo>
                  <a:pt x="543" y="1252"/>
                  <a:pt x="539" y="1213"/>
                  <a:pt x="540" y="1215"/>
                </a:cubicBezTo>
                <a:cubicBezTo>
                  <a:pt x="543" y="1219"/>
                  <a:pt x="542" y="1223"/>
                  <a:pt x="540" y="1226"/>
                </a:cubicBezTo>
                <a:cubicBezTo>
                  <a:pt x="539" y="1229"/>
                  <a:pt x="542" y="1232"/>
                  <a:pt x="542" y="1235"/>
                </a:cubicBezTo>
                <a:cubicBezTo>
                  <a:pt x="543" y="1238"/>
                  <a:pt x="542" y="1240"/>
                  <a:pt x="542" y="1243"/>
                </a:cubicBezTo>
                <a:cubicBezTo>
                  <a:pt x="541" y="1246"/>
                  <a:pt x="542" y="1249"/>
                  <a:pt x="541" y="1252"/>
                </a:cubicBezTo>
                <a:cubicBezTo>
                  <a:pt x="541" y="1256"/>
                  <a:pt x="540" y="1259"/>
                  <a:pt x="540" y="1263"/>
                </a:cubicBezTo>
                <a:cubicBezTo>
                  <a:pt x="546" y="1265"/>
                  <a:pt x="541" y="1267"/>
                  <a:pt x="537" y="1269"/>
                </a:cubicBezTo>
                <a:cubicBezTo>
                  <a:pt x="539" y="1270"/>
                  <a:pt x="541" y="1270"/>
                  <a:pt x="543" y="1271"/>
                </a:cubicBezTo>
                <a:cubicBezTo>
                  <a:pt x="541" y="1272"/>
                  <a:pt x="539" y="1273"/>
                  <a:pt x="537" y="1274"/>
                </a:cubicBezTo>
                <a:cubicBezTo>
                  <a:pt x="539" y="1276"/>
                  <a:pt x="542" y="1277"/>
                  <a:pt x="541" y="1278"/>
                </a:cubicBezTo>
                <a:cubicBezTo>
                  <a:pt x="538" y="1279"/>
                  <a:pt x="536" y="1281"/>
                  <a:pt x="541" y="1283"/>
                </a:cubicBezTo>
                <a:cubicBezTo>
                  <a:pt x="536" y="1285"/>
                  <a:pt x="540" y="1288"/>
                  <a:pt x="540" y="1290"/>
                </a:cubicBezTo>
                <a:cubicBezTo>
                  <a:pt x="541" y="1292"/>
                  <a:pt x="539" y="1293"/>
                  <a:pt x="539" y="1294"/>
                </a:cubicBezTo>
                <a:cubicBezTo>
                  <a:pt x="539" y="1297"/>
                  <a:pt x="539" y="1299"/>
                  <a:pt x="539" y="1301"/>
                </a:cubicBezTo>
                <a:cubicBezTo>
                  <a:pt x="540" y="1301"/>
                  <a:pt x="541" y="1302"/>
                  <a:pt x="543" y="1302"/>
                </a:cubicBezTo>
                <a:cubicBezTo>
                  <a:pt x="540" y="1302"/>
                  <a:pt x="537" y="1303"/>
                  <a:pt x="534" y="1304"/>
                </a:cubicBezTo>
                <a:cubicBezTo>
                  <a:pt x="537" y="1305"/>
                  <a:pt x="539" y="1306"/>
                  <a:pt x="543" y="1308"/>
                </a:cubicBezTo>
                <a:cubicBezTo>
                  <a:pt x="540" y="1308"/>
                  <a:pt x="537" y="1309"/>
                  <a:pt x="534" y="1310"/>
                </a:cubicBezTo>
                <a:cubicBezTo>
                  <a:pt x="537" y="1311"/>
                  <a:pt x="539" y="1312"/>
                  <a:pt x="542" y="1313"/>
                </a:cubicBezTo>
                <a:cubicBezTo>
                  <a:pt x="539" y="1314"/>
                  <a:pt x="536" y="1315"/>
                  <a:pt x="533" y="1316"/>
                </a:cubicBezTo>
                <a:cubicBezTo>
                  <a:pt x="537" y="1317"/>
                  <a:pt x="539" y="1318"/>
                  <a:pt x="542" y="1319"/>
                </a:cubicBezTo>
                <a:cubicBezTo>
                  <a:pt x="539" y="1320"/>
                  <a:pt x="536" y="1321"/>
                  <a:pt x="533" y="1322"/>
                </a:cubicBezTo>
                <a:cubicBezTo>
                  <a:pt x="536" y="1323"/>
                  <a:pt x="538" y="1324"/>
                  <a:pt x="541" y="1325"/>
                </a:cubicBezTo>
                <a:cubicBezTo>
                  <a:pt x="538" y="1326"/>
                  <a:pt x="536" y="1327"/>
                  <a:pt x="534" y="1328"/>
                </a:cubicBezTo>
                <a:cubicBezTo>
                  <a:pt x="536" y="1329"/>
                  <a:pt x="538" y="1330"/>
                  <a:pt x="540" y="1331"/>
                </a:cubicBezTo>
                <a:cubicBezTo>
                  <a:pt x="537" y="1332"/>
                  <a:pt x="535" y="1333"/>
                  <a:pt x="531" y="1334"/>
                </a:cubicBezTo>
                <a:cubicBezTo>
                  <a:pt x="535" y="1335"/>
                  <a:pt x="537" y="1237"/>
                  <a:pt x="541" y="1239"/>
                </a:cubicBezTo>
                <a:cubicBezTo>
                  <a:pt x="537" y="1239"/>
                  <a:pt x="534" y="1240"/>
                  <a:pt x="531" y="1241"/>
                </a:cubicBezTo>
                <a:cubicBezTo>
                  <a:pt x="535" y="1243"/>
                  <a:pt x="537" y="1243"/>
                  <a:pt x="540" y="1244"/>
                </a:cubicBezTo>
                <a:cubicBezTo>
                  <a:pt x="531" y="1246"/>
                  <a:pt x="530" y="1248"/>
                  <a:pt x="540" y="1250"/>
                </a:cubicBezTo>
                <a:cubicBezTo>
                  <a:pt x="530" y="1252"/>
                  <a:pt x="535" y="1254"/>
                  <a:pt x="535" y="1256"/>
                </a:cubicBezTo>
                <a:cubicBezTo>
                  <a:pt x="536" y="1262"/>
                  <a:pt x="532" y="1267"/>
                  <a:pt x="531" y="1272"/>
                </a:cubicBezTo>
                <a:cubicBezTo>
                  <a:pt x="530" y="1285"/>
                  <a:pt x="530" y="1298"/>
                  <a:pt x="529" y="1310"/>
                </a:cubicBezTo>
                <a:cubicBezTo>
                  <a:pt x="526" y="1340"/>
                  <a:pt x="524" y="1369"/>
                  <a:pt x="521" y="1398"/>
                </a:cubicBezTo>
                <a:cubicBezTo>
                  <a:pt x="520" y="1419"/>
                  <a:pt x="519" y="1440"/>
                  <a:pt x="517" y="1462"/>
                </a:cubicBezTo>
                <a:cubicBezTo>
                  <a:pt x="516" y="1476"/>
                  <a:pt x="514" y="1489"/>
                  <a:pt x="513" y="1503"/>
                </a:cubicBezTo>
                <a:cubicBezTo>
                  <a:pt x="513" y="1504"/>
                  <a:pt x="511" y="1506"/>
                  <a:pt x="511" y="1507"/>
                </a:cubicBezTo>
                <a:cubicBezTo>
                  <a:pt x="509" y="1506"/>
                  <a:pt x="507" y="1504"/>
                  <a:pt x="507" y="1503"/>
                </a:cubicBezTo>
                <a:cubicBezTo>
                  <a:pt x="508" y="1492"/>
                  <a:pt x="508" y="1482"/>
                  <a:pt x="508" y="1471"/>
                </a:cubicBezTo>
                <a:cubicBezTo>
                  <a:pt x="509" y="1450"/>
                  <a:pt x="510" y="1429"/>
                  <a:pt x="510" y="1408"/>
                </a:cubicBezTo>
                <a:cubicBezTo>
                  <a:pt x="510" y="1394"/>
                  <a:pt x="510" y="1380"/>
                  <a:pt x="510" y="1367"/>
                </a:cubicBezTo>
                <a:cubicBezTo>
                  <a:pt x="506" y="1401"/>
                  <a:pt x="503" y="1477"/>
                  <a:pt x="500" y="1511"/>
                </a:cubicBezTo>
                <a:cubicBezTo>
                  <a:pt x="499" y="1529"/>
                  <a:pt x="498" y="1547"/>
                  <a:pt x="497" y="1565"/>
                </a:cubicBezTo>
                <a:cubicBezTo>
                  <a:pt x="497" y="1566"/>
                  <a:pt x="495" y="1567"/>
                  <a:pt x="493" y="1569"/>
                </a:cubicBezTo>
                <a:cubicBezTo>
                  <a:pt x="491" y="1567"/>
                  <a:pt x="490" y="1567"/>
                  <a:pt x="490" y="1566"/>
                </a:cubicBezTo>
                <a:cubicBezTo>
                  <a:pt x="490" y="1561"/>
                  <a:pt x="490" y="1555"/>
                  <a:pt x="489" y="1550"/>
                </a:cubicBezTo>
                <a:cubicBezTo>
                  <a:pt x="487" y="1537"/>
                  <a:pt x="482" y="1525"/>
                  <a:pt x="482" y="1512"/>
                </a:cubicBezTo>
                <a:cubicBezTo>
                  <a:pt x="481" y="1450"/>
                  <a:pt x="463" y="1410"/>
                  <a:pt x="463" y="1404"/>
                </a:cubicBezTo>
                <a:cubicBezTo>
                  <a:pt x="467" y="1292"/>
                  <a:pt x="473" y="1286"/>
                  <a:pt x="476" y="1175"/>
                </a:cubicBezTo>
                <a:cubicBezTo>
                  <a:pt x="480" y="1018"/>
                  <a:pt x="464" y="855"/>
                  <a:pt x="470" y="692"/>
                </a:cubicBezTo>
                <a:cubicBezTo>
                  <a:pt x="469" y="688"/>
                  <a:pt x="474" y="696"/>
                  <a:pt x="473" y="692"/>
                </a:cubicBezTo>
                <a:cubicBezTo>
                  <a:pt x="472" y="692"/>
                  <a:pt x="471" y="692"/>
                  <a:pt x="470" y="692"/>
                </a:cubicBezTo>
                <a:cubicBezTo>
                  <a:pt x="470" y="707"/>
                  <a:pt x="469" y="722"/>
                  <a:pt x="470" y="737"/>
                </a:cubicBezTo>
                <a:cubicBezTo>
                  <a:pt x="470" y="751"/>
                  <a:pt x="472" y="765"/>
                  <a:pt x="473" y="780"/>
                </a:cubicBezTo>
                <a:cubicBezTo>
                  <a:pt x="474" y="827"/>
                  <a:pt x="474" y="874"/>
                  <a:pt x="475" y="920"/>
                </a:cubicBezTo>
                <a:cubicBezTo>
                  <a:pt x="475" y="944"/>
                  <a:pt x="477" y="968"/>
                  <a:pt x="477" y="992"/>
                </a:cubicBezTo>
                <a:cubicBezTo>
                  <a:pt x="478" y="1023"/>
                  <a:pt x="477" y="1054"/>
                  <a:pt x="477" y="1085"/>
                </a:cubicBezTo>
                <a:cubicBezTo>
                  <a:pt x="477" y="1100"/>
                  <a:pt x="477" y="1115"/>
                  <a:pt x="476" y="1130"/>
                </a:cubicBezTo>
                <a:cubicBezTo>
                  <a:pt x="476" y="1145"/>
                  <a:pt x="476" y="1160"/>
                  <a:pt x="476" y="1175"/>
                </a:cubicBezTo>
                <a:cubicBezTo>
                  <a:pt x="476" y="1188"/>
                  <a:pt x="475" y="1200"/>
                  <a:pt x="475" y="1213"/>
                </a:cubicBezTo>
                <a:cubicBezTo>
                  <a:pt x="475" y="1222"/>
                  <a:pt x="475" y="1230"/>
                  <a:pt x="475" y="1239"/>
                </a:cubicBezTo>
                <a:cubicBezTo>
                  <a:pt x="474" y="1246"/>
                  <a:pt x="475" y="1253"/>
                  <a:pt x="474" y="1261"/>
                </a:cubicBezTo>
                <a:cubicBezTo>
                  <a:pt x="474" y="1267"/>
                  <a:pt x="473" y="1274"/>
                  <a:pt x="473" y="1280"/>
                </a:cubicBezTo>
                <a:cubicBezTo>
                  <a:pt x="473" y="1288"/>
                  <a:pt x="472" y="1295"/>
                  <a:pt x="472" y="1303"/>
                </a:cubicBezTo>
                <a:cubicBezTo>
                  <a:pt x="472" y="1307"/>
                  <a:pt x="473" y="1312"/>
                  <a:pt x="473" y="1317"/>
                </a:cubicBezTo>
                <a:cubicBezTo>
                  <a:pt x="473" y="1322"/>
                  <a:pt x="474" y="1326"/>
                  <a:pt x="473" y="1331"/>
                </a:cubicBezTo>
                <a:cubicBezTo>
                  <a:pt x="473" y="1334"/>
                  <a:pt x="471" y="1337"/>
                  <a:pt x="471" y="1340"/>
                </a:cubicBezTo>
                <a:cubicBezTo>
                  <a:pt x="471" y="1342"/>
                  <a:pt x="472" y="1345"/>
                  <a:pt x="473" y="1348"/>
                </a:cubicBezTo>
                <a:cubicBezTo>
                  <a:pt x="473" y="1351"/>
                  <a:pt x="472" y="1353"/>
                  <a:pt x="471" y="1356"/>
                </a:cubicBezTo>
                <a:cubicBezTo>
                  <a:pt x="471" y="1358"/>
                  <a:pt x="470" y="1361"/>
                  <a:pt x="470" y="1364"/>
                </a:cubicBezTo>
                <a:cubicBezTo>
                  <a:pt x="470" y="1367"/>
                  <a:pt x="472" y="1370"/>
                  <a:pt x="472" y="1373"/>
                </a:cubicBezTo>
                <a:cubicBezTo>
                  <a:pt x="472" y="1375"/>
                  <a:pt x="469" y="1280"/>
                  <a:pt x="468" y="1282"/>
                </a:cubicBezTo>
                <a:cubicBezTo>
                  <a:pt x="468" y="1285"/>
                  <a:pt x="471" y="1289"/>
                  <a:pt x="471" y="1292"/>
                </a:cubicBezTo>
                <a:cubicBezTo>
                  <a:pt x="471" y="1296"/>
                  <a:pt x="467" y="1301"/>
                  <a:pt x="469" y="1306"/>
                </a:cubicBezTo>
                <a:cubicBezTo>
                  <a:pt x="471" y="1315"/>
                  <a:pt x="466" y="1324"/>
                  <a:pt x="468" y="1333"/>
                </a:cubicBezTo>
                <a:cubicBezTo>
                  <a:pt x="469" y="1339"/>
                  <a:pt x="466" y="1345"/>
                  <a:pt x="466" y="1351"/>
                </a:cubicBezTo>
                <a:cubicBezTo>
                  <a:pt x="464" y="1363"/>
                  <a:pt x="463" y="1375"/>
                  <a:pt x="461" y="1387"/>
                </a:cubicBezTo>
                <a:cubicBezTo>
                  <a:pt x="460" y="1398"/>
                  <a:pt x="457" y="1409"/>
                  <a:pt x="455" y="1420"/>
                </a:cubicBezTo>
                <a:cubicBezTo>
                  <a:pt x="453" y="1440"/>
                  <a:pt x="452" y="1432"/>
                  <a:pt x="450" y="1453"/>
                </a:cubicBezTo>
                <a:cubicBezTo>
                  <a:pt x="448" y="1473"/>
                  <a:pt x="447" y="1493"/>
                  <a:pt x="445" y="1514"/>
                </a:cubicBezTo>
                <a:cubicBezTo>
                  <a:pt x="444" y="1540"/>
                  <a:pt x="442" y="1567"/>
                  <a:pt x="440" y="1594"/>
                </a:cubicBezTo>
                <a:cubicBezTo>
                  <a:pt x="440" y="1595"/>
                  <a:pt x="439" y="1596"/>
                  <a:pt x="439" y="1598"/>
                </a:cubicBezTo>
                <a:cubicBezTo>
                  <a:pt x="436" y="1597"/>
                  <a:pt x="435" y="1596"/>
                  <a:pt x="435" y="1595"/>
                </a:cubicBezTo>
                <a:cubicBezTo>
                  <a:pt x="435" y="1564"/>
                  <a:pt x="435" y="1532"/>
                  <a:pt x="436" y="1500"/>
                </a:cubicBezTo>
                <a:cubicBezTo>
                  <a:pt x="436" y="1473"/>
                  <a:pt x="439" y="1474"/>
                  <a:pt x="432" y="1447"/>
                </a:cubicBezTo>
                <a:cubicBezTo>
                  <a:pt x="432" y="1446"/>
                  <a:pt x="431" y="1445"/>
                  <a:pt x="431" y="1443"/>
                </a:cubicBezTo>
                <a:cubicBezTo>
                  <a:pt x="428" y="1452"/>
                  <a:pt x="427" y="1432"/>
                  <a:pt x="427" y="1440"/>
                </a:cubicBezTo>
                <a:cubicBezTo>
                  <a:pt x="424" y="1478"/>
                  <a:pt x="422" y="1516"/>
                  <a:pt x="420" y="1554"/>
                </a:cubicBezTo>
                <a:cubicBezTo>
                  <a:pt x="419" y="1559"/>
                  <a:pt x="418" y="1565"/>
                  <a:pt x="416" y="1570"/>
                </a:cubicBezTo>
                <a:cubicBezTo>
                  <a:pt x="415" y="1570"/>
                  <a:pt x="413" y="1570"/>
                  <a:pt x="412" y="1570"/>
                </a:cubicBezTo>
                <a:cubicBezTo>
                  <a:pt x="410" y="1533"/>
                  <a:pt x="408" y="1497"/>
                  <a:pt x="407" y="1460"/>
                </a:cubicBezTo>
                <a:cubicBezTo>
                  <a:pt x="407" y="1423"/>
                  <a:pt x="410" y="1415"/>
                  <a:pt x="411" y="1378"/>
                </a:cubicBezTo>
                <a:cubicBezTo>
                  <a:pt x="410" y="1378"/>
                  <a:pt x="409" y="1378"/>
                  <a:pt x="408" y="1378"/>
                </a:cubicBezTo>
                <a:cubicBezTo>
                  <a:pt x="395" y="1458"/>
                  <a:pt x="395" y="1610"/>
                  <a:pt x="385" y="1690"/>
                </a:cubicBezTo>
                <a:cubicBezTo>
                  <a:pt x="383" y="1690"/>
                  <a:pt x="381" y="1690"/>
                  <a:pt x="379" y="1690"/>
                </a:cubicBezTo>
                <a:cubicBezTo>
                  <a:pt x="383" y="1581"/>
                  <a:pt x="387" y="1500"/>
                  <a:pt x="391" y="1391"/>
                </a:cubicBezTo>
                <a:cubicBezTo>
                  <a:pt x="389" y="1391"/>
                  <a:pt x="388" y="1391"/>
                  <a:pt x="387" y="1391"/>
                </a:cubicBezTo>
                <a:cubicBezTo>
                  <a:pt x="382" y="1466"/>
                  <a:pt x="376" y="1514"/>
                  <a:pt x="370" y="1589"/>
                </a:cubicBezTo>
                <a:cubicBezTo>
                  <a:pt x="368" y="1589"/>
                  <a:pt x="367" y="1589"/>
                  <a:pt x="365" y="1589"/>
                </a:cubicBezTo>
                <a:cubicBezTo>
                  <a:pt x="363" y="1549"/>
                  <a:pt x="361" y="1537"/>
                  <a:pt x="359" y="1497"/>
                </a:cubicBezTo>
                <a:cubicBezTo>
                  <a:pt x="358" y="1497"/>
                  <a:pt x="357" y="1497"/>
                  <a:pt x="356" y="1497"/>
                </a:cubicBezTo>
                <a:cubicBezTo>
                  <a:pt x="355" y="1499"/>
                  <a:pt x="354" y="1501"/>
                  <a:pt x="354" y="1503"/>
                </a:cubicBezTo>
                <a:cubicBezTo>
                  <a:pt x="352" y="1530"/>
                  <a:pt x="350" y="1528"/>
                  <a:pt x="348" y="1554"/>
                </a:cubicBezTo>
                <a:cubicBezTo>
                  <a:pt x="346" y="1577"/>
                  <a:pt x="345" y="1600"/>
                  <a:pt x="343" y="1623"/>
                </a:cubicBezTo>
                <a:cubicBezTo>
                  <a:pt x="343" y="1625"/>
                  <a:pt x="340" y="1627"/>
                  <a:pt x="339" y="1629"/>
                </a:cubicBezTo>
                <a:cubicBezTo>
                  <a:pt x="338" y="1629"/>
                  <a:pt x="336" y="1628"/>
                  <a:pt x="335" y="1628"/>
                </a:cubicBezTo>
                <a:cubicBezTo>
                  <a:pt x="338" y="1549"/>
                  <a:pt x="341" y="1498"/>
                  <a:pt x="344" y="1418"/>
                </a:cubicBezTo>
                <a:cubicBezTo>
                  <a:pt x="342" y="1418"/>
                  <a:pt x="341" y="1418"/>
                  <a:pt x="340" y="1418"/>
                </a:cubicBezTo>
                <a:cubicBezTo>
                  <a:pt x="339" y="1425"/>
                  <a:pt x="338" y="1431"/>
                  <a:pt x="337" y="1438"/>
                </a:cubicBezTo>
                <a:cubicBezTo>
                  <a:pt x="334" y="1471"/>
                  <a:pt x="331" y="1503"/>
                  <a:pt x="329" y="1536"/>
                </a:cubicBezTo>
                <a:cubicBezTo>
                  <a:pt x="324" y="1583"/>
                  <a:pt x="320" y="1602"/>
                  <a:pt x="316" y="1649"/>
                </a:cubicBezTo>
                <a:cubicBezTo>
                  <a:pt x="315" y="1652"/>
                  <a:pt x="314" y="1654"/>
                  <a:pt x="313" y="1656"/>
                </a:cubicBezTo>
                <a:cubicBezTo>
                  <a:pt x="310" y="1656"/>
                  <a:pt x="310" y="1655"/>
                  <a:pt x="310" y="1655"/>
                </a:cubicBezTo>
                <a:cubicBezTo>
                  <a:pt x="311" y="1619"/>
                  <a:pt x="312" y="1583"/>
                  <a:pt x="313" y="1546"/>
                </a:cubicBezTo>
                <a:cubicBezTo>
                  <a:pt x="313" y="1529"/>
                  <a:pt x="314" y="1539"/>
                  <a:pt x="314" y="1521"/>
                </a:cubicBezTo>
                <a:cubicBezTo>
                  <a:pt x="314" y="1518"/>
                  <a:pt x="312" y="1515"/>
                  <a:pt x="310" y="1512"/>
                </a:cubicBezTo>
                <a:cubicBezTo>
                  <a:pt x="309" y="1512"/>
                  <a:pt x="308" y="1512"/>
                  <a:pt x="307" y="1513"/>
                </a:cubicBezTo>
                <a:cubicBezTo>
                  <a:pt x="307" y="1513"/>
                  <a:pt x="306" y="1514"/>
                  <a:pt x="306" y="1514"/>
                </a:cubicBezTo>
                <a:cubicBezTo>
                  <a:pt x="302" y="1531"/>
                  <a:pt x="308" y="1547"/>
                  <a:pt x="295" y="1564"/>
                </a:cubicBezTo>
                <a:cubicBezTo>
                  <a:pt x="291" y="1569"/>
                  <a:pt x="293" y="1548"/>
                  <a:pt x="292" y="1554"/>
                </a:cubicBezTo>
                <a:cubicBezTo>
                  <a:pt x="291" y="1558"/>
                  <a:pt x="291" y="1562"/>
                  <a:pt x="290" y="1565"/>
                </a:cubicBezTo>
                <a:cubicBezTo>
                  <a:pt x="288" y="1565"/>
                  <a:pt x="287" y="1565"/>
                  <a:pt x="285" y="1565"/>
                </a:cubicBezTo>
                <a:cubicBezTo>
                  <a:pt x="281" y="1475"/>
                  <a:pt x="292" y="1413"/>
                  <a:pt x="292" y="1323"/>
                </a:cubicBezTo>
                <a:cubicBezTo>
                  <a:pt x="291" y="1324"/>
                  <a:pt x="291" y="1325"/>
                  <a:pt x="291" y="1326"/>
                </a:cubicBezTo>
                <a:cubicBezTo>
                  <a:pt x="289" y="1360"/>
                  <a:pt x="286" y="1394"/>
                  <a:pt x="284" y="1428"/>
                </a:cubicBezTo>
                <a:cubicBezTo>
                  <a:pt x="282" y="1446"/>
                  <a:pt x="280" y="1464"/>
                  <a:pt x="278" y="1482"/>
                </a:cubicBezTo>
                <a:cubicBezTo>
                  <a:pt x="278" y="1483"/>
                  <a:pt x="277" y="1484"/>
                  <a:pt x="276" y="1485"/>
                </a:cubicBezTo>
                <a:cubicBezTo>
                  <a:pt x="275" y="1485"/>
                  <a:pt x="274" y="1485"/>
                  <a:pt x="273" y="1485"/>
                </a:cubicBezTo>
                <a:cubicBezTo>
                  <a:pt x="273" y="1466"/>
                  <a:pt x="273" y="1448"/>
                  <a:pt x="273" y="1430"/>
                </a:cubicBezTo>
                <a:cubicBezTo>
                  <a:pt x="271" y="1430"/>
                  <a:pt x="270" y="1430"/>
                  <a:pt x="268" y="1430"/>
                </a:cubicBezTo>
                <a:cubicBezTo>
                  <a:pt x="260" y="1523"/>
                  <a:pt x="252" y="1588"/>
                  <a:pt x="244" y="1681"/>
                </a:cubicBezTo>
                <a:cubicBezTo>
                  <a:pt x="243" y="1681"/>
                  <a:pt x="242" y="1681"/>
                  <a:pt x="240" y="1681"/>
                </a:cubicBezTo>
                <a:cubicBezTo>
                  <a:pt x="234" y="1606"/>
                  <a:pt x="244" y="1558"/>
                  <a:pt x="246" y="1483"/>
                </a:cubicBezTo>
                <a:cubicBezTo>
                  <a:pt x="244" y="1491"/>
                  <a:pt x="243" y="1500"/>
                  <a:pt x="243" y="1509"/>
                </a:cubicBezTo>
                <a:cubicBezTo>
                  <a:pt x="240" y="1546"/>
                  <a:pt x="238" y="1555"/>
                  <a:pt x="236" y="1592"/>
                </a:cubicBezTo>
                <a:cubicBezTo>
                  <a:pt x="235" y="1594"/>
                  <a:pt x="234" y="1597"/>
                  <a:pt x="233" y="1600"/>
                </a:cubicBezTo>
                <a:cubicBezTo>
                  <a:pt x="232" y="1600"/>
                  <a:pt x="230" y="1600"/>
                  <a:pt x="229" y="1600"/>
                </a:cubicBezTo>
                <a:cubicBezTo>
                  <a:pt x="224" y="1548"/>
                  <a:pt x="232" y="1524"/>
                  <a:pt x="226" y="1473"/>
                </a:cubicBezTo>
                <a:cubicBezTo>
                  <a:pt x="226" y="1474"/>
                  <a:pt x="226" y="1475"/>
                  <a:pt x="226" y="1476"/>
                </a:cubicBezTo>
                <a:cubicBezTo>
                  <a:pt x="223" y="1514"/>
                  <a:pt x="220" y="1523"/>
                  <a:pt x="217" y="1561"/>
                </a:cubicBezTo>
                <a:cubicBezTo>
                  <a:pt x="215" y="1587"/>
                  <a:pt x="212" y="1613"/>
                  <a:pt x="210" y="1639"/>
                </a:cubicBezTo>
                <a:cubicBezTo>
                  <a:pt x="210" y="1641"/>
                  <a:pt x="207" y="1642"/>
                  <a:pt x="206" y="1644"/>
                </a:cubicBezTo>
                <a:cubicBezTo>
                  <a:pt x="203" y="1641"/>
                  <a:pt x="203" y="1638"/>
                  <a:pt x="203" y="1636"/>
                </a:cubicBezTo>
                <a:cubicBezTo>
                  <a:pt x="203" y="1627"/>
                  <a:pt x="204" y="1617"/>
                  <a:pt x="204" y="1608"/>
                </a:cubicBezTo>
                <a:cubicBezTo>
                  <a:pt x="204" y="1575"/>
                  <a:pt x="204" y="1571"/>
                  <a:pt x="205" y="1538"/>
                </a:cubicBezTo>
                <a:cubicBezTo>
                  <a:pt x="209" y="1448"/>
                  <a:pt x="187" y="1363"/>
                  <a:pt x="191" y="1273"/>
                </a:cubicBezTo>
                <a:cubicBezTo>
                  <a:pt x="196" y="1173"/>
                  <a:pt x="198" y="1063"/>
                  <a:pt x="193" y="963"/>
                </a:cubicBezTo>
                <a:cubicBezTo>
                  <a:pt x="191" y="915"/>
                  <a:pt x="206" y="879"/>
                  <a:pt x="203" y="831"/>
                </a:cubicBezTo>
                <a:cubicBezTo>
                  <a:pt x="202" y="822"/>
                  <a:pt x="204" y="806"/>
                  <a:pt x="203" y="799"/>
                </a:cubicBezTo>
                <a:cubicBezTo>
                  <a:pt x="203" y="812"/>
                  <a:pt x="203" y="827"/>
                  <a:pt x="203" y="842"/>
                </a:cubicBezTo>
                <a:cubicBezTo>
                  <a:pt x="203" y="975"/>
                  <a:pt x="204" y="1108"/>
                  <a:pt x="194" y="1241"/>
                </a:cubicBezTo>
                <a:cubicBezTo>
                  <a:pt x="188" y="1314"/>
                  <a:pt x="184" y="1388"/>
                  <a:pt x="179" y="1462"/>
                </a:cubicBezTo>
                <a:cubicBezTo>
                  <a:pt x="175" y="1520"/>
                  <a:pt x="170" y="1620"/>
                  <a:pt x="166" y="1677"/>
                </a:cubicBezTo>
                <a:cubicBezTo>
                  <a:pt x="165" y="1690"/>
                  <a:pt x="162" y="1702"/>
                  <a:pt x="160" y="1714"/>
                </a:cubicBezTo>
                <a:cubicBezTo>
                  <a:pt x="160" y="1716"/>
                  <a:pt x="159" y="1717"/>
                  <a:pt x="158" y="1718"/>
                </a:cubicBezTo>
                <a:cubicBezTo>
                  <a:pt x="156" y="1718"/>
                  <a:pt x="155" y="1746"/>
                  <a:pt x="154" y="1746"/>
                </a:cubicBezTo>
                <a:cubicBezTo>
                  <a:pt x="154" y="1744"/>
                  <a:pt x="155" y="1743"/>
                  <a:pt x="155" y="1741"/>
                </a:cubicBezTo>
                <a:cubicBezTo>
                  <a:pt x="154" y="1728"/>
                  <a:pt x="153" y="1715"/>
                  <a:pt x="153" y="1702"/>
                </a:cubicBezTo>
                <a:cubicBezTo>
                  <a:pt x="152" y="1645"/>
                  <a:pt x="156" y="1587"/>
                  <a:pt x="156" y="1530"/>
                </a:cubicBezTo>
                <a:cubicBezTo>
                  <a:pt x="156" y="1452"/>
                  <a:pt x="148" y="1320"/>
                  <a:pt x="154" y="1243"/>
                </a:cubicBezTo>
                <a:cubicBezTo>
                  <a:pt x="161" y="1148"/>
                  <a:pt x="149" y="1015"/>
                  <a:pt x="165" y="920"/>
                </a:cubicBezTo>
                <a:cubicBezTo>
                  <a:pt x="165" y="911"/>
                  <a:pt x="168" y="926"/>
                  <a:pt x="167" y="917"/>
                </a:cubicBezTo>
                <a:cubicBezTo>
                  <a:pt x="166" y="918"/>
                  <a:pt x="166" y="919"/>
                  <a:pt x="166" y="921"/>
                </a:cubicBezTo>
                <a:cubicBezTo>
                  <a:pt x="164" y="977"/>
                  <a:pt x="162" y="1034"/>
                  <a:pt x="160" y="1091"/>
                </a:cubicBezTo>
                <a:cubicBezTo>
                  <a:pt x="158" y="1141"/>
                  <a:pt x="158" y="1192"/>
                  <a:pt x="154" y="1243"/>
                </a:cubicBezTo>
                <a:cubicBezTo>
                  <a:pt x="149" y="1314"/>
                  <a:pt x="141" y="1455"/>
                  <a:pt x="134" y="1526"/>
                </a:cubicBezTo>
                <a:cubicBezTo>
                  <a:pt x="132" y="1555"/>
                  <a:pt x="131" y="1583"/>
                  <a:pt x="127" y="1612"/>
                </a:cubicBezTo>
                <a:cubicBezTo>
                  <a:pt x="126" y="1624"/>
                  <a:pt x="115" y="1636"/>
                  <a:pt x="116" y="1649"/>
                </a:cubicBezTo>
                <a:cubicBezTo>
                  <a:pt x="117" y="1650"/>
                  <a:pt x="116" y="1652"/>
                  <a:pt x="115" y="1653"/>
                </a:cubicBezTo>
                <a:cubicBezTo>
                  <a:pt x="114" y="1653"/>
                  <a:pt x="114" y="1653"/>
                  <a:pt x="113" y="1653"/>
                </a:cubicBezTo>
                <a:cubicBezTo>
                  <a:pt x="112" y="1642"/>
                  <a:pt x="110" y="1631"/>
                  <a:pt x="109" y="1620"/>
                </a:cubicBezTo>
                <a:cubicBezTo>
                  <a:pt x="109" y="1620"/>
                  <a:pt x="108" y="1620"/>
                  <a:pt x="107" y="1620"/>
                </a:cubicBezTo>
                <a:cubicBezTo>
                  <a:pt x="105" y="1640"/>
                  <a:pt x="103" y="1661"/>
                  <a:pt x="101" y="1681"/>
                </a:cubicBezTo>
                <a:cubicBezTo>
                  <a:pt x="99" y="1681"/>
                  <a:pt x="97" y="1681"/>
                  <a:pt x="95" y="1681"/>
                </a:cubicBezTo>
                <a:cubicBezTo>
                  <a:pt x="94" y="1597"/>
                  <a:pt x="104" y="1442"/>
                  <a:pt x="106" y="1358"/>
                </a:cubicBezTo>
                <a:cubicBezTo>
                  <a:pt x="104" y="1367"/>
                  <a:pt x="103" y="1376"/>
                  <a:pt x="102" y="1386"/>
                </a:cubicBezTo>
                <a:cubicBezTo>
                  <a:pt x="97" y="1438"/>
                  <a:pt x="93" y="1561"/>
                  <a:pt x="88" y="1614"/>
                </a:cubicBezTo>
                <a:cubicBezTo>
                  <a:pt x="86" y="1634"/>
                  <a:pt x="85" y="1653"/>
                  <a:pt x="83" y="1672"/>
                </a:cubicBezTo>
                <a:cubicBezTo>
                  <a:pt x="83" y="1673"/>
                  <a:pt x="80" y="1675"/>
                  <a:pt x="78" y="1676"/>
                </a:cubicBezTo>
                <a:cubicBezTo>
                  <a:pt x="77" y="1674"/>
                  <a:pt x="74" y="1673"/>
                  <a:pt x="74" y="1672"/>
                </a:cubicBezTo>
                <a:cubicBezTo>
                  <a:pt x="74" y="1667"/>
                  <a:pt x="75" y="1662"/>
                  <a:pt x="75" y="1658"/>
                </a:cubicBezTo>
                <a:cubicBezTo>
                  <a:pt x="76" y="1640"/>
                  <a:pt x="77" y="1623"/>
                  <a:pt x="77" y="1606"/>
                </a:cubicBezTo>
                <a:cubicBezTo>
                  <a:pt x="78" y="1594"/>
                  <a:pt x="78" y="1582"/>
                  <a:pt x="78" y="1571"/>
                </a:cubicBezTo>
                <a:cubicBezTo>
                  <a:pt x="77" y="1576"/>
                  <a:pt x="75" y="1582"/>
                  <a:pt x="74" y="1588"/>
                </a:cubicBezTo>
                <a:cubicBezTo>
                  <a:pt x="73" y="1588"/>
                  <a:pt x="72" y="1588"/>
                  <a:pt x="71" y="1588"/>
                </a:cubicBezTo>
                <a:cubicBezTo>
                  <a:pt x="66" y="1546"/>
                  <a:pt x="70" y="1433"/>
                  <a:pt x="73" y="1390"/>
                </a:cubicBezTo>
                <a:cubicBezTo>
                  <a:pt x="75" y="1347"/>
                  <a:pt x="77" y="1304"/>
                  <a:pt x="80" y="1262"/>
                </a:cubicBezTo>
                <a:cubicBezTo>
                  <a:pt x="79" y="1262"/>
                  <a:pt x="108" y="1262"/>
                  <a:pt x="107" y="1262"/>
                </a:cubicBezTo>
                <a:cubicBezTo>
                  <a:pt x="98" y="1368"/>
                  <a:pt x="59" y="1544"/>
                  <a:pt x="49" y="1650"/>
                </a:cubicBezTo>
                <a:cubicBezTo>
                  <a:pt x="47" y="1650"/>
                  <a:pt x="45" y="1650"/>
                  <a:pt x="44" y="1650"/>
                </a:cubicBezTo>
                <a:cubicBezTo>
                  <a:pt x="44" y="1636"/>
                  <a:pt x="44" y="1623"/>
                  <a:pt x="44" y="1609"/>
                </a:cubicBezTo>
                <a:cubicBezTo>
                  <a:pt x="42" y="1609"/>
                  <a:pt x="41" y="1609"/>
                  <a:pt x="39" y="1609"/>
                </a:cubicBezTo>
                <a:cubicBezTo>
                  <a:pt x="38" y="1611"/>
                  <a:pt x="37" y="1614"/>
                  <a:pt x="35" y="1616"/>
                </a:cubicBezTo>
                <a:cubicBezTo>
                  <a:pt x="34" y="1616"/>
                  <a:pt x="32" y="1616"/>
                  <a:pt x="31" y="1616"/>
                </a:cubicBezTo>
                <a:cubicBezTo>
                  <a:pt x="33" y="1466"/>
                  <a:pt x="83" y="1246"/>
                  <a:pt x="85" y="1096"/>
                </a:cubicBezTo>
                <a:cubicBezTo>
                  <a:pt x="80" y="1153"/>
                  <a:pt x="76" y="1209"/>
                  <a:pt x="71" y="1266"/>
                </a:cubicBezTo>
                <a:cubicBezTo>
                  <a:pt x="65" y="1323"/>
                  <a:pt x="30" y="1450"/>
                  <a:pt x="24" y="1507"/>
                </a:cubicBezTo>
                <a:cubicBezTo>
                  <a:pt x="18" y="1563"/>
                  <a:pt x="12" y="1619"/>
                  <a:pt x="6" y="1675"/>
                </a:cubicBezTo>
                <a:cubicBezTo>
                  <a:pt x="5" y="1675"/>
                  <a:pt x="4" y="1675"/>
                  <a:pt x="2" y="1675"/>
                </a:cubicBezTo>
                <a:cubicBezTo>
                  <a:pt x="2" y="1674"/>
                  <a:pt x="2" y="1673"/>
                  <a:pt x="2" y="1672"/>
                </a:cubicBezTo>
                <a:cubicBezTo>
                  <a:pt x="2" y="1654"/>
                  <a:pt x="0" y="1636"/>
                  <a:pt x="2" y="1618"/>
                </a:cubicBezTo>
                <a:cubicBezTo>
                  <a:pt x="6" y="1558"/>
                  <a:pt x="11" y="1428"/>
                  <a:pt x="16" y="1368"/>
                </a:cubicBezTo>
                <a:cubicBezTo>
                  <a:pt x="22" y="1303"/>
                  <a:pt x="59" y="1238"/>
                  <a:pt x="62" y="1172"/>
                </a:cubicBezTo>
                <a:cubicBezTo>
                  <a:pt x="66" y="1110"/>
                  <a:pt x="67" y="1048"/>
                  <a:pt x="69" y="985"/>
                </a:cubicBezTo>
                <a:cubicBezTo>
                  <a:pt x="70" y="933"/>
                  <a:pt x="85" y="880"/>
                  <a:pt x="86" y="827"/>
                </a:cubicBezTo>
                <a:cubicBezTo>
                  <a:pt x="86" y="752"/>
                  <a:pt x="88" y="676"/>
                  <a:pt x="89" y="600"/>
                </a:cubicBezTo>
                <a:cubicBezTo>
                  <a:pt x="89" y="594"/>
                  <a:pt x="85" y="589"/>
                  <a:pt x="84" y="583"/>
                </a:cubicBezTo>
                <a:cubicBezTo>
                  <a:pt x="84" y="581"/>
                  <a:pt x="84" y="580"/>
                  <a:pt x="84" y="578"/>
                </a:cubicBezTo>
                <a:cubicBezTo>
                  <a:pt x="85" y="576"/>
                  <a:pt x="88" y="574"/>
                  <a:pt x="89" y="572"/>
                </a:cubicBezTo>
                <a:cubicBezTo>
                  <a:pt x="90" y="567"/>
                  <a:pt x="90" y="562"/>
                  <a:pt x="89" y="557"/>
                </a:cubicBezTo>
                <a:cubicBezTo>
                  <a:pt x="86" y="508"/>
                  <a:pt x="85" y="458"/>
                  <a:pt x="80" y="409"/>
                </a:cubicBezTo>
                <a:cubicBezTo>
                  <a:pt x="76" y="370"/>
                  <a:pt x="84" y="331"/>
                  <a:pt x="79" y="292"/>
                </a:cubicBezTo>
                <a:lnTo>
                  <a:pt x="84" y="281"/>
                </a:lnTo>
                <a:close/>
                <a:moveTo>
                  <a:pt x="90" y="1067"/>
                </a:moveTo>
                <a:cubicBezTo>
                  <a:pt x="89" y="1067"/>
                  <a:pt x="89" y="1067"/>
                  <a:pt x="88" y="1067"/>
                </a:cubicBezTo>
                <a:cubicBezTo>
                  <a:pt x="86" y="1104"/>
                  <a:pt x="84" y="1140"/>
                  <a:pt x="83" y="1177"/>
                </a:cubicBezTo>
                <a:cubicBezTo>
                  <a:pt x="83" y="1177"/>
                  <a:pt x="84" y="1177"/>
                  <a:pt x="85" y="1177"/>
                </a:cubicBezTo>
                <a:cubicBezTo>
                  <a:pt x="87" y="1140"/>
                  <a:pt x="88" y="1104"/>
                  <a:pt x="90" y="1067"/>
                </a:cubicBezTo>
                <a:close/>
                <a:moveTo>
                  <a:pt x="82" y="1213"/>
                </a:moveTo>
                <a:cubicBezTo>
                  <a:pt x="82" y="1213"/>
                  <a:pt x="83" y="1213"/>
                  <a:pt x="83" y="1213"/>
                </a:cubicBezTo>
                <a:cubicBezTo>
                  <a:pt x="83" y="1203"/>
                  <a:pt x="83" y="1194"/>
                  <a:pt x="83" y="1185"/>
                </a:cubicBezTo>
                <a:cubicBezTo>
                  <a:pt x="83" y="1185"/>
                  <a:pt x="82" y="1185"/>
                  <a:pt x="82" y="1185"/>
                </a:cubicBezTo>
                <a:cubicBezTo>
                  <a:pt x="82" y="1194"/>
                  <a:pt x="82" y="1203"/>
                  <a:pt x="82" y="1213"/>
                </a:cubicBezTo>
                <a:close/>
              </a:path>
            </a:pathLst>
          </a:custGeom>
          <a:solidFill>
            <a:srgbClr val="34B2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481;p30">
            <a:extLst>
              <a:ext uri="{FF2B5EF4-FFF2-40B4-BE49-F238E27FC236}">
                <a16:creationId xmlns:a16="http://schemas.microsoft.com/office/drawing/2014/main" id="{3D7A6A90-667A-9A55-4364-89B8C872825C}"/>
              </a:ext>
            </a:extLst>
          </p:cNvPr>
          <p:cNvSpPr/>
          <p:nvPr/>
        </p:nvSpPr>
        <p:spPr>
          <a:xfrm>
            <a:off x="4827290" y="1050948"/>
            <a:ext cx="1740252" cy="3792480"/>
          </a:xfrm>
          <a:custGeom>
            <a:avLst/>
            <a:gdLst/>
            <a:ahLst/>
            <a:cxnLst/>
            <a:rect l="l" t="t" r="r" b="b"/>
            <a:pathLst>
              <a:path w="615" h="1660" extrusionOk="0">
                <a:moveTo>
                  <a:pt x="608" y="1010"/>
                </a:moveTo>
                <a:cubicBezTo>
                  <a:pt x="607" y="1010"/>
                  <a:pt x="606" y="1010"/>
                  <a:pt x="605" y="1010"/>
                </a:cubicBezTo>
                <a:cubicBezTo>
                  <a:pt x="603" y="1012"/>
                  <a:pt x="600" y="1015"/>
                  <a:pt x="600" y="1017"/>
                </a:cubicBezTo>
                <a:cubicBezTo>
                  <a:pt x="598" y="1027"/>
                  <a:pt x="597" y="1037"/>
                  <a:pt x="597" y="1047"/>
                </a:cubicBezTo>
                <a:cubicBezTo>
                  <a:pt x="597" y="1058"/>
                  <a:pt x="597" y="1069"/>
                  <a:pt x="597" y="1080"/>
                </a:cubicBezTo>
                <a:cubicBezTo>
                  <a:pt x="595" y="1080"/>
                  <a:pt x="594" y="1080"/>
                  <a:pt x="592" y="1080"/>
                </a:cubicBezTo>
                <a:cubicBezTo>
                  <a:pt x="592" y="932"/>
                  <a:pt x="592" y="783"/>
                  <a:pt x="592" y="634"/>
                </a:cubicBezTo>
                <a:cubicBezTo>
                  <a:pt x="591" y="634"/>
                  <a:pt x="589" y="634"/>
                  <a:pt x="588" y="634"/>
                </a:cubicBezTo>
                <a:cubicBezTo>
                  <a:pt x="587" y="822"/>
                  <a:pt x="586" y="1010"/>
                  <a:pt x="585" y="1198"/>
                </a:cubicBezTo>
                <a:cubicBezTo>
                  <a:pt x="587" y="1191"/>
                  <a:pt x="588" y="1184"/>
                  <a:pt x="589" y="1176"/>
                </a:cubicBezTo>
                <a:cubicBezTo>
                  <a:pt x="590" y="1154"/>
                  <a:pt x="592" y="1132"/>
                  <a:pt x="593" y="1109"/>
                </a:cubicBezTo>
                <a:cubicBezTo>
                  <a:pt x="594" y="1103"/>
                  <a:pt x="596" y="1103"/>
                  <a:pt x="609" y="1105"/>
                </a:cubicBezTo>
                <a:cubicBezTo>
                  <a:pt x="605" y="1106"/>
                  <a:pt x="601" y="1107"/>
                  <a:pt x="596" y="1109"/>
                </a:cubicBezTo>
                <a:cubicBezTo>
                  <a:pt x="601" y="1109"/>
                  <a:pt x="604" y="1110"/>
                  <a:pt x="610" y="1110"/>
                </a:cubicBezTo>
                <a:cubicBezTo>
                  <a:pt x="605" y="1112"/>
                  <a:pt x="602" y="1113"/>
                  <a:pt x="599" y="1115"/>
                </a:cubicBezTo>
                <a:cubicBezTo>
                  <a:pt x="602" y="1115"/>
                  <a:pt x="605" y="1116"/>
                  <a:pt x="609" y="1116"/>
                </a:cubicBezTo>
                <a:cubicBezTo>
                  <a:pt x="605" y="1118"/>
                  <a:pt x="602" y="1119"/>
                  <a:pt x="598" y="1120"/>
                </a:cubicBezTo>
                <a:cubicBezTo>
                  <a:pt x="602" y="1121"/>
                  <a:pt x="605" y="1122"/>
                  <a:pt x="609" y="1122"/>
                </a:cubicBezTo>
                <a:cubicBezTo>
                  <a:pt x="605" y="1124"/>
                  <a:pt x="603" y="1125"/>
                  <a:pt x="600" y="1126"/>
                </a:cubicBezTo>
                <a:cubicBezTo>
                  <a:pt x="603" y="1127"/>
                  <a:pt x="605" y="1128"/>
                  <a:pt x="608" y="1128"/>
                </a:cubicBezTo>
                <a:cubicBezTo>
                  <a:pt x="605" y="1130"/>
                  <a:pt x="603" y="1131"/>
                  <a:pt x="601" y="1132"/>
                </a:cubicBezTo>
                <a:cubicBezTo>
                  <a:pt x="613" y="1134"/>
                  <a:pt x="604" y="1136"/>
                  <a:pt x="601" y="1138"/>
                </a:cubicBezTo>
                <a:cubicBezTo>
                  <a:pt x="615" y="1141"/>
                  <a:pt x="601" y="1142"/>
                  <a:pt x="600" y="1144"/>
                </a:cubicBezTo>
                <a:cubicBezTo>
                  <a:pt x="603" y="1145"/>
                  <a:pt x="605" y="1145"/>
                  <a:pt x="609" y="1147"/>
                </a:cubicBezTo>
                <a:cubicBezTo>
                  <a:pt x="605" y="1148"/>
                  <a:pt x="602" y="1149"/>
                  <a:pt x="598" y="1150"/>
                </a:cubicBezTo>
                <a:cubicBezTo>
                  <a:pt x="603" y="1151"/>
                  <a:pt x="605" y="1151"/>
                  <a:pt x="608" y="1152"/>
                </a:cubicBezTo>
                <a:cubicBezTo>
                  <a:pt x="605" y="1153"/>
                  <a:pt x="602" y="1155"/>
                  <a:pt x="599" y="1156"/>
                </a:cubicBezTo>
                <a:cubicBezTo>
                  <a:pt x="602" y="1157"/>
                  <a:pt x="605" y="1157"/>
                  <a:pt x="608" y="1158"/>
                </a:cubicBezTo>
                <a:cubicBezTo>
                  <a:pt x="605" y="1159"/>
                  <a:pt x="602" y="1160"/>
                  <a:pt x="599" y="1162"/>
                </a:cubicBezTo>
                <a:cubicBezTo>
                  <a:pt x="602" y="1163"/>
                  <a:pt x="605" y="1163"/>
                  <a:pt x="609" y="1165"/>
                </a:cubicBezTo>
                <a:cubicBezTo>
                  <a:pt x="604" y="1166"/>
                  <a:pt x="600" y="1166"/>
                  <a:pt x="597" y="1167"/>
                </a:cubicBezTo>
                <a:cubicBezTo>
                  <a:pt x="598" y="1168"/>
                  <a:pt x="599" y="1168"/>
                  <a:pt x="600" y="1169"/>
                </a:cubicBezTo>
                <a:cubicBezTo>
                  <a:pt x="602" y="1169"/>
                  <a:pt x="604" y="1169"/>
                  <a:pt x="607" y="1170"/>
                </a:cubicBezTo>
                <a:cubicBezTo>
                  <a:pt x="595" y="1175"/>
                  <a:pt x="595" y="1180"/>
                  <a:pt x="605" y="1182"/>
                </a:cubicBezTo>
                <a:cubicBezTo>
                  <a:pt x="603" y="1183"/>
                  <a:pt x="598" y="1185"/>
                  <a:pt x="597" y="1187"/>
                </a:cubicBezTo>
                <a:cubicBezTo>
                  <a:pt x="595" y="1190"/>
                  <a:pt x="595" y="1194"/>
                  <a:pt x="594" y="1198"/>
                </a:cubicBezTo>
                <a:cubicBezTo>
                  <a:pt x="593" y="1214"/>
                  <a:pt x="592" y="1230"/>
                  <a:pt x="591" y="1246"/>
                </a:cubicBezTo>
                <a:cubicBezTo>
                  <a:pt x="589" y="1273"/>
                  <a:pt x="587" y="1300"/>
                  <a:pt x="586" y="1327"/>
                </a:cubicBezTo>
                <a:cubicBezTo>
                  <a:pt x="584" y="1352"/>
                  <a:pt x="583" y="1376"/>
                  <a:pt x="581" y="1400"/>
                </a:cubicBezTo>
                <a:cubicBezTo>
                  <a:pt x="581" y="1402"/>
                  <a:pt x="578" y="1403"/>
                  <a:pt x="576" y="1404"/>
                </a:cubicBezTo>
                <a:cubicBezTo>
                  <a:pt x="574" y="1398"/>
                  <a:pt x="575" y="1392"/>
                  <a:pt x="574" y="1387"/>
                </a:cubicBezTo>
                <a:cubicBezTo>
                  <a:pt x="574" y="1380"/>
                  <a:pt x="574" y="1373"/>
                  <a:pt x="573" y="1366"/>
                </a:cubicBezTo>
                <a:cubicBezTo>
                  <a:pt x="573" y="1365"/>
                  <a:pt x="573" y="1364"/>
                  <a:pt x="572" y="1362"/>
                </a:cubicBezTo>
                <a:cubicBezTo>
                  <a:pt x="571" y="1364"/>
                  <a:pt x="569" y="1365"/>
                  <a:pt x="569" y="1366"/>
                </a:cubicBezTo>
                <a:cubicBezTo>
                  <a:pt x="567" y="1382"/>
                  <a:pt x="566" y="1398"/>
                  <a:pt x="565" y="1414"/>
                </a:cubicBezTo>
                <a:cubicBezTo>
                  <a:pt x="563" y="1444"/>
                  <a:pt x="560" y="1473"/>
                  <a:pt x="558" y="1502"/>
                </a:cubicBezTo>
                <a:cubicBezTo>
                  <a:pt x="557" y="1520"/>
                  <a:pt x="556" y="1539"/>
                  <a:pt x="555" y="1557"/>
                </a:cubicBezTo>
                <a:cubicBezTo>
                  <a:pt x="554" y="1566"/>
                  <a:pt x="552" y="1575"/>
                  <a:pt x="552" y="1584"/>
                </a:cubicBezTo>
                <a:cubicBezTo>
                  <a:pt x="551" y="1595"/>
                  <a:pt x="551" y="1606"/>
                  <a:pt x="551" y="1616"/>
                </a:cubicBezTo>
                <a:cubicBezTo>
                  <a:pt x="551" y="1619"/>
                  <a:pt x="551" y="1621"/>
                  <a:pt x="550" y="1624"/>
                </a:cubicBezTo>
                <a:cubicBezTo>
                  <a:pt x="549" y="1624"/>
                  <a:pt x="548" y="1624"/>
                  <a:pt x="547" y="1624"/>
                </a:cubicBezTo>
                <a:cubicBezTo>
                  <a:pt x="546" y="1618"/>
                  <a:pt x="545" y="1613"/>
                  <a:pt x="545" y="1608"/>
                </a:cubicBezTo>
                <a:cubicBezTo>
                  <a:pt x="545" y="1585"/>
                  <a:pt x="541" y="1579"/>
                  <a:pt x="535" y="1535"/>
                </a:cubicBezTo>
                <a:cubicBezTo>
                  <a:pt x="535" y="1519"/>
                  <a:pt x="529" y="1495"/>
                  <a:pt x="530" y="1478"/>
                </a:cubicBezTo>
                <a:cubicBezTo>
                  <a:pt x="532" y="1421"/>
                  <a:pt x="524" y="1396"/>
                  <a:pt x="527" y="1339"/>
                </a:cubicBezTo>
                <a:cubicBezTo>
                  <a:pt x="531" y="1282"/>
                  <a:pt x="540" y="1204"/>
                  <a:pt x="540" y="1147"/>
                </a:cubicBezTo>
                <a:cubicBezTo>
                  <a:pt x="540" y="1043"/>
                  <a:pt x="541" y="940"/>
                  <a:pt x="537" y="835"/>
                </a:cubicBezTo>
                <a:cubicBezTo>
                  <a:pt x="534" y="777"/>
                  <a:pt x="527" y="719"/>
                  <a:pt x="537" y="658"/>
                </a:cubicBezTo>
                <a:cubicBezTo>
                  <a:pt x="537" y="656"/>
                  <a:pt x="536" y="654"/>
                  <a:pt x="536" y="652"/>
                </a:cubicBezTo>
                <a:cubicBezTo>
                  <a:pt x="535" y="650"/>
                  <a:pt x="535" y="648"/>
                  <a:pt x="535" y="646"/>
                </a:cubicBezTo>
                <a:cubicBezTo>
                  <a:pt x="533" y="647"/>
                  <a:pt x="532" y="647"/>
                  <a:pt x="532" y="647"/>
                </a:cubicBezTo>
                <a:cubicBezTo>
                  <a:pt x="534" y="684"/>
                  <a:pt x="536" y="720"/>
                  <a:pt x="537" y="757"/>
                </a:cubicBezTo>
                <a:cubicBezTo>
                  <a:pt x="537" y="769"/>
                  <a:pt x="537" y="782"/>
                  <a:pt x="537" y="794"/>
                </a:cubicBezTo>
                <a:cubicBezTo>
                  <a:pt x="538" y="817"/>
                  <a:pt x="540" y="840"/>
                  <a:pt x="541" y="862"/>
                </a:cubicBezTo>
                <a:cubicBezTo>
                  <a:pt x="541" y="877"/>
                  <a:pt x="540" y="892"/>
                  <a:pt x="540" y="907"/>
                </a:cubicBezTo>
                <a:cubicBezTo>
                  <a:pt x="540" y="913"/>
                  <a:pt x="539" y="920"/>
                  <a:pt x="539" y="926"/>
                </a:cubicBezTo>
                <a:cubicBezTo>
                  <a:pt x="539" y="933"/>
                  <a:pt x="541" y="940"/>
                  <a:pt x="541" y="947"/>
                </a:cubicBezTo>
                <a:cubicBezTo>
                  <a:pt x="541" y="956"/>
                  <a:pt x="541" y="965"/>
                  <a:pt x="541" y="973"/>
                </a:cubicBezTo>
                <a:cubicBezTo>
                  <a:pt x="542" y="982"/>
                  <a:pt x="545" y="991"/>
                  <a:pt x="544" y="999"/>
                </a:cubicBezTo>
                <a:cubicBezTo>
                  <a:pt x="544" y="1002"/>
                  <a:pt x="545" y="1004"/>
                  <a:pt x="544" y="1006"/>
                </a:cubicBezTo>
                <a:cubicBezTo>
                  <a:pt x="543" y="1009"/>
                  <a:pt x="539" y="1013"/>
                  <a:pt x="542" y="1015"/>
                </a:cubicBezTo>
                <a:cubicBezTo>
                  <a:pt x="548" y="1018"/>
                  <a:pt x="543" y="1019"/>
                  <a:pt x="540" y="1021"/>
                </a:cubicBezTo>
                <a:cubicBezTo>
                  <a:pt x="551" y="1023"/>
                  <a:pt x="543" y="1025"/>
                  <a:pt x="539" y="1027"/>
                </a:cubicBezTo>
                <a:cubicBezTo>
                  <a:pt x="551" y="1029"/>
                  <a:pt x="543" y="1031"/>
                  <a:pt x="539" y="1032"/>
                </a:cubicBezTo>
                <a:cubicBezTo>
                  <a:pt x="542" y="1033"/>
                  <a:pt x="544" y="1034"/>
                  <a:pt x="547" y="1035"/>
                </a:cubicBezTo>
                <a:cubicBezTo>
                  <a:pt x="544" y="1036"/>
                  <a:pt x="541" y="1037"/>
                  <a:pt x="538" y="1038"/>
                </a:cubicBezTo>
                <a:cubicBezTo>
                  <a:pt x="541" y="1039"/>
                  <a:pt x="543" y="1040"/>
                  <a:pt x="546" y="1041"/>
                </a:cubicBezTo>
                <a:cubicBezTo>
                  <a:pt x="543" y="1042"/>
                  <a:pt x="541" y="1043"/>
                  <a:pt x="539" y="1044"/>
                </a:cubicBezTo>
                <a:cubicBezTo>
                  <a:pt x="541" y="1045"/>
                  <a:pt x="543" y="1046"/>
                  <a:pt x="546" y="1046"/>
                </a:cubicBezTo>
                <a:cubicBezTo>
                  <a:pt x="543" y="1048"/>
                  <a:pt x="541" y="1049"/>
                  <a:pt x="539" y="1050"/>
                </a:cubicBezTo>
                <a:cubicBezTo>
                  <a:pt x="551" y="1052"/>
                  <a:pt x="540" y="1054"/>
                  <a:pt x="540" y="1056"/>
                </a:cubicBezTo>
                <a:cubicBezTo>
                  <a:pt x="541" y="1058"/>
                  <a:pt x="541" y="1059"/>
                  <a:pt x="541" y="1061"/>
                </a:cubicBezTo>
                <a:cubicBezTo>
                  <a:pt x="541" y="1061"/>
                  <a:pt x="540" y="1062"/>
                  <a:pt x="540" y="1063"/>
                </a:cubicBezTo>
                <a:cubicBezTo>
                  <a:pt x="541" y="1066"/>
                  <a:pt x="542" y="1069"/>
                  <a:pt x="542" y="1072"/>
                </a:cubicBezTo>
                <a:cubicBezTo>
                  <a:pt x="542" y="1075"/>
                  <a:pt x="540" y="1078"/>
                  <a:pt x="540" y="1081"/>
                </a:cubicBezTo>
                <a:cubicBezTo>
                  <a:pt x="540" y="1086"/>
                  <a:pt x="542" y="1091"/>
                  <a:pt x="542" y="1096"/>
                </a:cubicBezTo>
                <a:cubicBezTo>
                  <a:pt x="542" y="1101"/>
                  <a:pt x="541" y="1105"/>
                  <a:pt x="541" y="1110"/>
                </a:cubicBezTo>
                <a:cubicBezTo>
                  <a:pt x="541" y="1115"/>
                  <a:pt x="543" y="1120"/>
                  <a:pt x="542" y="1125"/>
                </a:cubicBezTo>
                <a:cubicBezTo>
                  <a:pt x="542" y="1130"/>
                  <a:pt x="540" y="1134"/>
                  <a:pt x="540" y="1139"/>
                </a:cubicBezTo>
                <a:cubicBezTo>
                  <a:pt x="540" y="1144"/>
                  <a:pt x="543" y="1149"/>
                  <a:pt x="543" y="1154"/>
                </a:cubicBezTo>
                <a:cubicBezTo>
                  <a:pt x="543" y="1162"/>
                  <a:pt x="544" y="1170"/>
                  <a:pt x="542" y="1177"/>
                </a:cubicBezTo>
                <a:cubicBezTo>
                  <a:pt x="542" y="1180"/>
                  <a:pt x="542" y="1182"/>
                  <a:pt x="542" y="1184"/>
                </a:cubicBezTo>
                <a:cubicBezTo>
                  <a:pt x="543" y="1187"/>
                  <a:pt x="538" y="1190"/>
                  <a:pt x="540" y="1193"/>
                </a:cubicBezTo>
                <a:cubicBezTo>
                  <a:pt x="542" y="1197"/>
                  <a:pt x="541" y="1200"/>
                  <a:pt x="540" y="1204"/>
                </a:cubicBezTo>
                <a:cubicBezTo>
                  <a:pt x="539" y="1207"/>
                  <a:pt x="542" y="1210"/>
                  <a:pt x="542" y="1212"/>
                </a:cubicBezTo>
                <a:cubicBezTo>
                  <a:pt x="542" y="1215"/>
                  <a:pt x="541" y="1218"/>
                  <a:pt x="541" y="1221"/>
                </a:cubicBezTo>
                <a:cubicBezTo>
                  <a:pt x="541" y="1224"/>
                  <a:pt x="541" y="1227"/>
                  <a:pt x="541" y="1230"/>
                </a:cubicBezTo>
                <a:cubicBezTo>
                  <a:pt x="540" y="1233"/>
                  <a:pt x="540" y="1237"/>
                  <a:pt x="539" y="1241"/>
                </a:cubicBezTo>
                <a:cubicBezTo>
                  <a:pt x="545" y="1242"/>
                  <a:pt x="540" y="1244"/>
                  <a:pt x="537" y="1246"/>
                </a:cubicBezTo>
                <a:cubicBezTo>
                  <a:pt x="539" y="1247"/>
                  <a:pt x="540" y="1248"/>
                  <a:pt x="542" y="1249"/>
                </a:cubicBezTo>
                <a:cubicBezTo>
                  <a:pt x="540" y="1250"/>
                  <a:pt x="539" y="1251"/>
                  <a:pt x="537" y="1252"/>
                </a:cubicBezTo>
                <a:cubicBezTo>
                  <a:pt x="538" y="1253"/>
                  <a:pt x="541" y="1255"/>
                  <a:pt x="541" y="1255"/>
                </a:cubicBezTo>
                <a:cubicBezTo>
                  <a:pt x="538" y="1257"/>
                  <a:pt x="536" y="1259"/>
                  <a:pt x="541" y="1260"/>
                </a:cubicBezTo>
                <a:cubicBezTo>
                  <a:pt x="536" y="1263"/>
                  <a:pt x="539" y="1265"/>
                  <a:pt x="540" y="1268"/>
                </a:cubicBezTo>
                <a:cubicBezTo>
                  <a:pt x="540" y="1269"/>
                  <a:pt x="539" y="1271"/>
                  <a:pt x="539" y="1271"/>
                </a:cubicBezTo>
                <a:cubicBezTo>
                  <a:pt x="539" y="1275"/>
                  <a:pt x="539" y="1277"/>
                  <a:pt x="539" y="1279"/>
                </a:cubicBezTo>
                <a:cubicBezTo>
                  <a:pt x="540" y="1279"/>
                  <a:pt x="541" y="1279"/>
                  <a:pt x="542" y="1279"/>
                </a:cubicBezTo>
                <a:cubicBezTo>
                  <a:pt x="539" y="1280"/>
                  <a:pt x="537" y="1281"/>
                  <a:pt x="533" y="1281"/>
                </a:cubicBezTo>
                <a:cubicBezTo>
                  <a:pt x="537" y="1283"/>
                  <a:pt x="539" y="1284"/>
                  <a:pt x="543" y="1285"/>
                </a:cubicBezTo>
                <a:cubicBezTo>
                  <a:pt x="539" y="1286"/>
                  <a:pt x="536" y="1287"/>
                  <a:pt x="533" y="1287"/>
                </a:cubicBezTo>
                <a:cubicBezTo>
                  <a:pt x="537" y="1289"/>
                  <a:pt x="539" y="1290"/>
                  <a:pt x="541" y="1291"/>
                </a:cubicBezTo>
                <a:cubicBezTo>
                  <a:pt x="538" y="1292"/>
                  <a:pt x="536" y="1293"/>
                  <a:pt x="533" y="1293"/>
                </a:cubicBezTo>
                <a:cubicBezTo>
                  <a:pt x="537" y="1295"/>
                  <a:pt x="538" y="1296"/>
                  <a:pt x="541" y="1297"/>
                </a:cubicBezTo>
                <a:cubicBezTo>
                  <a:pt x="538" y="1298"/>
                  <a:pt x="536" y="1298"/>
                  <a:pt x="532" y="1299"/>
                </a:cubicBezTo>
                <a:cubicBezTo>
                  <a:pt x="536" y="1301"/>
                  <a:pt x="538" y="1302"/>
                  <a:pt x="540" y="1303"/>
                </a:cubicBezTo>
                <a:cubicBezTo>
                  <a:pt x="538" y="1304"/>
                  <a:pt x="536" y="1304"/>
                  <a:pt x="534" y="1305"/>
                </a:cubicBezTo>
                <a:cubicBezTo>
                  <a:pt x="536" y="1307"/>
                  <a:pt x="537" y="1307"/>
                  <a:pt x="540" y="1309"/>
                </a:cubicBezTo>
                <a:cubicBezTo>
                  <a:pt x="537" y="1310"/>
                  <a:pt x="534" y="1310"/>
                  <a:pt x="531" y="1311"/>
                </a:cubicBezTo>
                <a:cubicBezTo>
                  <a:pt x="535" y="1313"/>
                  <a:pt x="537" y="1313"/>
                  <a:pt x="540" y="1315"/>
                </a:cubicBezTo>
                <a:cubicBezTo>
                  <a:pt x="537" y="1316"/>
                  <a:pt x="534" y="1316"/>
                  <a:pt x="531" y="1317"/>
                </a:cubicBezTo>
                <a:cubicBezTo>
                  <a:pt x="535" y="1319"/>
                  <a:pt x="537" y="1319"/>
                  <a:pt x="540" y="1321"/>
                </a:cubicBezTo>
                <a:cubicBezTo>
                  <a:pt x="531" y="1322"/>
                  <a:pt x="530" y="1324"/>
                  <a:pt x="539" y="1326"/>
                </a:cubicBezTo>
                <a:cubicBezTo>
                  <a:pt x="530" y="1328"/>
                  <a:pt x="535" y="1330"/>
                  <a:pt x="535" y="1333"/>
                </a:cubicBezTo>
                <a:cubicBezTo>
                  <a:pt x="535" y="1338"/>
                  <a:pt x="531" y="1343"/>
                  <a:pt x="531" y="1348"/>
                </a:cubicBezTo>
                <a:cubicBezTo>
                  <a:pt x="530" y="1361"/>
                  <a:pt x="529" y="1374"/>
                  <a:pt x="528" y="1387"/>
                </a:cubicBezTo>
                <a:cubicBezTo>
                  <a:pt x="526" y="1416"/>
                  <a:pt x="524" y="1445"/>
                  <a:pt x="522" y="1474"/>
                </a:cubicBezTo>
                <a:cubicBezTo>
                  <a:pt x="520" y="1495"/>
                  <a:pt x="519" y="1517"/>
                  <a:pt x="517" y="1538"/>
                </a:cubicBezTo>
                <a:cubicBezTo>
                  <a:pt x="516" y="1552"/>
                  <a:pt x="515" y="1565"/>
                  <a:pt x="513" y="1579"/>
                </a:cubicBezTo>
                <a:cubicBezTo>
                  <a:pt x="513" y="1580"/>
                  <a:pt x="512" y="1582"/>
                  <a:pt x="511" y="1583"/>
                </a:cubicBezTo>
                <a:cubicBezTo>
                  <a:pt x="510" y="1582"/>
                  <a:pt x="508" y="1580"/>
                  <a:pt x="508" y="1579"/>
                </a:cubicBezTo>
                <a:cubicBezTo>
                  <a:pt x="508" y="1568"/>
                  <a:pt x="509" y="1558"/>
                  <a:pt x="509" y="1547"/>
                </a:cubicBezTo>
                <a:cubicBezTo>
                  <a:pt x="510" y="1526"/>
                  <a:pt x="510" y="1505"/>
                  <a:pt x="510" y="1484"/>
                </a:cubicBezTo>
                <a:cubicBezTo>
                  <a:pt x="511" y="1470"/>
                  <a:pt x="511" y="1456"/>
                  <a:pt x="511" y="1443"/>
                </a:cubicBezTo>
                <a:cubicBezTo>
                  <a:pt x="507" y="1477"/>
                  <a:pt x="504" y="1511"/>
                  <a:pt x="501" y="1545"/>
                </a:cubicBezTo>
                <a:cubicBezTo>
                  <a:pt x="499" y="1563"/>
                  <a:pt x="499" y="1580"/>
                  <a:pt x="498" y="1598"/>
                </a:cubicBezTo>
                <a:cubicBezTo>
                  <a:pt x="498" y="1600"/>
                  <a:pt x="496" y="1601"/>
                  <a:pt x="494" y="1603"/>
                </a:cubicBezTo>
                <a:cubicBezTo>
                  <a:pt x="492" y="1601"/>
                  <a:pt x="491" y="1601"/>
                  <a:pt x="491" y="1600"/>
                </a:cubicBezTo>
                <a:cubicBezTo>
                  <a:pt x="491" y="1595"/>
                  <a:pt x="491" y="1589"/>
                  <a:pt x="490" y="1583"/>
                </a:cubicBezTo>
                <a:cubicBezTo>
                  <a:pt x="488" y="1571"/>
                  <a:pt x="483" y="1559"/>
                  <a:pt x="483" y="1546"/>
                </a:cubicBezTo>
                <a:cubicBezTo>
                  <a:pt x="483" y="1512"/>
                  <a:pt x="464" y="1472"/>
                  <a:pt x="465" y="1438"/>
                </a:cubicBezTo>
                <a:cubicBezTo>
                  <a:pt x="469" y="1326"/>
                  <a:pt x="475" y="1222"/>
                  <a:pt x="478" y="1110"/>
                </a:cubicBezTo>
                <a:cubicBezTo>
                  <a:pt x="481" y="953"/>
                  <a:pt x="472" y="802"/>
                  <a:pt x="478" y="639"/>
                </a:cubicBezTo>
                <a:cubicBezTo>
                  <a:pt x="477" y="635"/>
                  <a:pt x="476" y="631"/>
                  <a:pt x="475" y="627"/>
                </a:cubicBezTo>
                <a:cubicBezTo>
                  <a:pt x="474" y="627"/>
                  <a:pt x="472" y="627"/>
                  <a:pt x="471" y="627"/>
                </a:cubicBezTo>
                <a:cubicBezTo>
                  <a:pt x="471" y="642"/>
                  <a:pt x="471" y="657"/>
                  <a:pt x="471" y="672"/>
                </a:cubicBezTo>
                <a:cubicBezTo>
                  <a:pt x="472" y="687"/>
                  <a:pt x="474" y="701"/>
                  <a:pt x="474" y="715"/>
                </a:cubicBezTo>
                <a:cubicBezTo>
                  <a:pt x="475" y="762"/>
                  <a:pt x="475" y="809"/>
                  <a:pt x="476" y="856"/>
                </a:cubicBezTo>
                <a:cubicBezTo>
                  <a:pt x="477" y="880"/>
                  <a:pt x="479" y="904"/>
                  <a:pt x="479" y="927"/>
                </a:cubicBezTo>
                <a:cubicBezTo>
                  <a:pt x="479" y="958"/>
                  <a:pt x="478" y="989"/>
                  <a:pt x="478" y="1020"/>
                </a:cubicBezTo>
                <a:cubicBezTo>
                  <a:pt x="478" y="1035"/>
                  <a:pt x="478" y="1051"/>
                  <a:pt x="478" y="1066"/>
                </a:cubicBezTo>
                <a:cubicBezTo>
                  <a:pt x="478" y="1081"/>
                  <a:pt x="478" y="1095"/>
                  <a:pt x="478" y="1110"/>
                </a:cubicBezTo>
                <a:cubicBezTo>
                  <a:pt x="477" y="1123"/>
                  <a:pt x="477" y="1136"/>
                  <a:pt x="476" y="1149"/>
                </a:cubicBezTo>
                <a:cubicBezTo>
                  <a:pt x="476" y="1157"/>
                  <a:pt x="476" y="1166"/>
                  <a:pt x="476" y="1174"/>
                </a:cubicBezTo>
                <a:cubicBezTo>
                  <a:pt x="476" y="1181"/>
                  <a:pt x="476" y="1189"/>
                  <a:pt x="476" y="1196"/>
                </a:cubicBezTo>
                <a:cubicBezTo>
                  <a:pt x="476" y="1202"/>
                  <a:pt x="475" y="1209"/>
                  <a:pt x="474" y="1216"/>
                </a:cubicBezTo>
                <a:cubicBezTo>
                  <a:pt x="474" y="1223"/>
                  <a:pt x="474" y="1231"/>
                  <a:pt x="474" y="1238"/>
                </a:cubicBezTo>
                <a:cubicBezTo>
                  <a:pt x="474" y="1243"/>
                  <a:pt x="474" y="1248"/>
                  <a:pt x="475" y="1252"/>
                </a:cubicBezTo>
                <a:cubicBezTo>
                  <a:pt x="475" y="1257"/>
                  <a:pt x="475" y="1262"/>
                  <a:pt x="475" y="1267"/>
                </a:cubicBezTo>
                <a:cubicBezTo>
                  <a:pt x="474" y="1269"/>
                  <a:pt x="472" y="1272"/>
                  <a:pt x="472" y="1275"/>
                </a:cubicBezTo>
                <a:cubicBezTo>
                  <a:pt x="472" y="1278"/>
                  <a:pt x="474" y="1281"/>
                  <a:pt x="474" y="1283"/>
                </a:cubicBezTo>
                <a:cubicBezTo>
                  <a:pt x="474" y="1286"/>
                  <a:pt x="473" y="1288"/>
                  <a:pt x="473" y="1291"/>
                </a:cubicBezTo>
                <a:cubicBezTo>
                  <a:pt x="472" y="1294"/>
                  <a:pt x="471" y="1296"/>
                  <a:pt x="472" y="1299"/>
                </a:cubicBezTo>
                <a:cubicBezTo>
                  <a:pt x="472" y="1302"/>
                  <a:pt x="474" y="1305"/>
                  <a:pt x="473" y="1308"/>
                </a:cubicBezTo>
                <a:cubicBezTo>
                  <a:pt x="473" y="1311"/>
                  <a:pt x="470" y="1314"/>
                  <a:pt x="470" y="1316"/>
                </a:cubicBezTo>
                <a:cubicBezTo>
                  <a:pt x="470" y="1319"/>
                  <a:pt x="473" y="1322"/>
                  <a:pt x="473" y="1325"/>
                </a:cubicBezTo>
                <a:cubicBezTo>
                  <a:pt x="473" y="1330"/>
                  <a:pt x="469" y="1335"/>
                  <a:pt x="470" y="1340"/>
                </a:cubicBezTo>
                <a:cubicBezTo>
                  <a:pt x="473" y="1349"/>
                  <a:pt x="468" y="1358"/>
                  <a:pt x="469" y="1367"/>
                </a:cubicBezTo>
                <a:cubicBezTo>
                  <a:pt x="470" y="1373"/>
                  <a:pt x="468" y="1379"/>
                  <a:pt x="467" y="1385"/>
                </a:cubicBezTo>
                <a:cubicBezTo>
                  <a:pt x="466" y="1397"/>
                  <a:pt x="465" y="1409"/>
                  <a:pt x="463" y="1421"/>
                </a:cubicBezTo>
                <a:cubicBezTo>
                  <a:pt x="462" y="1432"/>
                  <a:pt x="459" y="1443"/>
                  <a:pt x="458" y="1454"/>
                </a:cubicBezTo>
                <a:cubicBezTo>
                  <a:pt x="455" y="1474"/>
                  <a:pt x="454" y="1494"/>
                  <a:pt x="452" y="1515"/>
                </a:cubicBezTo>
                <a:cubicBezTo>
                  <a:pt x="450" y="1535"/>
                  <a:pt x="449" y="1555"/>
                  <a:pt x="448" y="1576"/>
                </a:cubicBezTo>
                <a:cubicBezTo>
                  <a:pt x="446" y="1602"/>
                  <a:pt x="445" y="1629"/>
                  <a:pt x="443" y="1656"/>
                </a:cubicBezTo>
                <a:cubicBezTo>
                  <a:pt x="443" y="1657"/>
                  <a:pt x="442" y="1658"/>
                  <a:pt x="441" y="1660"/>
                </a:cubicBezTo>
                <a:cubicBezTo>
                  <a:pt x="438" y="1659"/>
                  <a:pt x="438" y="1658"/>
                  <a:pt x="438" y="1657"/>
                </a:cubicBezTo>
                <a:cubicBezTo>
                  <a:pt x="438" y="1626"/>
                  <a:pt x="438" y="1594"/>
                  <a:pt x="438" y="1562"/>
                </a:cubicBezTo>
                <a:cubicBezTo>
                  <a:pt x="439" y="1535"/>
                  <a:pt x="441" y="1366"/>
                  <a:pt x="435" y="1339"/>
                </a:cubicBezTo>
                <a:cubicBezTo>
                  <a:pt x="434" y="1338"/>
                  <a:pt x="434" y="1336"/>
                  <a:pt x="433" y="1335"/>
                </a:cubicBezTo>
                <a:cubicBezTo>
                  <a:pt x="431" y="1344"/>
                  <a:pt x="430" y="1352"/>
                  <a:pt x="429" y="1360"/>
                </a:cubicBezTo>
                <a:cubicBezTo>
                  <a:pt x="427" y="1398"/>
                  <a:pt x="425" y="1436"/>
                  <a:pt x="423" y="1474"/>
                </a:cubicBezTo>
                <a:cubicBezTo>
                  <a:pt x="423" y="1479"/>
                  <a:pt x="421" y="1485"/>
                  <a:pt x="420" y="1490"/>
                </a:cubicBezTo>
                <a:cubicBezTo>
                  <a:pt x="418" y="1490"/>
                  <a:pt x="417" y="1490"/>
                  <a:pt x="415" y="1490"/>
                </a:cubicBezTo>
                <a:cubicBezTo>
                  <a:pt x="414" y="1453"/>
                  <a:pt x="411" y="1417"/>
                  <a:pt x="411" y="1380"/>
                </a:cubicBezTo>
                <a:cubicBezTo>
                  <a:pt x="411" y="1343"/>
                  <a:pt x="413" y="1448"/>
                  <a:pt x="414" y="1412"/>
                </a:cubicBezTo>
                <a:cubicBezTo>
                  <a:pt x="413" y="1412"/>
                  <a:pt x="412" y="1412"/>
                  <a:pt x="411" y="1412"/>
                </a:cubicBezTo>
                <a:cubicBezTo>
                  <a:pt x="398" y="1492"/>
                  <a:pt x="399" y="1431"/>
                  <a:pt x="389" y="1512"/>
                </a:cubicBezTo>
                <a:cubicBezTo>
                  <a:pt x="387" y="1512"/>
                  <a:pt x="385" y="1512"/>
                  <a:pt x="383" y="1512"/>
                </a:cubicBezTo>
                <a:cubicBezTo>
                  <a:pt x="387" y="1402"/>
                  <a:pt x="391" y="1435"/>
                  <a:pt x="395" y="1326"/>
                </a:cubicBezTo>
                <a:cubicBezTo>
                  <a:pt x="394" y="1326"/>
                  <a:pt x="392" y="1326"/>
                  <a:pt x="391" y="1326"/>
                </a:cubicBezTo>
                <a:cubicBezTo>
                  <a:pt x="386" y="1402"/>
                  <a:pt x="380" y="1335"/>
                  <a:pt x="375" y="1411"/>
                </a:cubicBezTo>
                <a:cubicBezTo>
                  <a:pt x="373" y="1411"/>
                  <a:pt x="371" y="1411"/>
                  <a:pt x="370" y="1411"/>
                </a:cubicBezTo>
                <a:cubicBezTo>
                  <a:pt x="368" y="1371"/>
                  <a:pt x="366" y="1473"/>
                  <a:pt x="364" y="1433"/>
                </a:cubicBezTo>
                <a:cubicBezTo>
                  <a:pt x="363" y="1433"/>
                  <a:pt x="362" y="1433"/>
                  <a:pt x="361" y="1433"/>
                </a:cubicBezTo>
                <a:cubicBezTo>
                  <a:pt x="360" y="1435"/>
                  <a:pt x="359" y="1437"/>
                  <a:pt x="359" y="1439"/>
                </a:cubicBezTo>
                <a:cubicBezTo>
                  <a:pt x="357" y="1465"/>
                  <a:pt x="355" y="1349"/>
                  <a:pt x="353" y="1375"/>
                </a:cubicBezTo>
                <a:cubicBezTo>
                  <a:pt x="351" y="1398"/>
                  <a:pt x="350" y="1421"/>
                  <a:pt x="348" y="1444"/>
                </a:cubicBezTo>
                <a:cubicBezTo>
                  <a:pt x="348" y="1446"/>
                  <a:pt x="346" y="1448"/>
                  <a:pt x="345" y="1450"/>
                </a:cubicBezTo>
                <a:cubicBezTo>
                  <a:pt x="343" y="1450"/>
                  <a:pt x="342" y="1450"/>
                  <a:pt x="340" y="1450"/>
                </a:cubicBezTo>
                <a:cubicBezTo>
                  <a:pt x="343" y="1370"/>
                  <a:pt x="346" y="1433"/>
                  <a:pt x="349" y="1354"/>
                </a:cubicBezTo>
                <a:cubicBezTo>
                  <a:pt x="348" y="1354"/>
                  <a:pt x="347" y="1354"/>
                  <a:pt x="346" y="1354"/>
                </a:cubicBezTo>
                <a:cubicBezTo>
                  <a:pt x="345" y="1360"/>
                  <a:pt x="343" y="1367"/>
                  <a:pt x="343" y="1373"/>
                </a:cubicBezTo>
                <a:cubicBezTo>
                  <a:pt x="340" y="1406"/>
                  <a:pt x="337" y="1297"/>
                  <a:pt x="334" y="1330"/>
                </a:cubicBezTo>
                <a:cubicBezTo>
                  <a:pt x="330" y="1377"/>
                  <a:pt x="326" y="1424"/>
                  <a:pt x="322" y="1471"/>
                </a:cubicBezTo>
                <a:cubicBezTo>
                  <a:pt x="322" y="1473"/>
                  <a:pt x="320" y="1475"/>
                  <a:pt x="320" y="1478"/>
                </a:cubicBezTo>
                <a:cubicBezTo>
                  <a:pt x="317" y="1477"/>
                  <a:pt x="316" y="1477"/>
                  <a:pt x="316" y="1476"/>
                </a:cubicBezTo>
                <a:cubicBezTo>
                  <a:pt x="317" y="1440"/>
                  <a:pt x="318" y="1404"/>
                  <a:pt x="319" y="1368"/>
                </a:cubicBezTo>
                <a:cubicBezTo>
                  <a:pt x="320" y="1350"/>
                  <a:pt x="320" y="1474"/>
                  <a:pt x="320" y="1456"/>
                </a:cubicBezTo>
                <a:cubicBezTo>
                  <a:pt x="320" y="1454"/>
                  <a:pt x="318" y="1451"/>
                  <a:pt x="317" y="1448"/>
                </a:cubicBezTo>
                <a:cubicBezTo>
                  <a:pt x="316" y="1448"/>
                  <a:pt x="315" y="1448"/>
                  <a:pt x="314" y="1448"/>
                </a:cubicBezTo>
                <a:cubicBezTo>
                  <a:pt x="313" y="1449"/>
                  <a:pt x="313" y="1449"/>
                  <a:pt x="312" y="1450"/>
                </a:cubicBezTo>
                <a:cubicBezTo>
                  <a:pt x="308" y="1466"/>
                  <a:pt x="314" y="1341"/>
                  <a:pt x="302" y="1357"/>
                </a:cubicBezTo>
                <a:cubicBezTo>
                  <a:pt x="298" y="1363"/>
                  <a:pt x="300" y="1369"/>
                  <a:pt x="299" y="1375"/>
                </a:cubicBezTo>
                <a:cubicBezTo>
                  <a:pt x="298" y="1379"/>
                  <a:pt x="297" y="1383"/>
                  <a:pt x="297" y="1387"/>
                </a:cubicBezTo>
                <a:cubicBezTo>
                  <a:pt x="295" y="1387"/>
                  <a:pt x="294" y="1387"/>
                  <a:pt x="292" y="1387"/>
                </a:cubicBezTo>
                <a:cubicBezTo>
                  <a:pt x="288" y="1297"/>
                  <a:pt x="299" y="1349"/>
                  <a:pt x="299" y="1259"/>
                </a:cubicBezTo>
                <a:cubicBezTo>
                  <a:pt x="298" y="1259"/>
                  <a:pt x="298" y="1260"/>
                  <a:pt x="298" y="1261"/>
                </a:cubicBezTo>
                <a:cubicBezTo>
                  <a:pt x="296" y="1295"/>
                  <a:pt x="293" y="1329"/>
                  <a:pt x="291" y="1363"/>
                </a:cubicBezTo>
                <a:cubicBezTo>
                  <a:pt x="289" y="1381"/>
                  <a:pt x="287" y="1399"/>
                  <a:pt x="285" y="1417"/>
                </a:cubicBezTo>
                <a:cubicBezTo>
                  <a:pt x="285" y="1418"/>
                  <a:pt x="284" y="1419"/>
                  <a:pt x="283" y="1420"/>
                </a:cubicBezTo>
                <a:cubicBezTo>
                  <a:pt x="282" y="1420"/>
                  <a:pt x="281" y="1420"/>
                  <a:pt x="280" y="1420"/>
                </a:cubicBezTo>
                <a:cubicBezTo>
                  <a:pt x="280" y="1402"/>
                  <a:pt x="280" y="1384"/>
                  <a:pt x="280" y="1366"/>
                </a:cubicBezTo>
                <a:cubicBezTo>
                  <a:pt x="279" y="1366"/>
                  <a:pt x="277" y="1366"/>
                  <a:pt x="276" y="1366"/>
                </a:cubicBezTo>
                <a:cubicBezTo>
                  <a:pt x="268" y="1459"/>
                  <a:pt x="260" y="1410"/>
                  <a:pt x="252" y="1503"/>
                </a:cubicBezTo>
                <a:cubicBezTo>
                  <a:pt x="251" y="1503"/>
                  <a:pt x="250" y="1503"/>
                  <a:pt x="249" y="1503"/>
                </a:cubicBezTo>
                <a:cubicBezTo>
                  <a:pt x="243" y="1427"/>
                  <a:pt x="253" y="1494"/>
                  <a:pt x="254" y="1418"/>
                </a:cubicBezTo>
                <a:cubicBezTo>
                  <a:pt x="253" y="1427"/>
                  <a:pt x="251" y="1435"/>
                  <a:pt x="251" y="1444"/>
                </a:cubicBezTo>
                <a:cubicBezTo>
                  <a:pt x="249" y="1481"/>
                  <a:pt x="246" y="1376"/>
                  <a:pt x="244" y="1413"/>
                </a:cubicBezTo>
                <a:cubicBezTo>
                  <a:pt x="244" y="1416"/>
                  <a:pt x="242" y="1419"/>
                  <a:pt x="242" y="1421"/>
                </a:cubicBezTo>
                <a:cubicBezTo>
                  <a:pt x="240" y="1421"/>
                  <a:pt x="239" y="1421"/>
                  <a:pt x="238" y="1421"/>
                </a:cubicBezTo>
                <a:cubicBezTo>
                  <a:pt x="233" y="1369"/>
                  <a:pt x="240" y="1460"/>
                  <a:pt x="235" y="1408"/>
                </a:cubicBezTo>
                <a:cubicBezTo>
                  <a:pt x="235" y="1409"/>
                  <a:pt x="234" y="1410"/>
                  <a:pt x="234" y="1411"/>
                </a:cubicBezTo>
                <a:cubicBezTo>
                  <a:pt x="232" y="1449"/>
                  <a:pt x="229" y="1345"/>
                  <a:pt x="226" y="1383"/>
                </a:cubicBezTo>
                <a:cubicBezTo>
                  <a:pt x="224" y="1409"/>
                  <a:pt x="221" y="1435"/>
                  <a:pt x="219" y="1461"/>
                </a:cubicBezTo>
                <a:cubicBezTo>
                  <a:pt x="219" y="1462"/>
                  <a:pt x="217" y="1464"/>
                  <a:pt x="216" y="1465"/>
                </a:cubicBezTo>
                <a:cubicBezTo>
                  <a:pt x="213" y="1462"/>
                  <a:pt x="212" y="1460"/>
                  <a:pt x="212" y="1457"/>
                </a:cubicBezTo>
                <a:cubicBezTo>
                  <a:pt x="213" y="1448"/>
                  <a:pt x="213" y="1439"/>
                  <a:pt x="213" y="1430"/>
                </a:cubicBezTo>
                <a:cubicBezTo>
                  <a:pt x="214" y="1397"/>
                  <a:pt x="213" y="1364"/>
                  <a:pt x="214" y="1331"/>
                </a:cubicBezTo>
                <a:cubicBezTo>
                  <a:pt x="218" y="1242"/>
                  <a:pt x="197" y="1298"/>
                  <a:pt x="201" y="1209"/>
                </a:cubicBezTo>
                <a:cubicBezTo>
                  <a:pt x="206" y="1108"/>
                  <a:pt x="208" y="999"/>
                  <a:pt x="203" y="898"/>
                </a:cubicBezTo>
                <a:cubicBezTo>
                  <a:pt x="201" y="851"/>
                  <a:pt x="219" y="807"/>
                  <a:pt x="215" y="759"/>
                </a:cubicBezTo>
                <a:cubicBezTo>
                  <a:pt x="215" y="750"/>
                  <a:pt x="214" y="741"/>
                  <a:pt x="213" y="735"/>
                </a:cubicBezTo>
                <a:cubicBezTo>
                  <a:pt x="213" y="747"/>
                  <a:pt x="213" y="762"/>
                  <a:pt x="213" y="777"/>
                </a:cubicBezTo>
                <a:cubicBezTo>
                  <a:pt x="213" y="910"/>
                  <a:pt x="213" y="1043"/>
                  <a:pt x="203" y="1176"/>
                </a:cubicBezTo>
                <a:cubicBezTo>
                  <a:pt x="198" y="1250"/>
                  <a:pt x="194" y="1324"/>
                  <a:pt x="189" y="1398"/>
                </a:cubicBezTo>
                <a:cubicBezTo>
                  <a:pt x="185" y="1455"/>
                  <a:pt x="181" y="1371"/>
                  <a:pt x="176" y="1428"/>
                </a:cubicBezTo>
                <a:cubicBezTo>
                  <a:pt x="175" y="1441"/>
                  <a:pt x="173" y="1453"/>
                  <a:pt x="171" y="1465"/>
                </a:cubicBezTo>
                <a:cubicBezTo>
                  <a:pt x="171" y="1467"/>
                  <a:pt x="169" y="1610"/>
                  <a:pt x="168" y="1611"/>
                </a:cubicBezTo>
                <a:cubicBezTo>
                  <a:pt x="167" y="1611"/>
                  <a:pt x="166" y="1611"/>
                  <a:pt x="165" y="1611"/>
                </a:cubicBezTo>
                <a:cubicBezTo>
                  <a:pt x="165" y="1609"/>
                  <a:pt x="166" y="1608"/>
                  <a:pt x="166" y="1606"/>
                </a:cubicBezTo>
                <a:cubicBezTo>
                  <a:pt x="165" y="1593"/>
                  <a:pt x="164" y="1580"/>
                  <a:pt x="164" y="1567"/>
                </a:cubicBezTo>
                <a:cubicBezTo>
                  <a:pt x="163" y="1510"/>
                  <a:pt x="167" y="1452"/>
                  <a:pt x="167" y="1395"/>
                </a:cubicBezTo>
                <a:cubicBezTo>
                  <a:pt x="166" y="1317"/>
                  <a:pt x="159" y="1256"/>
                  <a:pt x="165" y="1178"/>
                </a:cubicBezTo>
                <a:cubicBezTo>
                  <a:pt x="171" y="1084"/>
                  <a:pt x="165" y="974"/>
                  <a:pt x="180" y="879"/>
                </a:cubicBezTo>
                <a:cubicBezTo>
                  <a:pt x="180" y="870"/>
                  <a:pt x="179" y="861"/>
                  <a:pt x="178" y="852"/>
                </a:cubicBezTo>
                <a:cubicBezTo>
                  <a:pt x="176" y="854"/>
                  <a:pt x="176" y="855"/>
                  <a:pt x="176" y="856"/>
                </a:cubicBezTo>
                <a:cubicBezTo>
                  <a:pt x="174" y="913"/>
                  <a:pt x="173" y="970"/>
                  <a:pt x="171" y="1026"/>
                </a:cubicBezTo>
                <a:cubicBezTo>
                  <a:pt x="169" y="1077"/>
                  <a:pt x="168" y="1127"/>
                  <a:pt x="165" y="1178"/>
                </a:cubicBezTo>
                <a:cubicBezTo>
                  <a:pt x="160" y="1249"/>
                  <a:pt x="152" y="1320"/>
                  <a:pt x="146" y="1391"/>
                </a:cubicBezTo>
                <a:cubicBezTo>
                  <a:pt x="143" y="1420"/>
                  <a:pt x="143" y="1448"/>
                  <a:pt x="139" y="1477"/>
                </a:cubicBezTo>
                <a:cubicBezTo>
                  <a:pt x="137" y="1489"/>
                  <a:pt x="127" y="1501"/>
                  <a:pt x="128" y="1514"/>
                </a:cubicBezTo>
                <a:cubicBezTo>
                  <a:pt x="129" y="1515"/>
                  <a:pt x="128" y="1517"/>
                  <a:pt x="127" y="1518"/>
                </a:cubicBezTo>
                <a:cubicBezTo>
                  <a:pt x="127" y="1518"/>
                  <a:pt x="126" y="1518"/>
                  <a:pt x="125" y="1518"/>
                </a:cubicBezTo>
                <a:cubicBezTo>
                  <a:pt x="124" y="1507"/>
                  <a:pt x="123" y="1496"/>
                  <a:pt x="121" y="1485"/>
                </a:cubicBezTo>
                <a:cubicBezTo>
                  <a:pt x="121" y="1485"/>
                  <a:pt x="120" y="1485"/>
                  <a:pt x="120" y="1485"/>
                </a:cubicBezTo>
                <a:cubicBezTo>
                  <a:pt x="118" y="1505"/>
                  <a:pt x="116" y="1526"/>
                  <a:pt x="114" y="1546"/>
                </a:cubicBezTo>
                <a:cubicBezTo>
                  <a:pt x="112" y="1546"/>
                  <a:pt x="110" y="1546"/>
                  <a:pt x="108" y="1546"/>
                </a:cubicBezTo>
                <a:cubicBezTo>
                  <a:pt x="106" y="1462"/>
                  <a:pt x="117" y="1378"/>
                  <a:pt x="118" y="1293"/>
                </a:cubicBezTo>
                <a:cubicBezTo>
                  <a:pt x="116" y="1303"/>
                  <a:pt x="115" y="1312"/>
                  <a:pt x="115" y="1321"/>
                </a:cubicBezTo>
                <a:cubicBezTo>
                  <a:pt x="110" y="1374"/>
                  <a:pt x="106" y="1426"/>
                  <a:pt x="101" y="1479"/>
                </a:cubicBezTo>
                <a:cubicBezTo>
                  <a:pt x="99" y="1499"/>
                  <a:pt x="98" y="1518"/>
                  <a:pt x="96" y="1537"/>
                </a:cubicBezTo>
                <a:cubicBezTo>
                  <a:pt x="96" y="1539"/>
                  <a:pt x="93" y="1540"/>
                  <a:pt x="92" y="1541"/>
                </a:cubicBezTo>
                <a:cubicBezTo>
                  <a:pt x="90" y="1539"/>
                  <a:pt x="87" y="1538"/>
                  <a:pt x="87" y="1537"/>
                </a:cubicBezTo>
                <a:cubicBezTo>
                  <a:pt x="87" y="1532"/>
                  <a:pt x="88" y="1527"/>
                  <a:pt x="89" y="1523"/>
                </a:cubicBezTo>
                <a:cubicBezTo>
                  <a:pt x="89" y="1505"/>
                  <a:pt x="90" y="1488"/>
                  <a:pt x="91" y="1471"/>
                </a:cubicBezTo>
                <a:cubicBezTo>
                  <a:pt x="91" y="1459"/>
                  <a:pt x="91" y="1447"/>
                  <a:pt x="91" y="1436"/>
                </a:cubicBezTo>
                <a:cubicBezTo>
                  <a:pt x="90" y="1441"/>
                  <a:pt x="88" y="1447"/>
                  <a:pt x="87" y="1453"/>
                </a:cubicBezTo>
                <a:cubicBezTo>
                  <a:pt x="86" y="1453"/>
                  <a:pt x="85" y="1453"/>
                  <a:pt x="84" y="1453"/>
                </a:cubicBezTo>
                <a:cubicBezTo>
                  <a:pt x="79" y="1411"/>
                  <a:pt x="84" y="1368"/>
                  <a:pt x="86" y="1325"/>
                </a:cubicBezTo>
                <a:cubicBezTo>
                  <a:pt x="88" y="1283"/>
                  <a:pt x="91" y="1240"/>
                  <a:pt x="93" y="1197"/>
                </a:cubicBezTo>
                <a:cubicBezTo>
                  <a:pt x="92" y="1197"/>
                  <a:pt x="91" y="1197"/>
                  <a:pt x="90" y="1197"/>
                </a:cubicBezTo>
                <a:cubicBezTo>
                  <a:pt x="81" y="1303"/>
                  <a:pt x="72" y="1409"/>
                  <a:pt x="63" y="1515"/>
                </a:cubicBezTo>
                <a:cubicBezTo>
                  <a:pt x="62" y="1515"/>
                  <a:pt x="60" y="1515"/>
                  <a:pt x="58" y="1515"/>
                </a:cubicBezTo>
                <a:cubicBezTo>
                  <a:pt x="58" y="1502"/>
                  <a:pt x="58" y="1488"/>
                  <a:pt x="58" y="1474"/>
                </a:cubicBezTo>
                <a:cubicBezTo>
                  <a:pt x="56" y="1474"/>
                  <a:pt x="55" y="1474"/>
                  <a:pt x="54" y="1474"/>
                </a:cubicBezTo>
                <a:cubicBezTo>
                  <a:pt x="52" y="1476"/>
                  <a:pt x="51" y="1479"/>
                  <a:pt x="50" y="1481"/>
                </a:cubicBezTo>
                <a:cubicBezTo>
                  <a:pt x="48" y="1481"/>
                  <a:pt x="47" y="1481"/>
                  <a:pt x="46" y="1481"/>
                </a:cubicBezTo>
                <a:cubicBezTo>
                  <a:pt x="47" y="1331"/>
                  <a:pt x="66" y="1181"/>
                  <a:pt x="69" y="1032"/>
                </a:cubicBezTo>
                <a:cubicBezTo>
                  <a:pt x="64" y="1088"/>
                  <a:pt x="60" y="1145"/>
                  <a:pt x="55" y="1201"/>
                </a:cubicBezTo>
                <a:cubicBezTo>
                  <a:pt x="50" y="1258"/>
                  <a:pt x="44" y="1315"/>
                  <a:pt x="39" y="1372"/>
                </a:cubicBezTo>
                <a:cubicBezTo>
                  <a:pt x="33" y="1428"/>
                  <a:pt x="27" y="1484"/>
                  <a:pt x="21" y="1540"/>
                </a:cubicBezTo>
                <a:cubicBezTo>
                  <a:pt x="20" y="1540"/>
                  <a:pt x="19" y="1540"/>
                  <a:pt x="18" y="1540"/>
                </a:cubicBezTo>
                <a:cubicBezTo>
                  <a:pt x="18" y="1539"/>
                  <a:pt x="17" y="1538"/>
                  <a:pt x="17" y="1538"/>
                </a:cubicBezTo>
                <a:cubicBezTo>
                  <a:pt x="17" y="1519"/>
                  <a:pt x="16" y="1501"/>
                  <a:pt x="17" y="1483"/>
                </a:cubicBezTo>
                <a:cubicBezTo>
                  <a:pt x="21" y="1423"/>
                  <a:pt x="27" y="1364"/>
                  <a:pt x="31" y="1304"/>
                </a:cubicBezTo>
                <a:cubicBezTo>
                  <a:pt x="37" y="1238"/>
                  <a:pt x="43" y="1173"/>
                  <a:pt x="47" y="1108"/>
                </a:cubicBezTo>
                <a:cubicBezTo>
                  <a:pt x="50" y="1045"/>
                  <a:pt x="52" y="983"/>
                  <a:pt x="53" y="921"/>
                </a:cubicBezTo>
                <a:cubicBezTo>
                  <a:pt x="54" y="868"/>
                  <a:pt x="54" y="815"/>
                  <a:pt x="55" y="763"/>
                </a:cubicBezTo>
                <a:cubicBezTo>
                  <a:pt x="56" y="687"/>
                  <a:pt x="57" y="611"/>
                  <a:pt x="58" y="536"/>
                </a:cubicBezTo>
                <a:cubicBezTo>
                  <a:pt x="58" y="530"/>
                  <a:pt x="54" y="524"/>
                  <a:pt x="53" y="518"/>
                </a:cubicBezTo>
                <a:cubicBezTo>
                  <a:pt x="53" y="517"/>
                  <a:pt x="53" y="515"/>
                  <a:pt x="54" y="514"/>
                </a:cubicBezTo>
                <a:cubicBezTo>
                  <a:pt x="55" y="511"/>
                  <a:pt x="57" y="509"/>
                  <a:pt x="58" y="507"/>
                </a:cubicBezTo>
                <a:cubicBezTo>
                  <a:pt x="59" y="502"/>
                  <a:pt x="59" y="497"/>
                  <a:pt x="58" y="492"/>
                </a:cubicBezTo>
                <a:cubicBezTo>
                  <a:pt x="55" y="443"/>
                  <a:pt x="54" y="394"/>
                  <a:pt x="49" y="345"/>
                </a:cubicBezTo>
                <a:cubicBezTo>
                  <a:pt x="46" y="306"/>
                  <a:pt x="39" y="267"/>
                  <a:pt x="33" y="228"/>
                </a:cubicBezTo>
                <a:cubicBezTo>
                  <a:pt x="29" y="199"/>
                  <a:pt x="24" y="214"/>
                  <a:pt x="19" y="185"/>
                </a:cubicBezTo>
                <a:cubicBezTo>
                  <a:pt x="14" y="151"/>
                  <a:pt x="10" y="136"/>
                  <a:pt x="6" y="102"/>
                </a:cubicBezTo>
                <a:cubicBezTo>
                  <a:pt x="3" y="82"/>
                  <a:pt x="2" y="61"/>
                  <a:pt x="0" y="41"/>
                </a:cubicBezTo>
                <a:cubicBezTo>
                  <a:pt x="0" y="37"/>
                  <a:pt x="3" y="4"/>
                  <a:pt x="4" y="0"/>
                </a:cubicBezTo>
                <a:cubicBezTo>
                  <a:pt x="5" y="0"/>
                  <a:pt x="6" y="0"/>
                  <a:pt x="8" y="0"/>
                </a:cubicBezTo>
                <a:cubicBezTo>
                  <a:pt x="10" y="1"/>
                  <a:pt x="13" y="3"/>
                  <a:pt x="14" y="4"/>
                </a:cubicBezTo>
                <a:cubicBezTo>
                  <a:pt x="22" y="18"/>
                  <a:pt x="32" y="61"/>
                  <a:pt x="38" y="75"/>
                </a:cubicBezTo>
                <a:cubicBezTo>
                  <a:pt x="44" y="86"/>
                  <a:pt x="45" y="98"/>
                  <a:pt x="49" y="109"/>
                </a:cubicBezTo>
                <a:cubicBezTo>
                  <a:pt x="49" y="111"/>
                  <a:pt x="51" y="113"/>
                  <a:pt x="53" y="114"/>
                </a:cubicBezTo>
                <a:cubicBezTo>
                  <a:pt x="54" y="114"/>
                  <a:pt x="55" y="114"/>
                  <a:pt x="56" y="114"/>
                </a:cubicBezTo>
                <a:cubicBezTo>
                  <a:pt x="56" y="112"/>
                  <a:pt x="56" y="110"/>
                  <a:pt x="56" y="108"/>
                </a:cubicBezTo>
                <a:cubicBezTo>
                  <a:pt x="57" y="92"/>
                  <a:pt x="58" y="75"/>
                  <a:pt x="59" y="58"/>
                </a:cubicBezTo>
                <a:cubicBezTo>
                  <a:pt x="60" y="56"/>
                  <a:pt x="61" y="55"/>
                  <a:pt x="62" y="53"/>
                </a:cubicBezTo>
                <a:cubicBezTo>
                  <a:pt x="64" y="53"/>
                  <a:pt x="65" y="53"/>
                  <a:pt x="66" y="53"/>
                </a:cubicBezTo>
                <a:cubicBezTo>
                  <a:pt x="67" y="55"/>
                  <a:pt x="69" y="57"/>
                  <a:pt x="70" y="59"/>
                </a:cubicBezTo>
                <a:cubicBezTo>
                  <a:pt x="72" y="73"/>
                  <a:pt x="74" y="87"/>
                  <a:pt x="76" y="101"/>
                </a:cubicBezTo>
                <a:cubicBezTo>
                  <a:pt x="77" y="105"/>
                  <a:pt x="74" y="109"/>
                  <a:pt x="85" y="109"/>
                </a:cubicBezTo>
                <a:cubicBezTo>
                  <a:pt x="86" y="109"/>
                  <a:pt x="87" y="111"/>
                  <a:pt x="88" y="112"/>
                </a:cubicBezTo>
                <a:cubicBezTo>
                  <a:pt x="89" y="115"/>
                  <a:pt x="91" y="118"/>
                  <a:pt x="92" y="121"/>
                </a:cubicBezTo>
                <a:cubicBezTo>
                  <a:pt x="108" y="158"/>
                  <a:pt x="113" y="177"/>
                  <a:pt x="118" y="215"/>
                </a:cubicBezTo>
                <a:cubicBezTo>
                  <a:pt x="119" y="221"/>
                  <a:pt x="126" y="225"/>
                  <a:pt x="133" y="229"/>
                </a:cubicBezTo>
                <a:cubicBezTo>
                  <a:pt x="133" y="224"/>
                  <a:pt x="132" y="220"/>
                  <a:pt x="131" y="215"/>
                </a:cubicBezTo>
                <a:cubicBezTo>
                  <a:pt x="129" y="200"/>
                  <a:pt x="126" y="185"/>
                  <a:pt x="125" y="170"/>
                </a:cubicBezTo>
                <a:cubicBezTo>
                  <a:pt x="122" y="140"/>
                  <a:pt x="120" y="130"/>
                  <a:pt x="118" y="101"/>
                </a:cubicBezTo>
                <a:cubicBezTo>
                  <a:pt x="117" y="99"/>
                  <a:pt x="119" y="97"/>
                  <a:pt x="120" y="95"/>
                </a:cubicBezTo>
                <a:cubicBezTo>
                  <a:pt x="121" y="95"/>
                  <a:pt x="122" y="95"/>
                  <a:pt x="123" y="95"/>
                </a:cubicBezTo>
                <a:cubicBezTo>
                  <a:pt x="125" y="97"/>
                  <a:pt x="127" y="99"/>
                  <a:pt x="128" y="101"/>
                </a:cubicBezTo>
                <a:cubicBezTo>
                  <a:pt x="132" y="115"/>
                  <a:pt x="138" y="111"/>
                  <a:pt x="141" y="125"/>
                </a:cubicBezTo>
                <a:cubicBezTo>
                  <a:pt x="148" y="157"/>
                  <a:pt x="155" y="190"/>
                  <a:pt x="160" y="223"/>
                </a:cubicBezTo>
                <a:cubicBezTo>
                  <a:pt x="166" y="253"/>
                  <a:pt x="171" y="239"/>
                  <a:pt x="174" y="270"/>
                </a:cubicBezTo>
                <a:cubicBezTo>
                  <a:pt x="178" y="301"/>
                  <a:pt x="182" y="332"/>
                  <a:pt x="193" y="363"/>
                </a:cubicBezTo>
                <a:cubicBezTo>
                  <a:pt x="195" y="368"/>
                  <a:pt x="197" y="373"/>
                  <a:pt x="199" y="378"/>
                </a:cubicBezTo>
                <a:cubicBezTo>
                  <a:pt x="200" y="378"/>
                  <a:pt x="201" y="378"/>
                  <a:pt x="202" y="378"/>
                </a:cubicBezTo>
                <a:cubicBezTo>
                  <a:pt x="201" y="375"/>
                  <a:pt x="201" y="372"/>
                  <a:pt x="200" y="368"/>
                </a:cubicBezTo>
                <a:cubicBezTo>
                  <a:pt x="197" y="356"/>
                  <a:pt x="194" y="344"/>
                  <a:pt x="191" y="332"/>
                </a:cubicBezTo>
                <a:cubicBezTo>
                  <a:pt x="188" y="317"/>
                  <a:pt x="185" y="302"/>
                  <a:pt x="182" y="287"/>
                </a:cubicBezTo>
                <a:cubicBezTo>
                  <a:pt x="179" y="274"/>
                  <a:pt x="177" y="262"/>
                  <a:pt x="175" y="250"/>
                </a:cubicBezTo>
                <a:cubicBezTo>
                  <a:pt x="172" y="231"/>
                  <a:pt x="168" y="256"/>
                  <a:pt x="166" y="237"/>
                </a:cubicBezTo>
                <a:cubicBezTo>
                  <a:pt x="164" y="217"/>
                  <a:pt x="163" y="197"/>
                  <a:pt x="162" y="176"/>
                </a:cubicBezTo>
                <a:cubicBezTo>
                  <a:pt x="162" y="174"/>
                  <a:pt x="163" y="173"/>
                  <a:pt x="164" y="171"/>
                </a:cubicBezTo>
                <a:cubicBezTo>
                  <a:pt x="165" y="171"/>
                  <a:pt x="166" y="171"/>
                  <a:pt x="167" y="171"/>
                </a:cubicBezTo>
                <a:cubicBezTo>
                  <a:pt x="169" y="173"/>
                  <a:pt x="171" y="175"/>
                  <a:pt x="172" y="177"/>
                </a:cubicBezTo>
                <a:cubicBezTo>
                  <a:pt x="175" y="184"/>
                  <a:pt x="178" y="163"/>
                  <a:pt x="180" y="170"/>
                </a:cubicBezTo>
                <a:cubicBezTo>
                  <a:pt x="181" y="174"/>
                  <a:pt x="184" y="176"/>
                  <a:pt x="192" y="176"/>
                </a:cubicBezTo>
                <a:cubicBezTo>
                  <a:pt x="192" y="174"/>
                  <a:pt x="192" y="173"/>
                  <a:pt x="192" y="171"/>
                </a:cubicBezTo>
                <a:cubicBezTo>
                  <a:pt x="190" y="155"/>
                  <a:pt x="189" y="140"/>
                  <a:pt x="187" y="124"/>
                </a:cubicBezTo>
                <a:cubicBezTo>
                  <a:pt x="187" y="122"/>
                  <a:pt x="186" y="120"/>
                  <a:pt x="188" y="118"/>
                </a:cubicBezTo>
                <a:cubicBezTo>
                  <a:pt x="195" y="114"/>
                  <a:pt x="193" y="110"/>
                  <a:pt x="193" y="105"/>
                </a:cubicBezTo>
                <a:cubicBezTo>
                  <a:pt x="193" y="103"/>
                  <a:pt x="195" y="101"/>
                  <a:pt x="196" y="100"/>
                </a:cubicBezTo>
                <a:cubicBezTo>
                  <a:pt x="197" y="100"/>
                  <a:pt x="198" y="100"/>
                  <a:pt x="200" y="100"/>
                </a:cubicBezTo>
                <a:cubicBezTo>
                  <a:pt x="201" y="103"/>
                  <a:pt x="204" y="91"/>
                  <a:pt x="205" y="95"/>
                </a:cubicBezTo>
                <a:cubicBezTo>
                  <a:pt x="212" y="127"/>
                  <a:pt x="222" y="110"/>
                  <a:pt x="227" y="143"/>
                </a:cubicBezTo>
                <a:cubicBezTo>
                  <a:pt x="236" y="200"/>
                  <a:pt x="245" y="257"/>
                  <a:pt x="263" y="313"/>
                </a:cubicBezTo>
                <a:cubicBezTo>
                  <a:pt x="264" y="318"/>
                  <a:pt x="267" y="323"/>
                  <a:pt x="269" y="328"/>
                </a:cubicBezTo>
                <a:cubicBezTo>
                  <a:pt x="270" y="327"/>
                  <a:pt x="271" y="326"/>
                  <a:pt x="270" y="324"/>
                </a:cubicBezTo>
                <a:cubicBezTo>
                  <a:pt x="268" y="306"/>
                  <a:pt x="265" y="288"/>
                  <a:pt x="263" y="270"/>
                </a:cubicBezTo>
                <a:cubicBezTo>
                  <a:pt x="261" y="256"/>
                  <a:pt x="261" y="242"/>
                  <a:pt x="258" y="227"/>
                </a:cubicBezTo>
                <a:cubicBezTo>
                  <a:pt x="254" y="196"/>
                  <a:pt x="248" y="165"/>
                  <a:pt x="244" y="134"/>
                </a:cubicBezTo>
                <a:cubicBezTo>
                  <a:pt x="243" y="130"/>
                  <a:pt x="246" y="125"/>
                  <a:pt x="247" y="121"/>
                </a:cubicBezTo>
                <a:cubicBezTo>
                  <a:pt x="247" y="120"/>
                  <a:pt x="248" y="119"/>
                  <a:pt x="248" y="118"/>
                </a:cubicBezTo>
                <a:cubicBezTo>
                  <a:pt x="246" y="109"/>
                  <a:pt x="245" y="101"/>
                  <a:pt x="243" y="93"/>
                </a:cubicBezTo>
                <a:cubicBezTo>
                  <a:pt x="241" y="80"/>
                  <a:pt x="238" y="117"/>
                  <a:pt x="236" y="105"/>
                </a:cubicBezTo>
                <a:cubicBezTo>
                  <a:pt x="236" y="102"/>
                  <a:pt x="237" y="100"/>
                  <a:pt x="238" y="98"/>
                </a:cubicBezTo>
                <a:cubicBezTo>
                  <a:pt x="239" y="98"/>
                  <a:pt x="241" y="98"/>
                  <a:pt x="242" y="98"/>
                </a:cubicBezTo>
                <a:cubicBezTo>
                  <a:pt x="243" y="100"/>
                  <a:pt x="245" y="102"/>
                  <a:pt x="246" y="104"/>
                </a:cubicBezTo>
                <a:cubicBezTo>
                  <a:pt x="248" y="114"/>
                  <a:pt x="250" y="73"/>
                  <a:pt x="253" y="82"/>
                </a:cubicBezTo>
                <a:cubicBezTo>
                  <a:pt x="259" y="100"/>
                  <a:pt x="266" y="118"/>
                  <a:pt x="272" y="136"/>
                </a:cubicBezTo>
                <a:cubicBezTo>
                  <a:pt x="276" y="150"/>
                  <a:pt x="279" y="164"/>
                  <a:pt x="283" y="178"/>
                </a:cubicBezTo>
                <a:cubicBezTo>
                  <a:pt x="283" y="169"/>
                  <a:pt x="282" y="159"/>
                  <a:pt x="280" y="150"/>
                </a:cubicBezTo>
                <a:cubicBezTo>
                  <a:pt x="277" y="131"/>
                  <a:pt x="273" y="113"/>
                  <a:pt x="270" y="95"/>
                </a:cubicBezTo>
                <a:cubicBezTo>
                  <a:pt x="269" y="93"/>
                  <a:pt x="270" y="91"/>
                  <a:pt x="271" y="88"/>
                </a:cubicBezTo>
                <a:cubicBezTo>
                  <a:pt x="272" y="88"/>
                  <a:pt x="274" y="88"/>
                  <a:pt x="275" y="88"/>
                </a:cubicBezTo>
                <a:cubicBezTo>
                  <a:pt x="277" y="92"/>
                  <a:pt x="280" y="96"/>
                  <a:pt x="281" y="100"/>
                </a:cubicBezTo>
                <a:cubicBezTo>
                  <a:pt x="289" y="135"/>
                  <a:pt x="297" y="170"/>
                  <a:pt x="305" y="205"/>
                </a:cubicBezTo>
                <a:cubicBezTo>
                  <a:pt x="311" y="231"/>
                  <a:pt x="318" y="257"/>
                  <a:pt x="324" y="282"/>
                </a:cubicBezTo>
                <a:cubicBezTo>
                  <a:pt x="327" y="292"/>
                  <a:pt x="330" y="301"/>
                  <a:pt x="333" y="310"/>
                </a:cubicBezTo>
                <a:cubicBezTo>
                  <a:pt x="335" y="307"/>
                  <a:pt x="334" y="305"/>
                  <a:pt x="334" y="302"/>
                </a:cubicBezTo>
                <a:cubicBezTo>
                  <a:pt x="334" y="293"/>
                  <a:pt x="329" y="284"/>
                  <a:pt x="335" y="275"/>
                </a:cubicBezTo>
                <a:cubicBezTo>
                  <a:pt x="338" y="270"/>
                  <a:pt x="334" y="265"/>
                  <a:pt x="333" y="260"/>
                </a:cubicBezTo>
                <a:cubicBezTo>
                  <a:pt x="326" y="226"/>
                  <a:pt x="320" y="192"/>
                  <a:pt x="313" y="159"/>
                </a:cubicBezTo>
                <a:cubicBezTo>
                  <a:pt x="309" y="142"/>
                  <a:pt x="304" y="125"/>
                  <a:pt x="300" y="107"/>
                </a:cubicBezTo>
                <a:cubicBezTo>
                  <a:pt x="300" y="105"/>
                  <a:pt x="296" y="101"/>
                  <a:pt x="306" y="98"/>
                </a:cubicBezTo>
                <a:cubicBezTo>
                  <a:pt x="330" y="152"/>
                  <a:pt x="341" y="205"/>
                  <a:pt x="360" y="258"/>
                </a:cubicBezTo>
                <a:cubicBezTo>
                  <a:pt x="362" y="251"/>
                  <a:pt x="356" y="244"/>
                  <a:pt x="363" y="237"/>
                </a:cubicBezTo>
                <a:cubicBezTo>
                  <a:pt x="376" y="259"/>
                  <a:pt x="379" y="164"/>
                  <a:pt x="388" y="186"/>
                </a:cubicBezTo>
                <a:cubicBezTo>
                  <a:pt x="391" y="185"/>
                  <a:pt x="394" y="183"/>
                  <a:pt x="393" y="181"/>
                </a:cubicBezTo>
                <a:cubicBezTo>
                  <a:pt x="388" y="157"/>
                  <a:pt x="382" y="250"/>
                  <a:pt x="377" y="226"/>
                </a:cubicBezTo>
                <a:cubicBezTo>
                  <a:pt x="372" y="208"/>
                  <a:pt x="368" y="189"/>
                  <a:pt x="364" y="171"/>
                </a:cubicBezTo>
                <a:cubicBezTo>
                  <a:pt x="363" y="169"/>
                  <a:pt x="364" y="167"/>
                  <a:pt x="364" y="164"/>
                </a:cubicBezTo>
                <a:cubicBezTo>
                  <a:pt x="365" y="164"/>
                  <a:pt x="367" y="164"/>
                  <a:pt x="368" y="164"/>
                </a:cubicBezTo>
                <a:cubicBezTo>
                  <a:pt x="370" y="166"/>
                  <a:pt x="372" y="168"/>
                  <a:pt x="373" y="170"/>
                </a:cubicBezTo>
                <a:cubicBezTo>
                  <a:pt x="377" y="179"/>
                  <a:pt x="380" y="188"/>
                  <a:pt x="383" y="197"/>
                </a:cubicBezTo>
                <a:cubicBezTo>
                  <a:pt x="394" y="222"/>
                  <a:pt x="404" y="130"/>
                  <a:pt x="415" y="155"/>
                </a:cubicBezTo>
                <a:cubicBezTo>
                  <a:pt x="415" y="157"/>
                  <a:pt x="416" y="159"/>
                  <a:pt x="418" y="160"/>
                </a:cubicBezTo>
                <a:cubicBezTo>
                  <a:pt x="430" y="161"/>
                  <a:pt x="429" y="166"/>
                  <a:pt x="431" y="170"/>
                </a:cubicBezTo>
                <a:cubicBezTo>
                  <a:pt x="437" y="182"/>
                  <a:pt x="442" y="176"/>
                  <a:pt x="448" y="188"/>
                </a:cubicBezTo>
                <a:cubicBezTo>
                  <a:pt x="453" y="198"/>
                  <a:pt x="457" y="208"/>
                  <a:pt x="461" y="218"/>
                </a:cubicBezTo>
                <a:cubicBezTo>
                  <a:pt x="464" y="226"/>
                  <a:pt x="466" y="235"/>
                  <a:pt x="468" y="243"/>
                </a:cubicBezTo>
                <a:cubicBezTo>
                  <a:pt x="467" y="228"/>
                  <a:pt x="464" y="213"/>
                  <a:pt x="461" y="199"/>
                </a:cubicBezTo>
                <a:cubicBezTo>
                  <a:pt x="457" y="183"/>
                  <a:pt x="452" y="166"/>
                  <a:pt x="448" y="150"/>
                </a:cubicBezTo>
                <a:cubicBezTo>
                  <a:pt x="447" y="148"/>
                  <a:pt x="448" y="146"/>
                  <a:pt x="448" y="143"/>
                </a:cubicBezTo>
                <a:cubicBezTo>
                  <a:pt x="449" y="143"/>
                  <a:pt x="451" y="143"/>
                  <a:pt x="452" y="143"/>
                </a:cubicBezTo>
                <a:cubicBezTo>
                  <a:pt x="454" y="145"/>
                  <a:pt x="456" y="147"/>
                  <a:pt x="457" y="149"/>
                </a:cubicBezTo>
                <a:cubicBezTo>
                  <a:pt x="461" y="159"/>
                  <a:pt x="464" y="170"/>
                  <a:pt x="468" y="180"/>
                </a:cubicBezTo>
                <a:cubicBezTo>
                  <a:pt x="470" y="185"/>
                  <a:pt x="472" y="191"/>
                  <a:pt x="474" y="196"/>
                </a:cubicBezTo>
                <a:cubicBezTo>
                  <a:pt x="476" y="194"/>
                  <a:pt x="476" y="192"/>
                  <a:pt x="475" y="191"/>
                </a:cubicBezTo>
                <a:cubicBezTo>
                  <a:pt x="468" y="163"/>
                  <a:pt x="461" y="135"/>
                  <a:pt x="455" y="108"/>
                </a:cubicBezTo>
                <a:cubicBezTo>
                  <a:pt x="454" y="105"/>
                  <a:pt x="455" y="102"/>
                  <a:pt x="455" y="99"/>
                </a:cubicBezTo>
                <a:cubicBezTo>
                  <a:pt x="456" y="99"/>
                  <a:pt x="458" y="99"/>
                  <a:pt x="459" y="99"/>
                </a:cubicBezTo>
                <a:cubicBezTo>
                  <a:pt x="461" y="102"/>
                  <a:pt x="464" y="105"/>
                  <a:pt x="465" y="108"/>
                </a:cubicBezTo>
                <a:cubicBezTo>
                  <a:pt x="474" y="131"/>
                  <a:pt x="482" y="155"/>
                  <a:pt x="492" y="178"/>
                </a:cubicBezTo>
                <a:cubicBezTo>
                  <a:pt x="497" y="189"/>
                  <a:pt x="502" y="200"/>
                  <a:pt x="517" y="209"/>
                </a:cubicBezTo>
                <a:cubicBezTo>
                  <a:pt x="523" y="214"/>
                  <a:pt x="528" y="220"/>
                  <a:pt x="530" y="225"/>
                </a:cubicBezTo>
                <a:cubicBezTo>
                  <a:pt x="535" y="242"/>
                  <a:pt x="541" y="154"/>
                  <a:pt x="540" y="171"/>
                </a:cubicBezTo>
                <a:cubicBezTo>
                  <a:pt x="540" y="188"/>
                  <a:pt x="555" y="203"/>
                  <a:pt x="560" y="220"/>
                </a:cubicBezTo>
                <a:cubicBezTo>
                  <a:pt x="561" y="219"/>
                  <a:pt x="562" y="217"/>
                  <a:pt x="562" y="216"/>
                </a:cubicBezTo>
                <a:cubicBezTo>
                  <a:pt x="560" y="196"/>
                  <a:pt x="560" y="176"/>
                  <a:pt x="557" y="156"/>
                </a:cubicBezTo>
                <a:cubicBezTo>
                  <a:pt x="555" y="139"/>
                  <a:pt x="552" y="122"/>
                  <a:pt x="549" y="105"/>
                </a:cubicBezTo>
                <a:cubicBezTo>
                  <a:pt x="549" y="102"/>
                  <a:pt x="550" y="99"/>
                  <a:pt x="550" y="97"/>
                </a:cubicBezTo>
                <a:cubicBezTo>
                  <a:pt x="552" y="97"/>
                  <a:pt x="553" y="97"/>
                  <a:pt x="555" y="96"/>
                </a:cubicBezTo>
                <a:cubicBezTo>
                  <a:pt x="556" y="99"/>
                  <a:pt x="559" y="102"/>
                  <a:pt x="559" y="105"/>
                </a:cubicBezTo>
                <a:cubicBezTo>
                  <a:pt x="563" y="118"/>
                  <a:pt x="565" y="131"/>
                  <a:pt x="568" y="144"/>
                </a:cubicBezTo>
                <a:cubicBezTo>
                  <a:pt x="569" y="147"/>
                  <a:pt x="570" y="149"/>
                  <a:pt x="571" y="151"/>
                </a:cubicBezTo>
                <a:cubicBezTo>
                  <a:pt x="572" y="151"/>
                  <a:pt x="573" y="151"/>
                  <a:pt x="574" y="151"/>
                </a:cubicBezTo>
                <a:cubicBezTo>
                  <a:pt x="574" y="146"/>
                  <a:pt x="574" y="140"/>
                  <a:pt x="574" y="135"/>
                </a:cubicBezTo>
                <a:cubicBezTo>
                  <a:pt x="575" y="135"/>
                  <a:pt x="577" y="135"/>
                  <a:pt x="578" y="135"/>
                </a:cubicBezTo>
                <a:cubicBezTo>
                  <a:pt x="579" y="137"/>
                  <a:pt x="582" y="140"/>
                  <a:pt x="583" y="142"/>
                </a:cubicBezTo>
                <a:cubicBezTo>
                  <a:pt x="589" y="166"/>
                  <a:pt x="597" y="190"/>
                  <a:pt x="601" y="215"/>
                </a:cubicBezTo>
                <a:cubicBezTo>
                  <a:pt x="606" y="246"/>
                  <a:pt x="608" y="277"/>
                  <a:pt x="609" y="308"/>
                </a:cubicBezTo>
                <a:cubicBezTo>
                  <a:pt x="610" y="339"/>
                  <a:pt x="609" y="660"/>
                  <a:pt x="608" y="691"/>
                </a:cubicBezTo>
                <a:cubicBezTo>
                  <a:pt x="608" y="724"/>
                  <a:pt x="608" y="757"/>
                  <a:pt x="608" y="789"/>
                </a:cubicBezTo>
                <a:cubicBezTo>
                  <a:pt x="608" y="812"/>
                  <a:pt x="608" y="835"/>
                  <a:pt x="608" y="858"/>
                </a:cubicBezTo>
                <a:cubicBezTo>
                  <a:pt x="608" y="867"/>
                  <a:pt x="609" y="876"/>
                  <a:pt x="610" y="885"/>
                </a:cubicBezTo>
                <a:cubicBezTo>
                  <a:pt x="610" y="889"/>
                  <a:pt x="611" y="893"/>
                  <a:pt x="610" y="897"/>
                </a:cubicBezTo>
                <a:cubicBezTo>
                  <a:pt x="610" y="901"/>
                  <a:pt x="608" y="905"/>
                  <a:pt x="607" y="909"/>
                </a:cubicBezTo>
                <a:cubicBezTo>
                  <a:pt x="607" y="911"/>
                  <a:pt x="611" y="914"/>
                  <a:pt x="610" y="915"/>
                </a:cubicBezTo>
                <a:cubicBezTo>
                  <a:pt x="604" y="918"/>
                  <a:pt x="607" y="919"/>
                  <a:pt x="611" y="921"/>
                </a:cubicBezTo>
                <a:cubicBezTo>
                  <a:pt x="605" y="923"/>
                  <a:pt x="605" y="925"/>
                  <a:pt x="612" y="927"/>
                </a:cubicBezTo>
                <a:cubicBezTo>
                  <a:pt x="611" y="927"/>
                  <a:pt x="609" y="927"/>
                  <a:pt x="608" y="927"/>
                </a:cubicBezTo>
                <a:cubicBezTo>
                  <a:pt x="608" y="929"/>
                  <a:pt x="609" y="931"/>
                  <a:pt x="609" y="933"/>
                </a:cubicBezTo>
                <a:cubicBezTo>
                  <a:pt x="604" y="935"/>
                  <a:pt x="605" y="936"/>
                  <a:pt x="608" y="938"/>
                </a:cubicBezTo>
                <a:cubicBezTo>
                  <a:pt x="608" y="962"/>
                  <a:pt x="608" y="986"/>
                  <a:pt x="608" y="1010"/>
                </a:cubicBezTo>
                <a:close/>
                <a:moveTo>
                  <a:pt x="293" y="487"/>
                </a:moveTo>
                <a:cubicBezTo>
                  <a:pt x="294" y="521"/>
                  <a:pt x="299" y="601"/>
                  <a:pt x="301" y="635"/>
                </a:cubicBezTo>
                <a:cubicBezTo>
                  <a:pt x="302" y="655"/>
                  <a:pt x="300" y="677"/>
                  <a:pt x="299" y="697"/>
                </a:cubicBezTo>
                <a:cubicBezTo>
                  <a:pt x="298" y="726"/>
                  <a:pt x="300" y="767"/>
                  <a:pt x="300" y="795"/>
                </a:cubicBezTo>
                <a:cubicBezTo>
                  <a:pt x="301" y="842"/>
                  <a:pt x="299" y="896"/>
                  <a:pt x="300" y="943"/>
                </a:cubicBezTo>
                <a:cubicBezTo>
                  <a:pt x="300" y="993"/>
                  <a:pt x="296" y="1021"/>
                  <a:pt x="296" y="1071"/>
                </a:cubicBezTo>
                <a:cubicBezTo>
                  <a:pt x="296" y="1091"/>
                  <a:pt x="287" y="1125"/>
                  <a:pt x="289" y="1145"/>
                </a:cubicBezTo>
                <a:cubicBezTo>
                  <a:pt x="306" y="1103"/>
                  <a:pt x="303" y="502"/>
                  <a:pt x="286" y="423"/>
                </a:cubicBezTo>
                <a:cubicBezTo>
                  <a:pt x="285" y="424"/>
                  <a:pt x="284" y="424"/>
                  <a:pt x="283" y="424"/>
                </a:cubicBezTo>
                <a:cubicBezTo>
                  <a:pt x="282" y="448"/>
                  <a:pt x="291" y="463"/>
                  <a:pt x="293" y="487"/>
                </a:cubicBezTo>
                <a:close/>
                <a:moveTo>
                  <a:pt x="419" y="786"/>
                </a:moveTo>
                <a:cubicBezTo>
                  <a:pt x="421" y="876"/>
                  <a:pt x="423" y="966"/>
                  <a:pt x="425" y="1056"/>
                </a:cubicBezTo>
                <a:cubicBezTo>
                  <a:pt x="426" y="1056"/>
                  <a:pt x="427" y="1056"/>
                  <a:pt x="428" y="1056"/>
                </a:cubicBezTo>
                <a:cubicBezTo>
                  <a:pt x="430" y="966"/>
                  <a:pt x="425" y="876"/>
                  <a:pt x="419" y="786"/>
                </a:cubicBezTo>
                <a:close/>
                <a:moveTo>
                  <a:pt x="175" y="504"/>
                </a:moveTo>
                <a:cubicBezTo>
                  <a:pt x="176" y="466"/>
                  <a:pt x="172" y="427"/>
                  <a:pt x="154" y="388"/>
                </a:cubicBezTo>
                <a:cubicBezTo>
                  <a:pt x="161" y="427"/>
                  <a:pt x="169" y="466"/>
                  <a:pt x="175" y="504"/>
                </a:cubicBezTo>
                <a:close/>
                <a:moveTo>
                  <a:pt x="254" y="1053"/>
                </a:moveTo>
                <a:cubicBezTo>
                  <a:pt x="254" y="1053"/>
                  <a:pt x="255" y="1053"/>
                  <a:pt x="255" y="1053"/>
                </a:cubicBezTo>
                <a:cubicBezTo>
                  <a:pt x="255" y="995"/>
                  <a:pt x="255" y="936"/>
                  <a:pt x="255" y="877"/>
                </a:cubicBezTo>
                <a:cubicBezTo>
                  <a:pt x="255" y="877"/>
                  <a:pt x="254" y="877"/>
                  <a:pt x="254" y="877"/>
                </a:cubicBezTo>
                <a:cubicBezTo>
                  <a:pt x="254" y="936"/>
                  <a:pt x="254" y="995"/>
                  <a:pt x="254" y="1053"/>
                </a:cubicBezTo>
                <a:close/>
                <a:moveTo>
                  <a:pt x="217" y="452"/>
                </a:moveTo>
                <a:cubicBezTo>
                  <a:pt x="216" y="452"/>
                  <a:pt x="215" y="452"/>
                  <a:pt x="214" y="452"/>
                </a:cubicBezTo>
                <a:cubicBezTo>
                  <a:pt x="205" y="480"/>
                  <a:pt x="219" y="508"/>
                  <a:pt x="222" y="536"/>
                </a:cubicBezTo>
                <a:cubicBezTo>
                  <a:pt x="221" y="508"/>
                  <a:pt x="219" y="480"/>
                  <a:pt x="217" y="452"/>
                </a:cubicBezTo>
                <a:close/>
                <a:moveTo>
                  <a:pt x="410" y="625"/>
                </a:moveTo>
                <a:cubicBezTo>
                  <a:pt x="410" y="625"/>
                  <a:pt x="409" y="625"/>
                  <a:pt x="409" y="625"/>
                </a:cubicBezTo>
                <a:cubicBezTo>
                  <a:pt x="409" y="644"/>
                  <a:pt x="409" y="664"/>
                  <a:pt x="409" y="683"/>
                </a:cubicBezTo>
                <a:cubicBezTo>
                  <a:pt x="410" y="683"/>
                  <a:pt x="412" y="683"/>
                  <a:pt x="414" y="683"/>
                </a:cubicBezTo>
                <a:cubicBezTo>
                  <a:pt x="412" y="664"/>
                  <a:pt x="411" y="644"/>
                  <a:pt x="410" y="625"/>
                </a:cubicBezTo>
                <a:close/>
                <a:moveTo>
                  <a:pt x="103" y="1002"/>
                </a:moveTo>
                <a:cubicBezTo>
                  <a:pt x="102" y="1002"/>
                  <a:pt x="102" y="1002"/>
                  <a:pt x="101" y="1002"/>
                </a:cubicBezTo>
                <a:cubicBezTo>
                  <a:pt x="99" y="1039"/>
                  <a:pt x="98" y="1076"/>
                  <a:pt x="96" y="1112"/>
                </a:cubicBezTo>
                <a:cubicBezTo>
                  <a:pt x="96" y="1112"/>
                  <a:pt x="97" y="1112"/>
                  <a:pt x="98" y="1112"/>
                </a:cubicBezTo>
                <a:cubicBezTo>
                  <a:pt x="100" y="1076"/>
                  <a:pt x="101" y="1039"/>
                  <a:pt x="103" y="1002"/>
                </a:cubicBezTo>
                <a:close/>
                <a:moveTo>
                  <a:pt x="424" y="1167"/>
                </a:moveTo>
                <a:cubicBezTo>
                  <a:pt x="424" y="1167"/>
                  <a:pt x="424" y="1167"/>
                  <a:pt x="424" y="1167"/>
                </a:cubicBezTo>
                <a:cubicBezTo>
                  <a:pt x="425" y="1136"/>
                  <a:pt x="426" y="1105"/>
                  <a:pt x="427" y="1074"/>
                </a:cubicBezTo>
                <a:cubicBezTo>
                  <a:pt x="426" y="1074"/>
                  <a:pt x="425" y="1074"/>
                  <a:pt x="424" y="1074"/>
                </a:cubicBezTo>
                <a:cubicBezTo>
                  <a:pt x="424" y="1105"/>
                  <a:pt x="424" y="1136"/>
                  <a:pt x="424" y="1167"/>
                </a:cubicBezTo>
                <a:close/>
                <a:moveTo>
                  <a:pt x="253" y="771"/>
                </a:moveTo>
                <a:cubicBezTo>
                  <a:pt x="253" y="771"/>
                  <a:pt x="252" y="771"/>
                  <a:pt x="252" y="771"/>
                </a:cubicBezTo>
                <a:cubicBezTo>
                  <a:pt x="252" y="796"/>
                  <a:pt x="252" y="821"/>
                  <a:pt x="252" y="846"/>
                </a:cubicBezTo>
                <a:cubicBezTo>
                  <a:pt x="252" y="846"/>
                  <a:pt x="253" y="846"/>
                  <a:pt x="253" y="846"/>
                </a:cubicBezTo>
                <a:cubicBezTo>
                  <a:pt x="253" y="821"/>
                  <a:pt x="253" y="796"/>
                  <a:pt x="253" y="771"/>
                </a:cubicBezTo>
                <a:close/>
                <a:moveTo>
                  <a:pt x="356" y="443"/>
                </a:moveTo>
                <a:cubicBezTo>
                  <a:pt x="351" y="448"/>
                  <a:pt x="352" y="458"/>
                  <a:pt x="360" y="474"/>
                </a:cubicBezTo>
                <a:cubicBezTo>
                  <a:pt x="359" y="464"/>
                  <a:pt x="357" y="454"/>
                  <a:pt x="356" y="443"/>
                </a:cubicBezTo>
                <a:close/>
                <a:moveTo>
                  <a:pt x="95" y="1148"/>
                </a:moveTo>
                <a:cubicBezTo>
                  <a:pt x="95" y="1148"/>
                  <a:pt x="96" y="1148"/>
                  <a:pt x="96" y="1148"/>
                </a:cubicBezTo>
                <a:cubicBezTo>
                  <a:pt x="96" y="1139"/>
                  <a:pt x="96" y="1129"/>
                  <a:pt x="96" y="1120"/>
                </a:cubicBezTo>
                <a:cubicBezTo>
                  <a:pt x="96" y="1120"/>
                  <a:pt x="95" y="1120"/>
                  <a:pt x="95" y="1120"/>
                </a:cubicBezTo>
                <a:cubicBezTo>
                  <a:pt x="95" y="1129"/>
                  <a:pt x="95" y="1139"/>
                  <a:pt x="95" y="1148"/>
                </a:cubicBezTo>
                <a:close/>
              </a:path>
            </a:pathLst>
          </a:custGeom>
          <a:solidFill>
            <a:srgbClr val="0762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82;p30">
            <a:extLst>
              <a:ext uri="{FF2B5EF4-FFF2-40B4-BE49-F238E27FC236}">
                <a16:creationId xmlns:a16="http://schemas.microsoft.com/office/drawing/2014/main" id="{756EAC50-6277-87EB-1CF5-68A4BEE08D98}"/>
              </a:ext>
            </a:extLst>
          </p:cNvPr>
          <p:cNvSpPr/>
          <p:nvPr/>
        </p:nvSpPr>
        <p:spPr>
          <a:xfrm>
            <a:off x="6976685" y="962425"/>
            <a:ext cx="1754360" cy="3842135"/>
          </a:xfrm>
          <a:custGeom>
            <a:avLst/>
            <a:gdLst/>
            <a:ahLst/>
            <a:cxnLst/>
            <a:rect l="l" t="t" r="r" b="b"/>
            <a:pathLst>
              <a:path w="620" h="1682" extrusionOk="0">
                <a:moveTo>
                  <a:pt x="613" y="653"/>
                </a:moveTo>
                <a:cubicBezTo>
                  <a:pt x="610" y="655"/>
                  <a:pt x="609" y="657"/>
                  <a:pt x="614" y="658"/>
                </a:cubicBezTo>
                <a:cubicBezTo>
                  <a:pt x="614" y="661"/>
                  <a:pt x="613" y="663"/>
                  <a:pt x="613" y="665"/>
                </a:cubicBezTo>
                <a:cubicBezTo>
                  <a:pt x="614" y="665"/>
                  <a:pt x="616" y="665"/>
                  <a:pt x="617" y="665"/>
                </a:cubicBezTo>
                <a:cubicBezTo>
                  <a:pt x="610" y="667"/>
                  <a:pt x="610" y="669"/>
                  <a:pt x="617" y="671"/>
                </a:cubicBezTo>
                <a:cubicBezTo>
                  <a:pt x="613" y="673"/>
                  <a:pt x="609" y="674"/>
                  <a:pt x="615" y="676"/>
                </a:cubicBezTo>
                <a:cubicBezTo>
                  <a:pt x="616" y="677"/>
                  <a:pt x="612" y="681"/>
                  <a:pt x="612" y="683"/>
                </a:cubicBezTo>
                <a:cubicBezTo>
                  <a:pt x="613" y="687"/>
                  <a:pt x="615" y="691"/>
                  <a:pt x="615" y="694"/>
                </a:cubicBezTo>
                <a:cubicBezTo>
                  <a:pt x="616" y="698"/>
                  <a:pt x="615" y="702"/>
                  <a:pt x="615" y="706"/>
                </a:cubicBezTo>
                <a:cubicBezTo>
                  <a:pt x="614" y="715"/>
                  <a:pt x="613" y="724"/>
                  <a:pt x="613" y="733"/>
                </a:cubicBezTo>
                <a:cubicBezTo>
                  <a:pt x="613" y="756"/>
                  <a:pt x="613" y="779"/>
                  <a:pt x="613" y="802"/>
                </a:cubicBezTo>
                <a:cubicBezTo>
                  <a:pt x="613" y="834"/>
                  <a:pt x="613" y="866"/>
                  <a:pt x="613" y="899"/>
                </a:cubicBezTo>
                <a:cubicBezTo>
                  <a:pt x="614" y="930"/>
                  <a:pt x="616" y="1249"/>
                  <a:pt x="614" y="1280"/>
                </a:cubicBezTo>
                <a:cubicBezTo>
                  <a:pt x="613" y="1311"/>
                  <a:pt x="611" y="1342"/>
                  <a:pt x="606" y="1373"/>
                </a:cubicBezTo>
                <a:cubicBezTo>
                  <a:pt x="602" y="1397"/>
                  <a:pt x="594" y="1421"/>
                  <a:pt x="587" y="1445"/>
                </a:cubicBezTo>
                <a:cubicBezTo>
                  <a:pt x="587" y="1448"/>
                  <a:pt x="584" y="1450"/>
                  <a:pt x="583" y="1452"/>
                </a:cubicBezTo>
                <a:cubicBezTo>
                  <a:pt x="581" y="1452"/>
                  <a:pt x="580" y="1452"/>
                  <a:pt x="579" y="1452"/>
                </a:cubicBezTo>
                <a:cubicBezTo>
                  <a:pt x="579" y="1447"/>
                  <a:pt x="579" y="1442"/>
                  <a:pt x="579" y="1436"/>
                </a:cubicBezTo>
                <a:cubicBezTo>
                  <a:pt x="578" y="1436"/>
                  <a:pt x="577" y="1436"/>
                  <a:pt x="575" y="1436"/>
                </a:cubicBezTo>
                <a:cubicBezTo>
                  <a:pt x="575" y="1438"/>
                  <a:pt x="573" y="1441"/>
                  <a:pt x="573" y="1443"/>
                </a:cubicBezTo>
                <a:cubicBezTo>
                  <a:pt x="570" y="1456"/>
                  <a:pt x="567" y="1469"/>
                  <a:pt x="564" y="1482"/>
                </a:cubicBezTo>
                <a:cubicBezTo>
                  <a:pt x="564" y="1485"/>
                  <a:pt x="561" y="1488"/>
                  <a:pt x="560" y="1490"/>
                </a:cubicBezTo>
                <a:cubicBezTo>
                  <a:pt x="558" y="1490"/>
                  <a:pt x="556" y="1490"/>
                  <a:pt x="555" y="1490"/>
                </a:cubicBezTo>
                <a:cubicBezTo>
                  <a:pt x="554" y="1487"/>
                  <a:pt x="553" y="1485"/>
                  <a:pt x="554" y="1482"/>
                </a:cubicBezTo>
                <a:cubicBezTo>
                  <a:pt x="556" y="1465"/>
                  <a:pt x="560" y="1448"/>
                  <a:pt x="562" y="1431"/>
                </a:cubicBezTo>
                <a:cubicBezTo>
                  <a:pt x="564" y="1411"/>
                  <a:pt x="565" y="1391"/>
                  <a:pt x="566" y="1371"/>
                </a:cubicBezTo>
                <a:cubicBezTo>
                  <a:pt x="567" y="1370"/>
                  <a:pt x="566" y="1369"/>
                  <a:pt x="564" y="1368"/>
                </a:cubicBezTo>
                <a:cubicBezTo>
                  <a:pt x="560" y="1384"/>
                  <a:pt x="545" y="1400"/>
                  <a:pt x="545" y="1417"/>
                </a:cubicBezTo>
                <a:cubicBezTo>
                  <a:pt x="545" y="1433"/>
                  <a:pt x="539" y="1346"/>
                  <a:pt x="534" y="1363"/>
                </a:cubicBezTo>
                <a:cubicBezTo>
                  <a:pt x="533" y="1368"/>
                  <a:pt x="528" y="1374"/>
                  <a:pt x="521" y="1378"/>
                </a:cubicBezTo>
                <a:cubicBezTo>
                  <a:pt x="506" y="1388"/>
                  <a:pt x="501" y="1455"/>
                  <a:pt x="496" y="1465"/>
                </a:cubicBezTo>
                <a:cubicBezTo>
                  <a:pt x="486" y="1488"/>
                  <a:pt x="478" y="1581"/>
                  <a:pt x="469" y="1605"/>
                </a:cubicBezTo>
                <a:cubicBezTo>
                  <a:pt x="468" y="1608"/>
                  <a:pt x="465" y="1611"/>
                  <a:pt x="463" y="1614"/>
                </a:cubicBezTo>
                <a:cubicBezTo>
                  <a:pt x="462" y="1614"/>
                  <a:pt x="460" y="1614"/>
                  <a:pt x="459" y="1613"/>
                </a:cubicBezTo>
                <a:cubicBezTo>
                  <a:pt x="459" y="1611"/>
                  <a:pt x="458" y="1608"/>
                  <a:pt x="459" y="1605"/>
                </a:cubicBezTo>
                <a:cubicBezTo>
                  <a:pt x="465" y="1578"/>
                  <a:pt x="472" y="1550"/>
                  <a:pt x="479" y="1523"/>
                </a:cubicBezTo>
                <a:cubicBezTo>
                  <a:pt x="480" y="1521"/>
                  <a:pt x="480" y="1519"/>
                  <a:pt x="478" y="1517"/>
                </a:cubicBezTo>
                <a:cubicBezTo>
                  <a:pt x="476" y="1523"/>
                  <a:pt x="474" y="1528"/>
                  <a:pt x="472" y="1534"/>
                </a:cubicBezTo>
                <a:cubicBezTo>
                  <a:pt x="468" y="1544"/>
                  <a:pt x="465" y="1554"/>
                  <a:pt x="461" y="1564"/>
                </a:cubicBezTo>
                <a:cubicBezTo>
                  <a:pt x="460" y="1566"/>
                  <a:pt x="458" y="1568"/>
                  <a:pt x="456" y="1570"/>
                </a:cubicBezTo>
                <a:cubicBezTo>
                  <a:pt x="455" y="1570"/>
                  <a:pt x="453" y="1570"/>
                  <a:pt x="451" y="1570"/>
                </a:cubicBezTo>
                <a:cubicBezTo>
                  <a:pt x="451" y="1568"/>
                  <a:pt x="451" y="1565"/>
                  <a:pt x="451" y="1563"/>
                </a:cubicBezTo>
                <a:cubicBezTo>
                  <a:pt x="456" y="1547"/>
                  <a:pt x="461" y="1531"/>
                  <a:pt x="465" y="1515"/>
                </a:cubicBezTo>
                <a:cubicBezTo>
                  <a:pt x="468" y="1500"/>
                  <a:pt x="471" y="1486"/>
                  <a:pt x="472" y="1471"/>
                </a:cubicBezTo>
                <a:cubicBezTo>
                  <a:pt x="470" y="1479"/>
                  <a:pt x="468" y="1487"/>
                  <a:pt x="465" y="1495"/>
                </a:cubicBezTo>
                <a:cubicBezTo>
                  <a:pt x="461" y="1505"/>
                  <a:pt x="457" y="1515"/>
                  <a:pt x="452" y="1525"/>
                </a:cubicBezTo>
                <a:cubicBezTo>
                  <a:pt x="446" y="1537"/>
                  <a:pt x="440" y="1531"/>
                  <a:pt x="434" y="1543"/>
                </a:cubicBezTo>
                <a:cubicBezTo>
                  <a:pt x="432" y="1547"/>
                  <a:pt x="434" y="1552"/>
                  <a:pt x="422" y="1553"/>
                </a:cubicBezTo>
                <a:cubicBezTo>
                  <a:pt x="420" y="1554"/>
                  <a:pt x="419" y="1556"/>
                  <a:pt x="418" y="1558"/>
                </a:cubicBezTo>
                <a:cubicBezTo>
                  <a:pt x="408" y="1583"/>
                  <a:pt x="397" y="1491"/>
                  <a:pt x="387" y="1517"/>
                </a:cubicBezTo>
                <a:cubicBezTo>
                  <a:pt x="383" y="1525"/>
                  <a:pt x="380" y="1534"/>
                  <a:pt x="376" y="1543"/>
                </a:cubicBezTo>
                <a:cubicBezTo>
                  <a:pt x="376" y="1545"/>
                  <a:pt x="373" y="1547"/>
                  <a:pt x="372" y="1549"/>
                </a:cubicBezTo>
                <a:cubicBezTo>
                  <a:pt x="370" y="1549"/>
                  <a:pt x="369" y="1549"/>
                  <a:pt x="367" y="1549"/>
                </a:cubicBezTo>
                <a:cubicBezTo>
                  <a:pt x="367" y="1547"/>
                  <a:pt x="367" y="1544"/>
                  <a:pt x="367" y="1542"/>
                </a:cubicBezTo>
                <a:cubicBezTo>
                  <a:pt x="371" y="1524"/>
                  <a:pt x="376" y="1506"/>
                  <a:pt x="380" y="1488"/>
                </a:cubicBezTo>
                <a:cubicBezTo>
                  <a:pt x="386" y="1463"/>
                  <a:pt x="392" y="1556"/>
                  <a:pt x="397" y="1532"/>
                </a:cubicBezTo>
                <a:cubicBezTo>
                  <a:pt x="397" y="1530"/>
                  <a:pt x="395" y="1528"/>
                  <a:pt x="392" y="1527"/>
                </a:cubicBezTo>
                <a:cubicBezTo>
                  <a:pt x="382" y="1549"/>
                  <a:pt x="379" y="1455"/>
                  <a:pt x="366" y="1477"/>
                </a:cubicBezTo>
                <a:cubicBezTo>
                  <a:pt x="359" y="1470"/>
                  <a:pt x="365" y="1463"/>
                  <a:pt x="363" y="1456"/>
                </a:cubicBezTo>
                <a:cubicBezTo>
                  <a:pt x="344" y="1508"/>
                  <a:pt x="333" y="1604"/>
                  <a:pt x="309" y="1656"/>
                </a:cubicBezTo>
                <a:cubicBezTo>
                  <a:pt x="299" y="1654"/>
                  <a:pt x="302" y="1650"/>
                  <a:pt x="303" y="1647"/>
                </a:cubicBezTo>
                <a:cubicBezTo>
                  <a:pt x="307" y="1630"/>
                  <a:pt x="312" y="1613"/>
                  <a:pt x="316" y="1596"/>
                </a:cubicBezTo>
                <a:cubicBezTo>
                  <a:pt x="323" y="1563"/>
                  <a:pt x="329" y="1529"/>
                  <a:pt x="336" y="1496"/>
                </a:cubicBezTo>
                <a:cubicBezTo>
                  <a:pt x="337" y="1491"/>
                  <a:pt x="341" y="1485"/>
                  <a:pt x="338" y="1481"/>
                </a:cubicBezTo>
                <a:cubicBezTo>
                  <a:pt x="332" y="1472"/>
                  <a:pt x="337" y="1463"/>
                  <a:pt x="337" y="1454"/>
                </a:cubicBezTo>
                <a:cubicBezTo>
                  <a:pt x="337" y="1451"/>
                  <a:pt x="338" y="1448"/>
                  <a:pt x="336" y="1446"/>
                </a:cubicBezTo>
                <a:cubicBezTo>
                  <a:pt x="333" y="1455"/>
                  <a:pt x="330" y="1464"/>
                  <a:pt x="327" y="1473"/>
                </a:cubicBezTo>
                <a:cubicBezTo>
                  <a:pt x="321" y="1499"/>
                  <a:pt x="314" y="1525"/>
                  <a:pt x="308" y="1550"/>
                </a:cubicBezTo>
                <a:cubicBezTo>
                  <a:pt x="300" y="1585"/>
                  <a:pt x="292" y="1620"/>
                  <a:pt x="283" y="1655"/>
                </a:cubicBezTo>
                <a:cubicBezTo>
                  <a:pt x="282" y="1659"/>
                  <a:pt x="280" y="1663"/>
                  <a:pt x="278" y="1666"/>
                </a:cubicBezTo>
                <a:cubicBezTo>
                  <a:pt x="276" y="1666"/>
                  <a:pt x="275" y="1666"/>
                  <a:pt x="273" y="1666"/>
                </a:cubicBezTo>
                <a:cubicBezTo>
                  <a:pt x="273" y="1664"/>
                  <a:pt x="272" y="1662"/>
                  <a:pt x="272" y="1659"/>
                </a:cubicBezTo>
                <a:cubicBezTo>
                  <a:pt x="276" y="1641"/>
                  <a:pt x="279" y="1623"/>
                  <a:pt x="283" y="1605"/>
                </a:cubicBezTo>
                <a:cubicBezTo>
                  <a:pt x="284" y="1596"/>
                  <a:pt x="286" y="1587"/>
                  <a:pt x="286" y="1577"/>
                </a:cubicBezTo>
                <a:cubicBezTo>
                  <a:pt x="282" y="1591"/>
                  <a:pt x="279" y="1605"/>
                  <a:pt x="274" y="1619"/>
                </a:cubicBezTo>
                <a:cubicBezTo>
                  <a:pt x="269" y="1637"/>
                  <a:pt x="262" y="1655"/>
                  <a:pt x="256" y="1672"/>
                </a:cubicBezTo>
                <a:cubicBezTo>
                  <a:pt x="253" y="1682"/>
                  <a:pt x="251" y="1641"/>
                  <a:pt x="248" y="1650"/>
                </a:cubicBezTo>
                <a:cubicBezTo>
                  <a:pt x="247" y="1653"/>
                  <a:pt x="245" y="1655"/>
                  <a:pt x="244" y="1657"/>
                </a:cubicBezTo>
                <a:cubicBezTo>
                  <a:pt x="243" y="1657"/>
                  <a:pt x="242" y="1657"/>
                  <a:pt x="240" y="1657"/>
                </a:cubicBezTo>
                <a:cubicBezTo>
                  <a:pt x="240" y="1655"/>
                  <a:pt x="238" y="1652"/>
                  <a:pt x="239" y="1650"/>
                </a:cubicBezTo>
                <a:cubicBezTo>
                  <a:pt x="241" y="1638"/>
                  <a:pt x="243" y="1674"/>
                  <a:pt x="245" y="1662"/>
                </a:cubicBezTo>
                <a:cubicBezTo>
                  <a:pt x="247" y="1654"/>
                  <a:pt x="249" y="1645"/>
                  <a:pt x="250" y="1637"/>
                </a:cubicBezTo>
                <a:cubicBezTo>
                  <a:pt x="250" y="1636"/>
                  <a:pt x="250" y="1635"/>
                  <a:pt x="250" y="1634"/>
                </a:cubicBezTo>
                <a:cubicBezTo>
                  <a:pt x="248" y="1630"/>
                  <a:pt x="245" y="1625"/>
                  <a:pt x="246" y="1621"/>
                </a:cubicBezTo>
                <a:cubicBezTo>
                  <a:pt x="251" y="1590"/>
                  <a:pt x="256" y="1559"/>
                  <a:pt x="261" y="1528"/>
                </a:cubicBezTo>
                <a:cubicBezTo>
                  <a:pt x="263" y="1514"/>
                  <a:pt x="263" y="1500"/>
                  <a:pt x="265" y="1485"/>
                </a:cubicBezTo>
                <a:cubicBezTo>
                  <a:pt x="267" y="1467"/>
                  <a:pt x="270" y="1450"/>
                  <a:pt x="273" y="1432"/>
                </a:cubicBezTo>
                <a:cubicBezTo>
                  <a:pt x="273" y="1430"/>
                  <a:pt x="273" y="1429"/>
                  <a:pt x="271" y="1428"/>
                </a:cubicBezTo>
                <a:cubicBezTo>
                  <a:pt x="269" y="1433"/>
                  <a:pt x="267" y="1438"/>
                  <a:pt x="265" y="1443"/>
                </a:cubicBezTo>
                <a:cubicBezTo>
                  <a:pt x="247" y="1499"/>
                  <a:pt x="238" y="1555"/>
                  <a:pt x="229" y="1612"/>
                </a:cubicBezTo>
                <a:cubicBezTo>
                  <a:pt x="224" y="1644"/>
                  <a:pt x="214" y="1572"/>
                  <a:pt x="207" y="1604"/>
                </a:cubicBezTo>
                <a:cubicBezTo>
                  <a:pt x="206" y="1608"/>
                  <a:pt x="203" y="1596"/>
                  <a:pt x="202" y="1599"/>
                </a:cubicBezTo>
                <a:cubicBezTo>
                  <a:pt x="200" y="1599"/>
                  <a:pt x="199" y="1599"/>
                  <a:pt x="198" y="1599"/>
                </a:cubicBezTo>
                <a:cubicBezTo>
                  <a:pt x="197" y="1597"/>
                  <a:pt x="195" y="1596"/>
                  <a:pt x="195" y="1594"/>
                </a:cubicBezTo>
                <a:cubicBezTo>
                  <a:pt x="195" y="1589"/>
                  <a:pt x="197" y="1515"/>
                  <a:pt x="190" y="1511"/>
                </a:cubicBezTo>
                <a:cubicBezTo>
                  <a:pt x="188" y="1509"/>
                  <a:pt x="189" y="1507"/>
                  <a:pt x="189" y="1505"/>
                </a:cubicBezTo>
                <a:cubicBezTo>
                  <a:pt x="191" y="1489"/>
                  <a:pt x="192" y="1544"/>
                  <a:pt x="194" y="1528"/>
                </a:cubicBezTo>
                <a:cubicBezTo>
                  <a:pt x="194" y="1526"/>
                  <a:pt x="194" y="1525"/>
                  <a:pt x="194" y="1523"/>
                </a:cubicBezTo>
                <a:cubicBezTo>
                  <a:pt x="185" y="1523"/>
                  <a:pt x="183" y="1455"/>
                  <a:pt x="182" y="1459"/>
                </a:cubicBezTo>
                <a:cubicBezTo>
                  <a:pt x="180" y="1466"/>
                  <a:pt x="177" y="1445"/>
                  <a:pt x="174" y="1452"/>
                </a:cubicBezTo>
                <a:cubicBezTo>
                  <a:pt x="173" y="1454"/>
                  <a:pt x="171" y="1456"/>
                  <a:pt x="169" y="1458"/>
                </a:cubicBezTo>
                <a:cubicBezTo>
                  <a:pt x="168" y="1458"/>
                  <a:pt x="167" y="1458"/>
                  <a:pt x="166" y="1458"/>
                </a:cubicBezTo>
                <a:cubicBezTo>
                  <a:pt x="165" y="1457"/>
                  <a:pt x="164" y="1455"/>
                  <a:pt x="164" y="1453"/>
                </a:cubicBezTo>
                <a:cubicBezTo>
                  <a:pt x="165" y="1433"/>
                  <a:pt x="166" y="1413"/>
                  <a:pt x="168" y="1392"/>
                </a:cubicBezTo>
                <a:cubicBezTo>
                  <a:pt x="170" y="1373"/>
                  <a:pt x="174" y="1357"/>
                  <a:pt x="177" y="1338"/>
                </a:cubicBezTo>
                <a:cubicBezTo>
                  <a:pt x="179" y="1326"/>
                  <a:pt x="181" y="1314"/>
                  <a:pt x="184" y="1301"/>
                </a:cubicBezTo>
                <a:cubicBezTo>
                  <a:pt x="187" y="1286"/>
                  <a:pt x="190" y="1271"/>
                  <a:pt x="193" y="1256"/>
                </a:cubicBezTo>
                <a:cubicBezTo>
                  <a:pt x="196" y="1244"/>
                  <a:pt x="199" y="1302"/>
                  <a:pt x="202" y="1290"/>
                </a:cubicBezTo>
                <a:cubicBezTo>
                  <a:pt x="203" y="1287"/>
                  <a:pt x="203" y="1284"/>
                  <a:pt x="204" y="1280"/>
                </a:cubicBezTo>
                <a:cubicBezTo>
                  <a:pt x="203" y="1280"/>
                  <a:pt x="202" y="1280"/>
                  <a:pt x="201" y="1280"/>
                </a:cubicBezTo>
                <a:cubicBezTo>
                  <a:pt x="199" y="1285"/>
                  <a:pt x="197" y="1290"/>
                  <a:pt x="195" y="1295"/>
                </a:cubicBezTo>
                <a:cubicBezTo>
                  <a:pt x="184" y="1326"/>
                  <a:pt x="180" y="1287"/>
                  <a:pt x="176" y="1318"/>
                </a:cubicBezTo>
                <a:cubicBezTo>
                  <a:pt x="173" y="1348"/>
                  <a:pt x="167" y="1376"/>
                  <a:pt x="162" y="1407"/>
                </a:cubicBezTo>
                <a:cubicBezTo>
                  <a:pt x="156" y="1439"/>
                  <a:pt x="150" y="1472"/>
                  <a:pt x="143" y="1504"/>
                </a:cubicBezTo>
                <a:cubicBezTo>
                  <a:pt x="140" y="1518"/>
                  <a:pt x="134" y="1472"/>
                  <a:pt x="129" y="1486"/>
                </a:cubicBezTo>
                <a:cubicBezTo>
                  <a:pt x="128" y="1488"/>
                  <a:pt x="126" y="1490"/>
                  <a:pt x="125" y="1492"/>
                </a:cubicBezTo>
                <a:cubicBezTo>
                  <a:pt x="124" y="1491"/>
                  <a:pt x="123" y="1491"/>
                  <a:pt x="121" y="1491"/>
                </a:cubicBezTo>
                <a:cubicBezTo>
                  <a:pt x="121" y="1490"/>
                  <a:pt x="119" y="1488"/>
                  <a:pt x="119" y="1486"/>
                </a:cubicBezTo>
                <a:cubicBezTo>
                  <a:pt x="121" y="1457"/>
                  <a:pt x="123" y="1447"/>
                  <a:pt x="126" y="1418"/>
                </a:cubicBezTo>
                <a:cubicBezTo>
                  <a:pt x="128" y="1403"/>
                  <a:pt x="130" y="1430"/>
                  <a:pt x="133" y="1415"/>
                </a:cubicBezTo>
                <a:cubicBezTo>
                  <a:pt x="133" y="1410"/>
                  <a:pt x="134" y="1405"/>
                  <a:pt x="134" y="1400"/>
                </a:cubicBezTo>
                <a:cubicBezTo>
                  <a:pt x="127" y="1405"/>
                  <a:pt x="121" y="1367"/>
                  <a:pt x="120" y="1373"/>
                </a:cubicBezTo>
                <a:cubicBezTo>
                  <a:pt x="114" y="1410"/>
                  <a:pt x="109" y="1429"/>
                  <a:pt x="93" y="1466"/>
                </a:cubicBezTo>
                <a:cubicBezTo>
                  <a:pt x="92" y="1469"/>
                  <a:pt x="91" y="1472"/>
                  <a:pt x="89" y="1475"/>
                </a:cubicBezTo>
                <a:cubicBezTo>
                  <a:pt x="88" y="1476"/>
                  <a:pt x="87" y="1478"/>
                  <a:pt x="86" y="1478"/>
                </a:cubicBezTo>
                <a:cubicBezTo>
                  <a:pt x="75" y="1478"/>
                  <a:pt x="78" y="1482"/>
                  <a:pt x="77" y="1485"/>
                </a:cubicBezTo>
                <a:cubicBezTo>
                  <a:pt x="75" y="1500"/>
                  <a:pt x="73" y="1514"/>
                  <a:pt x="71" y="1528"/>
                </a:cubicBezTo>
                <a:cubicBezTo>
                  <a:pt x="70" y="1530"/>
                  <a:pt x="68" y="1532"/>
                  <a:pt x="67" y="1534"/>
                </a:cubicBezTo>
                <a:cubicBezTo>
                  <a:pt x="66" y="1534"/>
                  <a:pt x="65" y="1534"/>
                  <a:pt x="63" y="1534"/>
                </a:cubicBezTo>
                <a:cubicBezTo>
                  <a:pt x="62" y="1532"/>
                  <a:pt x="61" y="1530"/>
                  <a:pt x="60" y="1528"/>
                </a:cubicBezTo>
                <a:cubicBezTo>
                  <a:pt x="59" y="1512"/>
                  <a:pt x="58" y="1495"/>
                  <a:pt x="57" y="1479"/>
                </a:cubicBezTo>
                <a:cubicBezTo>
                  <a:pt x="57" y="1477"/>
                  <a:pt x="57" y="1475"/>
                  <a:pt x="57" y="1473"/>
                </a:cubicBezTo>
                <a:cubicBezTo>
                  <a:pt x="56" y="1473"/>
                  <a:pt x="55" y="1473"/>
                  <a:pt x="53" y="1473"/>
                </a:cubicBezTo>
                <a:cubicBezTo>
                  <a:pt x="52" y="1474"/>
                  <a:pt x="50" y="1476"/>
                  <a:pt x="50" y="1478"/>
                </a:cubicBezTo>
                <a:cubicBezTo>
                  <a:pt x="46" y="1489"/>
                  <a:pt x="44" y="1501"/>
                  <a:pt x="39" y="1511"/>
                </a:cubicBezTo>
                <a:cubicBezTo>
                  <a:pt x="32" y="1526"/>
                  <a:pt x="23" y="1568"/>
                  <a:pt x="14" y="1582"/>
                </a:cubicBezTo>
                <a:cubicBezTo>
                  <a:pt x="13" y="1584"/>
                  <a:pt x="10" y="1585"/>
                  <a:pt x="8" y="1587"/>
                </a:cubicBezTo>
                <a:cubicBezTo>
                  <a:pt x="7" y="1587"/>
                  <a:pt x="6" y="1587"/>
                  <a:pt x="4" y="1586"/>
                </a:cubicBezTo>
                <a:cubicBezTo>
                  <a:pt x="3" y="1582"/>
                  <a:pt x="0" y="1550"/>
                  <a:pt x="1" y="1546"/>
                </a:cubicBezTo>
                <a:cubicBezTo>
                  <a:pt x="2" y="1525"/>
                  <a:pt x="4" y="1505"/>
                  <a:pt x="6" y="1485"/>
                </a:cubicBezTo>
                <a:cubicBezTo>
                  <a:pt x="10" y="1451"/>
                  <a:pt x="15" y="1436"/>
                  <a:pt x="20" y="1402"/>
                </a:cubicBezTo>
                <a:cubicBezTo>
                  <a:pt x="24" y="1373"/>
                  <a:pt x="30" y="1389"/>
                  <a:pt x="34" y="1360"/>
                </a:cubicBezTo>
                <a:cubicBezTo>
                  <a:pt x="40" y="1321"/>
                  <a:pt x="47" y="1282"/>
                  <a:pt x="50" y="1244"/>
                </a:cubicBezTo>
                <a:cubicBezTo>
                  <a:pt x="55" y="1195"/>
                  <a:pt x="56" y="1146"/>
                  <a:pt x="59" y="1097"/>
                </a:cubicBezTo>
                <a:cubicBezTo>
                  <a:pt x="59" y="1092"/>
                  <a:pt x="59" y="1087"/>
                  <a:pt x="59" y="1082"/>
                </a:cubicBezTo>
                <a:cubicBezTo>
                  <a:pt x="58" y="1080"/>
                  <a:pt x="55" y="1078"/>
                  <a:pt x="54" y="1076"/>
                </a:cubicBezTo>
                <a:cubicBezTo>
                  <a:pt x="54" y="1074"/>
                  <a:pt x="54" y="1072"/>
                  <a:pt x="54" y="1071"/>
                </a:cubicBezTo>
                <a:cubicBezTo>
                  <a:pt x="55" y="1065"/>
                  <a:pt x="59" y="1060"/>
                  <a:pt x="58" y="1054"/>
                </a:cubicBezTo>
                <a:cubicBezTo>
                  <a:pt x="58" y="979"/>
                  <a:pt x="56" y="903"/>
                  <a:pt x="56" y="828"/>
                </a:cubicBezTo>
                <a:cubicBezTo>
                  <a:pt x="55" y="776"/>
                  <a:pt x="55" y="723"/>
                  <a:pt x="54" y="671"/>
                </a:cubicBezTo>
                <a:cubicBezTo>
                  <a:pt x="53" y="609"/>
                  <a:pt x="51" y="547"/>
                  <a:pt x="48" y="485"/>
                </a:cubicBezTo>
                <a:cubicBezTo>
                  <a:pt x="44" y="420"/>
                  <a:pt x="37" y="355"/>
                  <a:pt x="32" y="290"/>
                </a:cubicBezTo>
                <a:cubicBezTo>
                  <a:pt x="27" y="231"/>
                  <a:pt x="22" y="171"/>
                  <a:pt x="18" y="112"/>
                </a:cubicBezTo>
                <a:cubicBezTo>
                  <a:pt x="16" y="94"/>
                  <a:pt x="18" y="76"/>
                  <a:pt x="18" y="57"/>
                </a:cubicBezTo>
                <a:cubicBezTo>
                  <a:pt x="18" y="57"/>
                  <a:pt x="18" y="56"/>
                  <a:pt x="19" y="55"/>
                </a:cubicBezTo>
                <a:cubicBezTo>
                  <a:pt x="20" y="55"/>
                  <a:pt x="21" y="55"/>
                  <a:pt x="22" y="55"/>
                </a:cubicBezTo>
                <a:cubicBezTo>
                  <a:pt x="28" y="111"/>
                  <a:pt x="34" y="166"/>
                  <a:pt x="40" y="222"/>
                </a:cubicBezTo>
                <a:cubicBezTo>
                  <a:pt x="45" y="279"/>
                  <a:pt x="51" y="335"/>
                  <a:pt x="56" y="392"/>
                </a:cubicBezTo>
                <a:cubicBezTo>
                  <a:pt x="61" y="448"/>
                  <a:pt x="65" y="504"/>
                  <a:pt x="70" y="561"/>
                </a:cubicBezTo>
                <a:cubicBezTo>
                  <a:pt x="67" y="412"/>
                  <a:pt x="48" y="263"/>
                  <a:pt x="47" y="114"/>
                </a:cubicBezTo>
                <a:cubicBezTo>
                  <a:pt x="48" y="114"/>
                  <a:pt x="49" y="114"/>
                  <a:pt x="51" y="114"/>
                </a:cubicBezTo>
                <a:cubicBezTo>
                  <a:pt x="52" y="116"/>
                  <a:pt x="53" y="118"/>
                  <a:pt x="55" y="121"/>
                </a:cubicBezTo>
                <a:cubicBezTo>
                  <a:pt x="56" y="121"/>
                  <a:pt x="57" y="121"/>
                  <a:pt x="59" y="121"/>
                </a:cubicBezTo>
                <a:cubicBezTo>
                  <a:pt x="59" y="107"/>
                  <a:pt x="59" y="93"/>
                  <a:pt x="59" y="80"/>
                </a:cubicBezTo>
                <a:cubicBezTo>
                  <a:pt x="61" y="80"/>
                  <a:pt x="62" y="80"/>
                  <a:pt x="64" y="80"/>
                </a:cubicBezTo>
                <a:cubicBezTo>
                  <a:pt x="73" y="185"/>
                  <a:pt x="82" y="290"/>
                  <a:pt x="91" y="396"/>
                </a:cubicBezTo>
                <a:cubicBezTo>
                  <a:pt x="92" y="396"/>
                  <a:pt x="93" y="396"/>
                  <a:pt x="94" y="396"/>
                </a:cubicBezTo>
                <a:cubicBezTo>
                  <a:pt x="92" y="353"/>
                  <a:pt x="89" y="311"/>
                  <a:pt x="87" y="268"/>
                </a:cubicBezTo>
                <a:cubicBezTo>
                  <a:pt x="85" y="226"/>
                  <a:pt x="81" y="240"/>
                  <a:pt x="85" y="197"/>
                </a:cubicBezTo>
                <a:cubicBezTo>
                  <a:pt x="86" y="197"/>
                  <a:pt x="87" y="197"/>
                  <a:pt x="88" y="197"/>
                </a:cubicBezTo>
                <a:cubicBezTo>
                  <a:pt x="90" y="203"/>
                  <a:pt x="91" y="154"/>
                  <a:pt x="92" y="158"/>
                </a:cubicBezTo>
                <a:cubicBezTo>
                  <a:pt x="92" y="148"/>
                  <a:pt x="92" y="192"/>
                  <a:pt x="92" y="179"/>
                </a:cubicBezTo>
                <a:cubicBezTo>
                  <a:pt x="91" y="162"/>
                  <a:pt x="91" y="145"/>
                  <a:pt x="90" y="128"/>
                </a:cubicBezTo>
                <a:cubicBezTo>
                  <a:pt x="90" y="124"/>
                  <a:pt x="89" y="119"/>
                  <a:pt x="89" y="114"/>
                </a:cubicBezTo>
                <a:cubicBezTo>
                  <a:pt x="89" y="113"/>
                  <a:pt x="91" y="112"/>
                  <a:pt x="93" y="110"/>
                </a:cubicBezTo>
                <a:cubicBezTo>
                  <a:pt x="94" y="111"/>
                  <a:pt x="97" y="112"/>
                  <a:pt x="97" y="114"/>
                </a:cubicBezTo>
                <a:cubicBezTo>
                  <a:pt x="99" y="133"/>
                  <a:pt x="101" y="152"/>
                  <a:pt x="102" y="172"/>
                </a:cubicBezTo>
                <a:cubicBezTo>
                  <a:pt x="107" y="224"/>
                  <a:pt x="111" y="220"/>
                  <a:pt x="116" y="273"/>
                </a:cubicBezTo>
                <a:cubicBezTo>
                  <a:pt x="117" y="282"/>
                  <a:pt x="118" y="291"/>
                  <a:pt x="119" y="300"/>
                </a:cubicBezTo>
                <a:cubicBezTo>
                  <a:pt x="118" y="217"/>
                  <a:pt x="108" y="189"/>
                  <a:pt x="109" y="105"/>
                </a:cubicBezTo>
                <a:cubicBezTo>
                  <a:pt x="111" y="105"/>
                  <a:pt x="113" y="105"/>
                  <a:pt x="115" y="105"/>
                </a:cubicBezTo>
                <a:cubicBezTo>
                  <a:pt x="117" y="125"/>
                  <a:pt x="119" y="146"/>
                  <a:pt x="121" y="166"/>
                </a:cubicBezTo>
                <a:cubicBezTo>
                  <a:pt x="122" y="166"/>
                  <a:pt x="122" y="166"/>
                  <a:pt x="123" y="166"/>
                </a:cubicBezTo>
                <a:cubicBezTo>
                  <a:pt x="124" y="155"/>
                  <a:pt x="125" y="144"/>
                  <a:pt x="126" y="133"/>
                </a:cubicBezTo>
                <a:cubicBezTo>
                  <a:pt x="127" y="133"/>
                  <a:pt x="128" y="133"/>
                  <a:pt x="129" y="133"/>
                </a:cubicBezTo>
                <a:cubicBezTo>
                  <a:pt x="129" y="134"/>
                  <a:pt x="130" y="136"/>
                  <a:pt x="130" y="137"/>
                </a:cubicBezTo>
                <a:cubicBezTo>
                  <a:pt x="129" y="150"/>
                  <a:pt x="139" y="162"/>
                  <a:pt x="141" y="174"/>
                </a:cubicBezTo>
                <a:cubicBezTo>
                  <a:pt x="144" y="202"/>
                  <a:pt x="145" y="175"/>
                  <a:pt x="148" y="203"/>
                </a:cubicBezTo>
                <a:cubicBezTo>
                  <a:pt x="154" y="274"/>
                  <a:pt x="162" y="344"/>
                  <a:pt x="167" y="415"/>
                </a:cubicBezTo>
                <a:cubicBezTo>
                  <a:pt x="170" y="465"/>
                  <a:pt x="171" y="516"/>
                  <a:pt x="172" y="566"/>
                </a:cubicBezTo>
                <a:cubicBezTo>
                  <a:pt x="174" y="622"/>
                  <a:pt x="176" y="679"/>
                  <a:pt x="178" y="735"/>
                </a:cubicBezTo>
                <a:cubicBezTo>
                  <a:pt x="178" y="736"/>
                  <a:pt x="178" y="738"/>
                  <a:pt x="180" y="739"/>
                </a:cubicBezTo>
                <a:cubicBezTo>
                  <a:pt x="180" y="730"/>
                  <a:pt x="177" y="722"/>
                  <a:pt x="177" y="713"/>
                </a:cubicBezTo>
                <a:cubicBezTo>
                  <a:pt x="162" y="618"/>
                  <a:pt x="173" y="509"/>
                  <a:pt x="167" y="415"/>
                </a:cubicBezTo>
                <a:cubicBezTo>
                  <a:pt x="161" y="338"/>
                  <a:pt x="168" y="277"/>
                  <a:pt x="169" y="199"/>
                </a:cubicBezTo>
                <a:cubicBezTo>
                  <a:pt x="169" y="142"/>
                  <a:pt x="165" y="239"/>
                  <a:pt x="166" y="182"/>
                </a:cubicBezTo>
                <a:cubicBezTo>
                  <a:pt x="166" y="169"/>
                  <a:pt x="167" y="212"/>
                  <a:pt x="168" y="199"/>
                </a:cubicBezTo>
                <a:cubicBezTo>
                  <a:pt x="168" y="197"/>
                  <a:pt x="167" y="196"/>
                  <a:pt x="167" y="194"/>
                </a:cubicBezTo>
                <a:cubicBezTo>
                  <a:pt x="168" y="194"/>
                  <a:pt x="169" y="194"/>
                  <a:pt x="170" y="194"/>
                </a:cubicBezTo>
                <a:cubicBezTo>
                  <a:pt x="171" y="195"/>
                  <a:pt x="173" y="196"/>
                  <a:pt x="173" y="198"/>
                </a:cubicBezTo>
                <a:cubicBezTo>
                  <a:pt x="175" y="210"/>
                  <a:pt x="177" y="166"/>
                  <a:pt x="178" y="179"/>
                </a:cubicBezTo>
                <a:cubicBezTo>
                  <a:pt x="183" y="236"/>
                  <a:pt x="187" y="139"/>
                  <a:pt x="191" y="197"/>
                </a:cubicBezTo>
                <a:cubicBezTo>
                  <a:pt x="196" y="270"/>
                  <a:pt x="200" y="344"/>
                  <a:pt x="205" y="417"/>
                </a:cubicBezTo>
                <a:cubicBezTo>
                  <a:pt x="215" y="549"/>
                  <a:pt x="215" y="681"/>
                  <a:pt x="215" y="814"/>
                </a:cubicBezTo>
                <a:cubicBezTo>
                  <a:pt x="215" y="829"/>
                  <a:pt x="215" y="843"/>
                  <a:pt x="215" y="856"/>
                </a:cubicBezTo>
                <a:cubicBezTo>
                  <a:pt x="216" y="849"/>
                  <a:pt x="215" y="831"/>
                  <a:pt x="216" y="822"/>
                </a:cubicBezTo>
                <a:cubicBezTo>
                  <a:pt x="219" y="775"/>
                  <a:pt x="203" y="741"/>
                  <a:pt x="205" y="693"/>
                </a:cubicBezTo>
                <a:cubicBezTo>
                  <a:pt x="210" y="593"/>
                  <a:pt x="208" y="484"/>
                  <a:pt x="203" y="384"/>
                </a:cubicBezTo>
                <a:cubicBezTo>
                  <a:pt x="199" y="295"/>
                  <a:pt x="220" y="364"/>
                  <a:pt x="217" y="275"/>
                </a:cubicBezTo>
                <a:cubicBezTo>
                  <a:pt x="215" y="243"/>
                  <a:pt x="216" y="210"/>
                  <a:pt x="216" y="177"/>
                </a:cubicBezTo>
                <a:cubicBezTo>
                  <a:pt x="215" y="168"/>
                  <a:pt x="215" y="159"/>
                  <a:pt x="214" y="150"/>
                </a:cubicBezTo>
                <a:cubicBezTo>
                  <a:pt x="214" y="147"/>
                  <a:pt x="215" y="145"/>
                  <a:pt x="218" y="142"/>
                </a:cubicBezTo>
                <a:cubicBezTo>
                  <a:pt x="219" y="143"/>
                  <a:pt x="221" y="145"/>
                  <a:pt x="221" y="147"/>
                </a:cubicBezTo>
                <a:cubicBezTo>
                  <a:pt x="224" y="172"/>
                  <a:pt x="226" y="198"/>
                  <a:pt x="228" y="224"/>
                </a:cubicBezTo>
                <a:cubicBezTo>
                  <a:pt x="231" y="262"/>
                  <a:pt x="234" y="299"/>
                  <a:pt x="237" y="337"/>
                </a:cubicBezTo>
                <a:cubicBezTo>
                  <a:pt x="237" y="338"/>
                  <a:pt x="237" y="339"/>
                  <a:pt x="237" y="340"/>
                </a:cubicBezTo>
                <a:cubicBezTo>
                  <a:pt x="243" y="289"/>
                  <a:pt x="235" y="237"/>
                  <a:pt x="240" y="186"/>
                </a:cubicBezTo>
                <a:cubicBezTo>
                  <a:pt x="241" y="186"/>
                  <a:pt x="243" y="186"/>
                  <a:pt x="244" y="186"/>
                </a:cubicBezTo>
                <a:cubicBezTo>
                  <a:pt x="245" y="188"/>
                  <a:pt x="246" y="191"/>
                  <a:pt x="246" y="194"/>
                </a:cubicBezTo>
                <a:cubicBezTo>
                  <a:pt x="249" y="231"/>
                  <a:pt x="251" y="267"/>
                  <a:pt x="253" y="304"/>
                </a:cubicBezTo>
                <a:cubicBezTo>
                  <a:pt x="254" y="313"/>
                  <a:pt x="255" y="321"/>
                  <a:pt x="256" y="330"/>
                </a:cubicBezTo>
                <a:cubicBezTo>
                  <a:pt x="255" y="255"/>
                  <a:pt x="245" y="180"/>
                  <a:pt x="251" y="105"/>
                </a:cubicBezTo>
                <a:cubicBezTo>
                  <a:pt x="252" y="105"/>
                  <a:pt x="253" y="105"/>
                  <a:pt x="254" y="105"/>
                </a:cubicBezTo>
                <a:cubicBezTo>
                  <a:pt x="262" y="197"/>
                  <a:pt x="270" y="136"/>
                  <a:pt x="278" y="228"/>
                </a:cubicBezTo>
                <a:cubicBezTo>
                  <a:pt x="280" y="228"/>
                  <a:pt x="281" y="228"/>
                  <a:pt x="283" y="228"/>
                </a:cubicBezTo>
                <a:cubicBezTo>
                  <a:pt x="283" y="210"/>
                  <a:pt x="283" y="346"/>
                  <a:pt x="283" y="328"/>
                </a:cubicBezTo>
                <a:cubicBezTo>
                  <a:pt x="284" y="328"/>
                  <a:pt x="285" y="328"/>
                  <a:pt x="286" y="328"/>
                </a:cubicBezTo>
                <a:cubicBezTo>
                  <a:pt x="287" y="329"/>
                  <a:pt x="288" y="330"/>
                  <a:pt x="288" y="331"/>
                </a:cubicBezTo>
                <a:cubicBezTo>
                  <a:pt x="290" y="349"/>
                  <a:pt x="292" y="213"/>
                  <a:pt x="294" y="231"/>
                </a:cubicBezTo>
                <a:cubicBezTo>
                  <a:pt x="296" y="265"/>
                  <a:pt x="298" y="299"/>
                  <a:pt x="301" y="333"/>
                </a:cubicBezTo>
                <a:cubicBezTo>
                  <a:pt x="301" y="333"/>
                  <a:pt x="301" y="334"/>
                  <a:pt x="302" y="335"/>
                </a:cubicBezTo>
                <a:cubicBezTo>
                  <a:pt x="302" y="245"/>
                  <a:pt x="291" y="310"/>
                  <a:pt x="295" y="220"/>
                </a:cubicBezTo>
                <a:cubicBezTo>
                  <a:pt x="296" y="220"/>
                  <a:pt x="298" y="220"/>
                  <a:pt x="299" y="220"/>
                </a:cubicBezTo>
                <a:cubicBezTo>
                  <a:pt x="300" y="224"/>
                  <a:pt x="301" y="228"/>
                  <a:pt x="302" y="232"/>
                </a:cubicBezTo>
                <a:cubicBezTo>
                  <a:pt x="303" y="238"/>
                  <a:pt x="301" y="244"/>
                  <a:pt x="305" y="250"/>
                </a:cubicBezTo>
                <a:cubicBezTo>
                  <a:pt x="317" y="266"/>
                  <a:pt x="311" y="282"/>
                  <a:pt x="315" y="299"/>
                </a:cubicBezTo>
                <a:cubicBezTo>
                  <a:pt x="315" y="299"/>
                  <a:pt x="316" y="300"/>
                  <a:pt x="316" y="300"/>
                </a:cubicBezTo>
                <a:cubicBezTo>
                  <a:pt x="317" y="301"/>
                  <a:pt x="319" y="301"/>
                  <a:pt x="320" y="301"/>
                </a:cubicBezTo>
                <a:cubicBezTo>
                  <a:pt x="321" y="298"/>
                  <a:pt x="323" y="295"/>
                  <a:pt x="323" y="292"/>
                </a:cubicBezTo>
                <a:cubicBezTo>
                  <a:pt x="323" y="274"/>
                  <a:pt x="322" y="256"/>
                  <a:pt x="322" y="239"/>
                </a:cubicBezTo>
                <a:cubicBezTo>
                  <a:pt x="321" y="203"/>
                  <a:pt x="320" y="167"/>
                  <a:pt x="319" y="131"/>
                </a:cubicBezTo>
                <a:cubicBezTo>
                  <a:pt x="319" y="131"/>
                  <a:pt x="320" y="130"/>
                  <a:pt x="323" y="130"/>
                </a:cubicBezTo>
                <a:cubicBezTo>
                  <a:pt x="323" y="132"/>
                  <a:pt x="325" y="134"/>
                  <a:pt x="325" y="137"/>
                </a:cubicBezTo>
                <a:cubicBezTo>
                  <a:pt x="329" y="183"/>
                  <a:pt x="333" y="230"/>
                  <a:pt x="337" y="277"/>
                </a:cubicBezTo>
                <a:cubicBezTo>
                  <a:pt x="340" y="309"/>
                  <a:pt x="343" y="188"/>
                  <a:pt x="346" y="221"/>
                </a:cubicBezTo>
                <a:cubicBezTo>
                  <a:pt x="347" y="227"/>
                  <a:pt x="348" y="234"/>
                  <a:pt x="349" y="240"/>
                </a:cubicBezTo>
                <a:cubicBezTo>
                  <a:pt x="350" y="240"/>
                  <a:pt x="351" y="240"/>
                  <a:pt x="352" y="240"/>
                </a:cubicBezTo>
                <a:cubicBezTo>
                  <a:pt x="349" y="161"/>
                  <a:pt x="346" y="236"/>
                  <a:pt x="343" y="157"/>
                </a:cubicBezTo>
                <a:cubicBezTo>
                  <a:pt x="345" y="157"/>
                  <a:pt x="346" y="157"/>
                  <a:pt x="348" y="157"/>
                </a:cubicBezTo>
                <a:cubicBezTo>
                  <a:pt x="349" y="159"/>
                  <a:pt x="351" y="161"/>
                  <a:pt x="351" y="163"/>
                </a:cubicBezTo>
                <a:cubicBezTo>
                  <a:pt x="353" y="186"/>
                  <a:pt x="354" y="208"/>
                  <a:pt x="356" y="231"/>
                </a:cubicBezTo>
                <a:cubicBezTo>
                  <a:pt x="358" y="257"/>
                  <a:pt x="360" y="283"/>
                  <a:pt x="362" y="310"/>
                </a:cubicBezTo>
                <a:cubicBezTo>
                  <a:pt x="362" y="312"/>
                  <a:pt x="363" y="314"/>
                  <a:pt x="364" y="316"/>
                </a:cubicBezTo>
                <a:cubicBezTo>
                  <a:pt x="365" y="316"/>
                  <a:pt x="366" y="316"/>
                  <a:pt x="367" y="316"/>
                </a:cubicBezTo>
                <a:cubicBezTo>
                  <a:pt x="369" y="276"/>
                  <a:pt x="371" y="236"/>
                  <a:pt x="373" y="196"/>
                </a:cubicBezTo>
                <a:cubicBezTo>
                  <a:pt x="375" y="196"/>
                  <a:pt x="376" y="196"/>
                  <a:pt x="378" y="196"/>
                </a:cubicBezTo>
                <a:cubicBezTo>
                  <a:pt x="384" y="271"/>
                  <a:pt x="389" y="192"/>
                  <a:pt x="395" y="268"/>
                </a:cubicBezTo>
                <a:cubicBezTo>
                  <a:pt x="396" y="268"/>
                  <a:pt x="397" y="268"/>
                  <a:pt x="398" y="268"/>
                </a:cubicBezTo>
                <a:cubicBezTo>
                  <a:pt x="394" y="159"/>
                  <a:pt x="391" y="204"/>
                  <a:pt x="387" y="96"/>
                </a:cubicBezTo>
                <a:cubicBezTo>
                  <a:pt x="389" y="96"/>
                  <a:pt x="390" y="96"/>
                  <a:pt x="392" y="96"/>
                </a:cubicBezTo>
                <a:cubicBezTo>
                  <a:pt x="403" y="176"/>
                  <a:pt x="402" y="256"/>
                  <a:pt x="415" y="337"/>
                </a:cubicBezTo>
                <a:cubicBezTo>
                  <a:pt x="416" y="337"/>
                  <a:pt x="417" y="337"/>
                  <a:pt x="418" y="337"/>
                </a:cubicBezTo>
                <a:cubicBezTo>
                  <a:pt x="417" y="300"/>
                  <a:pt x="414" y="263"/>
                  <a:pt x="414" y="227"/>
                </a:cubicBezTo>
                <a:cubicBezTo>
                  <a:pt x="415" y="190"/>
                  <a:pt x="417" y="154"/>
                  <a:pt x="419" y="117"/>
                </a:cubicBezTo>
                <a:cubicBezTo>
                  <a:pt x="420" y="117"/>
                  <a:pt x="422" y="117"/>
                  <a:pt x="423" y="117"/>
                </a:cubicBezTo>
                <a:cubicBezTo>
                  <a:pt x="424" y="123"/>
                  <a:pt x="426" y="128"/>
                  <a:pt x="427" y="134"/>
                </a:cubicBezTo>
                <a:cubicBezTo>
                  <a:pt x="429" y="171"/>
                  <a:pt x="431" y="209"/>
                  <a:pt x="433" y="247"/>
                </a:cubicBezTo>
                <a:cubicBezTo>
                  <a:pt x="434" y="255"/>
                  <a:pt x="435" y="263"/>
                  <a:pt x="437" y="271"/>
                </a:cubicBezTo>
                <a:cubicBezTo>
                  <a:pt x="438" y="270"/>
                  <a:pt x="438" y="269"/>
                  <a:pt x="438" y="268"/>
                </a:cubicBezTo>
                <a:cubicBezTo>
                  <a:pt x="445" y="241"/>
                  <a:pt x="443" y="214"/>
                  <a:pt x="442" y="187"/>
                </a:cubicBezTo>
                <a:cubicBezTo>
                  <a:pt x="441" y="156"/>
                  <a:pt x="442" y="124"/>
                  <a:pt x="441" y="92"/>
                </a:cubicBezTo>
                <a:cubicBezTo>
                  <a:pt x="441" y="91"/>
                  <a:pt x="442" y="91"/>
                  <a:pt x="445" y="90"/>
                </a:cubicBezTo>
                <a:cubicBezTo>
                  <a:pt x="446" y="91"/>
                  <a:pt x="447" y="93"/>
                  <a:pt x="447" y="94"/>
                </a:cubicBezTo>
                <a:cubicBezTo>
                  <a:pt x="448" y="120"/>
                  <a:pt x="450" y="147"/>
                  <a:pt x="452" y="173"/>
                </a:cubicBezTo>
                <a:cubicBezTo>
                  <a:pt x="453" y="194"/>
                  <a:pt x="454" y="214"/>
                  <a:pt x="456" y="234"/>
                </a:cubicBezTo>
                <a:cubicBezTo>
                  <a:pt x="458" y="254"/>
                  <a:pt x="459" y="275"/>
                  <a:pt x="462" y="295"/>
                </a:cubicBezTo>
                <a:cubicBezTo>
                  <a:pt x="463" y="306"/>
                  <a:pt x="466" y="316"/>
                  <a:pt x="467" y="327"/>
                </a:cubicBezTo>
                <a:cubicBezTo>
                  <a:pt x="469" y="339"/>
                  <a:pt x="470" y="197"/>
                  <a:pt x="471" y="209"/>
                </a:cubicBezTo>
                <a:cubicBezTo>
                  <a:pt x="472" y="215"/>
                  <a:pt x="474" y="221"/>
                  <a:pt x="473" y="227"/>
                </a:cubicBezTo>
                <a:cubicBezTo>
                  <a:pt x="472" y="236"/>
                  <a:pt x="477" y="245"/>
                  <a:pt x="474" y="254"/>
                </a:cubicBezTo>
                <a:cubicBezTo>
                  <a:pt x="473" y="259"/>
                  <a:pt x="477" y="264"/>
                  <a:pt x="477" y="268"/>
                </a:cubicBezTo>
                <a:cubicBezTo>
                  <a:pt x="477" y="271"/>
                  <a:pt x="474" y="274"/>
                  <a:pt x="474" y="277"/>
                </a:cubicBezTo>
                <a:cubicBezTo>
                  <a:pt x="474" y="280"/>
                  <a:pt x="477" y="283"/>
                  <a:pt x="477" y="286"/>
                </a:cubicBezTo>
                <a:cubicBezTo>
                  <a:pt x="478" y="289"/>
                  <a:pt x="476" y="292"/>
                  <a:pt x="476" y="295"/>
                </a:cubicBezTo>
                <a:cubicBezTo>
                  <a:pt x="476" y="297"/>
                  <a:pt x="476" y="300"/>
                  <a:pt x="477" y="303"/>
                </a:cubicBezTo>
                <a:cubicBezTo>
                  <a:pt x="477" y="305"/>
                  <a:pt x="478" y="308"/>
                  <a:pt x="478" y="310"/>
                </a:cubicBezTo>
                <a:cubicBezTo>
                  <a:pt x="478" y="313"/>
                  <a:pt x="476" y="316"/>
                  <a:pt x="476" y="319"/>
                </a:cubicBezTo>
                <a:cubicBezTo>
                  <a:pt x="477" y="321"/>
                  <a:pt x="479" y="324"/>
                  <a:pt x="479" y="327"/>
                </a:cubicBezTo>
                <a:cubicBezTo>
                  <a:pt x="479" y="332"/>
                  <a:pt x="479" y="336"/>
                  <a:pt x="479" y="341"/>
                </a:cubicBezTo>
                <a:cubicBezTo>
                  <a:pt x="479" y="346"/>
                  <a:pt x="478" y="351"/>
                  <a:pt x="478" y="355"/>
                </a:cubicBezTo>
                <a:cubicBezTo>
                  <a:pt x="478" y="363"/>
                  <a:pt x="478" y="370"/>
                  <a:pt x="479" y="378"/>
                </a:cubicBezTo>
                <a:cubicBezTo>
                  <a:pt x="479" y="384"/>
                  <a:pt x="480" y="391"/>
                  <a:pt x="480" y="397"/>
                </a:cubicBezTo>
                <a:cubicBezTo>
                  <a:pt x="480" y="404"/>
                  <a:pt x="480" y="412"/>
                  <a:pt x="480" y="419"/>
                </a:cubicBezTo>
                <a:cubicBezTo>
                  <a:pt x="480" y="427"/>
                  <a:pt x="480" y="436"/>
                  <a:pt x="480" y="444"/>
                </a:cubicBezTo>
                <a:cubicBezTo>
                  <a:pt x="481" y="457"/>
                  <a:pt x="482" y="470"/>
                  <a:pt x="482" y="483"/>
                </a:cubicBezTo>
                <a:cubicBezTo>
                  <a:pt x="482" y="497"/>
                  <a:pt x="482" y="512"/>
                  <a:pt x="482" y="526"/>
                </a:cubicBezTo>
                <a:cubicBezTo>
                  <a:pt x="482" y="542"/>
                  <a:pt x="482" y="557"/>
                  <a:pt x="482" y="572"/>
                </a:cubicBezTo>
                <a:cubicBezTo>
                  <a:pt x="482" y="603"/>
                  <a:pt x="483" y="634"/>
                  <a:pt x="483" y="664"/>
                </a:cubicBezTo>
                <a:cubicBezTo>
                  <a:pt x="483" y="688"/>
                  <a:pt x="481" y="712"/>
                  <a:pt x="480" y="735"/>
                </a:cubicBezTo>
                <a:cubicBezTo>
                  <a:pt x="480" y="782"/>
                  <a:pt x="479" y="829"/>
                  <a:pt x="478" y="875"/>
                </a:cubicBezTo>
                <a:cubicBezTo>
                  <a:pt x="478" y="889"/>
                  <a:pt x="476" y="904"/>
                  <a:pt x="475" y="918"/>
                </a:cubicBezTo>
                <a:cubicBezTo>
                  <a:pt x="475" y="933"/>
                  <a:pt x="475" y="948"/>
                  <a:pt x="475" y="963"/>
                </a:cubicBezTo>
                <a:cubicBezTo>
                  <a:pt x="477" y="963"/>
                  <a:pt x="474" y="960"/>
                  <a:pt x="476" y="960"/>
                </a:cubicBezTo>
                <a:cubicBezTo>
                  <a:pt x="477" y="956"/>
                  <a:pt x="474" y="948"/>
                  <a:pt x="475" y="944"/>
                </a:cubicBezTo>
                <a:cubicBezTo>
                  <a:pt x="469" y="782"/>
                  <a:pt x="486" y="638"/>
                  <a:pt x="482" y="483"/>
                </a:cubicBezTo>
                <a:cubicBezTo>
                  <a:pt x="479" y="372"/>
                  <a:pt x="473" y="422"/>
                  <a:pt x="469" y="310"/>
                </a:cubicBezTo>
                <a:cubicBezTo>
                  <a:pt x="468" y="277"/>
                  <a:pt x="487" y="83"/>
                  <a:pt x="487" y="49"/>
                </a:cubicBezTo>
                <a:cubicBezTo>
                  <a:pt x="487" y="36"/>
                  <a:pt x="492" y="52"/>
                  <a:pt x="494" y="40"/>
                </a:cubicBezTo>
                <a:cubicBezTo>
                  <a:pt x="495" y="34"/>
                  <a:pt x="495" y="29"/>
                  <a:pt x="496" y="23"/>
                </a:cubicBezTo>
                <a:cubicBezTo>
                  <a:pt x="496" y="23"/>
                  <a:pt x="497" y="22"/>
                  <a:pt x="499" y="20"/>
                </a:cubicBezTo>
                <a:cubicBezTo>
                  <a:pt x="501" y="22"/>
                  <a:pt x="502" y="24"/>
                  <a:pt x="502" y="25"/>
                </a:cubicBezTo>
                <a:cubicBezTo>
                  <a:pt x="503" y="43"/>
                  <a:pt x="504" y="33"/>
                  <a:pt x="505" y="50"/>
                </a:cubicBezTo>
                <a:cubicBezTo>
                  <a:pt x="508" y="84"/>
                  <a:pt x="511" y="118"/>
                  <a:pt x="515" y="152"/>
                </a:cubicBezTo>
                <a:cubicBezTo>
                  <a:pt x="515" y="138"/>
                  <a:pt x="515" y="125"/>
                  <a:pt x="515" y="111"/>
                </a:cubicBezTo>
                <a:cubicBezTo>
                  <a:pt x="514" y="90"/>
                  <a:pt x="514" y="69"/>
                  <a:pt x="513" y="48"/>
                </a:cubicBezTo>
                <a:cubicBezTo>
                  <a:pt x="513" y="37"/>
                  <a:pt x="512" y="55"/>
                  <a:pt x="512" y="44"/>
                </a:cubicBezTo>
                <a:cubicBezTo>
                  <a:pt x="512" y="43"/>
                  <a:pt x="514" y="42"/>
                  <a:pt x="515" y="40"/>
                </a:cubicBezTo>
                <a:cubicBezTo>
                  <a:pt x="516" y="42"/>
                  <a:pt x="517" y="43"/>
                  <a:pt x="518" y="44"/>
                </a:cubicBezTo>
                <a:cubicBezTo>
                  <a:pt x="519" y="58"/>
                  <a:pt x="521" y="43"/>
                  <a:pt x="522" y="57"/>
                </a:cubicBezTo>
                <a:cubicBezTo>
                  <a:pt x="523" y="78"/>
                  <a:pt x="524" y="100"/>
                  <a:pt x="526" y="121"/>
                </a:cubicBezTo>
                <a:cubicBezTo>
                  <a:pt x="528" y="150"/>
                  <a:pt x="531" y="179"/>
                  <a:pt x="533" y="208"/>
                </a:cubicBezTo>
                <a:cubicBezTo>
                  <a:pt x="534" y="220"/>
                  <a:pt x="534" y="233"/>
                  <a:pt x="535" y="246"/>
                </a:cubicBezTo>
                <a:cubicBezTo>
                  <a:pt x="536" y="251"/>
                  <a:pt x="540" y="256"/>
                  <a:pt x="540" y="261"/>
                </a:cubicBezTo>
                <a:cubicBezTo>
                  <a:pt x="540" y="264"/>
                  <a:pt x="535" y="266"/>
                  <a:pt x="544" y="267"/>
                </a:cubicBezTo>
                <a:cubicBezTo>
                  <a:pt x="534" y="270"/>
                  <a:pt x="536" y="272"/>
                  <a:pt x="544" y="273"/>
                </a:cubicBezTo>
                <a:cubicBezTo>
                  <a:pt x="541" y="274"/>
                  <a:pt x="539" y="275"/>
                  <a:pt x="535" y="277"/>
                </a:cubicBezTo>
                <a:cubicBezTo>
                  <a:pt x="539" y="278"/>
                  <a:pt x="541" y="278"/>
                  <a:pt x="545" y="279"/>
                </a:cubicBezTo>
                <a:cubicBezTo>
                  <a:pt x="541" y="280"/>
                  <a:pt x="539" y="281"/>
                  <a:pt x="535" y="283"/>
                </a:cubicBezTo>
                <a:cubicBezTo>
                  <a:pt x="539" y="283"/>
                  <a:pt x="541" y="284"/>
                  <a:pt x="544" y="285"/>
                </a:cubicBezTo>
                <a:cubicBezTo>
                  <a:pt x="542" y="286"/>
                  <a:pt x="540" y="287"/>
                  <a:pt x="538" y="288"/>
                </a:cubicBezTo>
                <a:cubicBezTo>
                  <a:pt x="540" y="289"/>
                  <a:pt x="542" y="290"/>
                  <a:pt x="545" y="291"/>
                </a:cubicBezTo>
                <a:cubicBezTo>
                  <a:pt x="543" y="292"/>
                  <a:pt x="541" y="293"/>
                  <a:pt x="537" y="294"/>
                </a:cubicBezTo>
                <a:cubicBezTo>
                  <a:pt x="540" y="295"/>
                  <a:pt x="543" y="296"/>
                  <a:pt x="546" y="297"/>
                </a:cubicBezTo>
                <a:cubicBezTo>
                  <a:pt x="543" y="298"/>
                  <a:pt x="541" y="299"/>
                  <a:pt x="538" y="300"/>
                </a:cubicBezTo>
                <a:cubicBezTo>
                  <a:pt x="541" y="301"/>
                  <a:pt x="543" y="302"/>
                  <a:pt x="546" y="303"/>
                </a:cubicBezTo>
                <a:cubicBezTo>
                  <a:pt x="543" y="304"/>
                  <a:pt x="542" y="305"/>
                  <a:pt x="538" y="306"/>
                </a:cubicBezTo>
                <a:cubicBezTo>
                  <a:pt x="541" y="307"/>
                  <a:pt x="544" y="308"/>
                  <a:pt x="547" y="308"/>
                </a:cubicBezTo>
                <a:cubicBezTo>
                  <a:pt x="544" y="310"/>
                  <a:pt x="542" y="311"/>
                  <a:pt x="538" y="312"/>
                </a:cubicBezTo>
                <a:cubicBezTo>
                  <a:pt x="541" y="313"/>
                  <a:pt x="544" y="313"/>
                  <a:pt x="547" y="314"/>
                </a:cubicBezTo>
                <a:cubicBezTo>
                  <a:pt x="546" y="314"/>
                  <a:pt x="544" y="315"/>
                  <a:pt x="543" y="315"/>
                </a:cubicBezTo>
                <a:cubicBezTo>
                  <a:pt x="543" y="317"/>
                  <a:pt x="543" y="319"/>
                  <a:pt x="543" y="322"/>
                </a:cubicBezTo>
                <a:cubicBezTo>
                  <a:pt x="543" y="322"/>
                  <a:pt x="545" y="324"/>
                  <a:pt x="544" y="326"/>
                </a:cubicBezTo>
                <a:cubicBezTo>
                  <a:pt x="544" y="328"/>
                  <a:pt x="541" y="331"/>
                  <a:pt x="545" y="333"/>
                </a:cubicBezTo>
                <a:cubicBezTo>
                  <a:pt x="541" y="335"/>
                  <a:pt x="542" y="336"/>
                  <a:pt x="545" y="338"/>
                </a:cubicBezTo>
                <a:cubicBezTo>
                  <a:pt x="546" y="339"/>
                  <a:pt x="543" y="340"/>
                  <a:pt x="541" y="341"/>
                </a:cubicBezTo>
                <a:cubicBezTo>
                  <a:pt x="543" y="342"/>
                  <a:pt x="545" y="343"/>
                  <a:pt x="547" y="344"/>
                </a:cubicBezTo>
                <a:cubicBezTo>
                  <a:pt x="545" y="345"/>
                  <a:pt x="543" y="346"/>
                  <a:pt x="541" y="347"/>
                </a:cubicBezTo>
                <a:cubicBezTo>
                  <a:pt x="545" y="349"/>
                  <a:pt x="550" y="351"/>
                  <a:pt x="544" y="352"/>
                </a:cubicBezTo>
                <a:cubicBezTo>
                  <a:pt x="544" y="356"/>
                  <a:pt x="545" y="360"/>
                  <a:pt x="545" y="363"/>
                </a:cubicBezTo>
                <a:cubicBezTo>
                  <a:pt x="546" y="366"/>
                  <a:pt x="546" y="370"/>
                  <a:pt x="546" y="373"/>
                </a:cubicBezTo>
                <a:cubicBezTo>
                  <a:pt x="546" y="375"/>
                  <a:pt x="547" y="378"/>
                  <a:pt x="546" y="381"/>
                </a:cubicBezTo>
                <a:cubicBezTo>
                  <a:pt x="546" y="384"/>
                  <a:pt x="543" y="387"/>
                  <a:pt x="544" y="389"/>
                </a:cubicBezTo>
                <a:cubicBezTo>
                  <a:pt x="546" y="393"/>
                  <a:pt x="547" y="396"/>
                  <a:pt x="544" y="400"/>
                </a:cubicBezTo>
                <a:cubicBezTo>
                  <a:pt x="543" y="403"/>
                  <a:pt x="547" y="406"/>
                  <a:pt x="547" y="409"/>
                </a:cubicBezTo>
                <a:cubicBezTo>
                  <a:pt x="546" y="411"/>
                  <a:pt x="547" y="413"/>
                  <a:pt x="547" y="416"/>
                </a:cubicBezTo>
                <a:cubicBezTo>
                  <a:pt x="548" y="423"/>
                  <a:pt x="548" y="431"/>
                  <a:pt x="547" y="439"/>
                </a:cubicBezTo>
                <a:cubicBezTo>
                  <a:pt x="547" y="444"/>
                  <a:pt x="544" y="449"/>
                  <a:pt x="544" y="453"/>
                </a:cubicBezTo>
                <a:cubicBezTo>
                  <a:pt x="544" y="458"/>
                  <a:pt x="547" y="463"/>
                  <a:pt x="547" y="468"/>
                </a:cubicBezTo>
                <a:cubicBezTo>
                  <a:pt x="547" y="473"/>
                  <a:pt x="546" y="478"/>
                  <a:pt x="545" y="482"/>
                </a:cubicBezTo>
                <a:cubicBezTo>
                  <a:pt x="545" y="487"/>
                  <a:pt x="546" y="492"/>
                  <a:pt x="546" y="497"/>
                </a:cubicBezTo>
                <a:cubicBezTo>
                  <a:pt x="546" y="502"/>
                  <a:pt x="545" y="507"/>
                  <a:pt x="545" y="512"/>
                </a:cubicBezTo>
                <a:cubicBezTo>
                  <a:pt x="545" y="515"/>
                  <a:pt x="546" y="518"/>
                  <a:pt x="546" y="520"/>
                </a:cubicBezTo>
                <a:cubicBezTo>
                  <a:pt x="546" y="523"/>
                  <a:pt x="545" y="526"/>
                  <a:pt x="545" y="529"/>
                </a:cubicBezTo>
                <a:cubicBezTo>
                  <a:pt x="545" y="530"/>
                  <a:pt x="545" y="531"/>
                  <a:pt x="545" y="532"/>
                </a:cubicBezTo>
                <a:cubicBezTo>
                  <a:pt x="546" y="533"/>
                  <a:pt x="546" y="534"/>
                  <a:pt x="545" y="536"/>
                </a:cubicBezTo>
                <a:cubicBezTo>
                  <a:pt x="545" y="538"/>
                  <a:pt x="555" y="540"/>
                  <a:pt x="543" y="542"/>
                </a:cubicBezTo>
                <a:cubicBezTo>
                  <a:pt x="546" y="543"/>
                  <a:pt x="548" y="544"/>
                  <a:pt x="550" y="546"/>
                </a:cubicBezTo>
                <a:cubicBezTo>
                  <a:pt x="548" y="547"/>
                  <a:pt x="546" y="547"/>
                  <a:pt x="544" y="548"/>
                </a:cubicBezTo>
                <a:cubicBezTo>
                  <a:pt x="546" y="549"/>
                  <a:pt x="548" y="550"/>
                  <a:pt x="551" y="552"/>
                </a:cubicBezTo>
                <a:cubicBezTo>
                  <a:pt x="548" y="553"/>
                  <a:pt x="546" y="553"/>
                  <a:pt x="542" y="554"/>
                </a:cubicBezTo>
                <a:cubicBezTo>
                  <a:pt x="546" y="555"/>
                  <a:pt x="548" y="556"/>
                  <a:pt x="552" y="557"/>
                </a:cubicBezTo>
                <a:cubicBezTo>
                  <a:pt x="548" y="558"/>
                  <a:pt x="546" y="559"/>
                  <a:pt x="544" y="560"/>
                </a:cubicBezTo>
                <a:cubicBezTo>
                  <a:pt x="547" y="562"/>
                  <a:pt x="556" y="563"/>
                  <a:pt x="544" y="566"/>
                </a:cubicBezTo>
                <a:cubicBezTo>
                  <a:pt x="548" y="568"/>
                  <a:pt x="555" y="570"/>
                  <a:pt x="544" y="571"/>
                </a:cubicBezTo>
                <a:cubicBezTo>
                  <a:pt x="547" y="573"/>
                  <a:pt x="553" y="574"/>
                  <a:pt x="546" y="577"/>
                </a:cubicBezTo>
                <a:cubicBezTo>
                  <a:pt x="544" y="579"/>
                  <a:pt x="547" y="583"/>
                  <a:pt x="549" y="586"/>
                </a:cubicBezTo>
                <a:cubicBezTo>
                  <a:pt x="550" y="588"/>
                  <a:pt x="548" y="590"/>
                  <a:pt x="548" y="593"/>
                </a:cubicBezTo>
                <a:cubicBezTo>
                  <a:pt x="549" y="601"/>
                  <a:pt x="550" y="606"/>
                  <a:pt x="549" y="615"/>
                </a:cubicBezTo>
                <a:cubicBezTo>
                  <a:pt x="549" y="623"/>
                  <a:pt x="550" y="627"/>
                  <a:pt x="550" y="635"/>
                </a:cubicBezTo>
                <a:cubicBezTo>
                  <a:pt x="549" y="643"/>
                  <a:pt x="548" y="654"/>
                  <a:pt x="548" y="661"/>
                </a:cubicBezTo>
                <a:cubicBezTo>
                  <a:pt x="548" y="667"/>
                  <a:pt x="548" y="679"/>
                  <a:pt x="548" y="685"/>
                </a:cubicBezTo>
                <a:cubicBezTo>
                  <a:pt x="548" y="700"/>
                  <a:pt x="546" y="714"/>
                  <a:pt x="546" y="729"/>
                </a:cubicBezTo>
                <a:cubicBezTo>
                  <a:pt x="545" y="751"/>
                  <a:pt x="547" y="750"/>
                  <a:pt x="546" y="772"/>
                </a:cubicBezTo>
                <a:cubicBezTo>
                  <a:pt x="545" y="785"/>
                  <a:pt x="545" y="818"/>
                  <a:pt x="545" y="830"/>
                </a:cubicBezTo>
                <a:cubicBezTo>
                  <a:pt x="543" y="866"/>
                  <a:pt x="544" y="887"/>
                  <a:pt x="542" y="923"/>
                </a:cubicBezTo>
                <a:cubicBezTo>
                  <a:pt x="542" y="924"/>
                  <a:pt x="537" y="943"/>
                  <a:pt x="539" y="944"/>
                </a:cubicBezTo>
                <a:cubicBezTo>
                  <a:pt x="540" y="942"/>
                  <a:pt x="540" y="940"/>
                  <a:pt x="540" y="938"/>
                </a:cubicBezTo>
                <a:cubicBezTo>
                  <a:pt x="541" y="936"/>
                  <a:pt x="541" y="934"/>
                  <a:pt x="542" y="932"/>
                </a:cubicBezTo>
                <a:cubicBezTo>
                  <a:pt x="547" y="874"/>
                  <a:pt x="544" y="808"/>
                  <a:pt x="547" y="749"/>
                </a:cubicBezTo>
                <a:cubicBezTo>
                  <a:pt x="551" y="646"/>
                  <a:pt x="551" y="552"/>
                  <a:pt x="551" y="448"/>
                </a:cubicBezTo>
                <a:cubicBezTo>
                  <a:pt x="551" y="392"/>
                  <a:pt x="549" y="331"/>
                  <a:pt x="545" y="275"/>
                </a:cubicBezTo>
                <a:cubicBezTo>
                  <a:pt x="542" y="217"/>
                  <a:pt x="549" y="162"/>
                  <a:pt x="547" y="105"/>
                </a:cubicBezTo>
                <a:cubicBezTo>
                  <a:pt x="547" y="88"/>
                  <a:pt x="550" y="72"/>
                  <a:pt x="550" y="55"/>
                </a:cubicBezTo>
                <a:cubicBezTo>
                  <a:pt x="551" y="33"/>
                  <a:pt x="550" y="38"/>
                  <a:pt x="550" y="15"/>
                </a:cubicBezTo>
                <a:cubicBezTo>
                  <a:pt x="550" y="10"/>
                  <a:pt x="551" y="5"/>
                  <a:pt x="552" y="0"/>
                </a:cubicBezTo>
                <a:cubicBezTo>
                  <a:pt x="553" y="0"/>
                  <a:pt x="554" y="0"/>
                  <a:pt x="555" y="0"/>
                </a:cubicBezTo>
                <a:cubicBezTo>
                  <a:pt x="555" y="2"/>
                  <a:pt x="556" y="5"/>
                  <a:pt x="556" y="7"/>
                </a:cubicBezTo>
                <a:cubicBezTo>
                  <a:pt x="556" y="18"/>
                  <a:pt x="556" y="28"/>
                  <a:pt x="556" y="39"/>
                </a:cubicBezTo>
                <a:cubicBezTo>
                  <a:pt x="557" y="48"/>
                  <a:pt x="559" y="57"/>
                  <a:pt x="559" y="66"/>
                </a:cubicBezTo>
                <a:cubicBezTo>
                  <a:pt x="561" y="84"/>
                  <a:pt x="562" y="74"/>
                  <a:pt x="563" y="93"/>
                </a:cubicBezTo>
                <a:cubicBezTo>
                  <a:pt x="565" y="122"/>
                  <a:pt x="568" y="151"/>
                  <a:pt x="570" y="180"/>
                </a:cubicBezTo>
                <a:cubicBezTo>
                  <a:pt x="571" y="196"/>
                  <a:pt x="572" y="212"/>
                  <a:pt x="574" y="228"/>
                </a:cubicBezTo>
                <a:cubicBezTo>
                  <a:pt x="574" y="229"/>
                  <a:pt x="576" y="230"/>
                  <a:pt x="577" y="232"/>
                </a:cubicBezTo>
                <a:cubicBezTo>
                  <a:pt x="578" y="230"/>
                  <a:pt x="578" y="229"/>
                  <a:pt x="578" y="228"/>
                </a:cubicBezTo>
                <a:cubicBezTo>
                  <a:pt x="579" y="221"/>
                  <a:pt x="579" y="214"/>
                  <a:pt x="579" y="207"/>
                </a:cubicBezTo>
                <a:cubicBezTo>
                  <a:pt x="579" y="202"/>
                  <a:pt x="579" y="197"/>
                  <a:pt x="581" y="190"/>
                </a:cubicBezTo>
                <a:cubicBezTo>
                  <a:pt x="583" y="191"/>
                  <a:pt x="586" y="193"/>
                  <a:pt x="586" y="194"/>
                </a:cubicBezTo>
                <a:cubicBezTo>
                  <a:pt x="588" y="218"/>
                  <a:pt x="589" y="242"/>
                  <a:pt x="591" y="266"/>
                </a:cubicBezTo>
                <a:cubicBezTo>
                  <a:pt x="592" y="293"/>
                  <a:pt x="594" y="320"/>
                  <a:pt x="596" y="347"/>
                </a:cubicBezTo>
                <a:cubicBezTo>
                  <a:pt x="597" y="363"/>
                  <a:pt x="598" y="379"/>
                  <a:pt x="599" y="395"/>
                </a:cubicBezTo>
                <a:cubicBezTo>
                  <a:pt x="600" y="399"/>
                  <a:pt x="600" y="403"/>
                  <a:pt x="602" y="406"/>
                </a:cubicBezTo>
                <a:cubicBezTo>
                  <a:pt x="603" y="408"/>
                  <a:pt x="608" y="410"/>
                  <a:pt x="610" y="411"/>
                </a:cubicBezTo>
                <a:cubicBezTo>
                  <a:pt x="600" y="413"/>
                  <a:pt x="600" y="418"/>
                  <a:pt x="612" y="423"/>
                </a:cubicBezTo>
                <a:cubicBezTo>
                  <a:pt x="609" y="424"/>
                  <a:pt x="607" y="424"/>
                  <a:pt x="605" y="424"/>
                </a:cubicBezTo>
                <a:cubicBezTo>
                  <a:pt x="604" y="425"/>
                  <a:pt x="603" y="425"/>
                  <a:pt x="602" y="426"/>
                </a:cubicBezTo>
                <a:cubicBezTo>
                  <a:pt x="605" y="427"/>
                  <a:pt x="609" y="427"/>
                  <a:pt x="615" y="428"/>
                </a:cubicBezTo>
                <a:cubicBezTo>
                  <a:pt x="610" y="430"/>
                  <a:pt x="607" y="430"/>
                  <a:pt x="604" y="431"/>
                </a:cubicBezTo>
                <a:cubicBezTo>
                  <a:pt x="607" y="432"/>
                  <a:pt x="610" y="434"/>
                  <a:pt x="613" y="435"/>
                </a:cubicBezTo>
                <a:cubicBezTo>
                  <a:pt x="610" y="436"/>
                  <a:pt x="607" y="436"/>
                  <a:pt x="604" y="437"/>
                </a:cubicBezTo>
                <a:cubicBezTo>
                  <a:pt x="607" y="438"/>
                  <a:pt x="610" y="439"/>
                  <a:pt x="613" y="441"/>
                </a:cubicBezTo>
                <a:cubicBezTo>
                  <a:pt x="610" y="442"/>
                  <a:pt x="608" y="442"/>
                  <a:pt x="603" y="443"/>
                </a:cubicBezTo>
                <a:cubicBezTo>
                  <a:pt x="607" y="444"/>
                  <a:pt x="610" y="445"/>
                  <a:pt x="614" y="446"/>
                </a:cubicBezTo>
                <a:cubicBezTo>
                  <a:pt x="610" y="447"/>
                  <a:pt x="608" y="448"/>
                  <a:pt x="605" y="449"/>
                </a:cubicBezTo>
                <a:cubicBezTo>
                  <a:pt x="606" y="451"/>
                  <a:pt x="620" y="452"/>
                  <a:pt x="606" y="455"/>
                </a:cubicBezTo>
                <a:cubicBezTo>
                  <a:pt x="609" y="457"/>
                  <a:pt x="618" y="459"/>
                  <a:pt x="606" y="460"/>
                </a:cubicBezTo>
                <a:cubicBezTo>
                  <a:pt x="609" y="462"/>
                  <a:pt x="610" y="463"/>
                  <a:pt x="613" y="464"/>
                </a:cubicBezTo>
                <a:cubicBezTo>
                  <a:pt x="610" y="465"/>
                  <a:pt x="608" y="466"/>
                  <a:pt x="605" y="467"/>
                </a:cubicBezTo>
                <a:cubicBezTo>
                  <a:pt x="608" y="468"/>
                  <a:pt x="610" y="469"/>
                  <a:pt x="614" y="470"/>
                </a:cubicBezTo>
                <a:cubicBezTo>
                  <a:pt x="610" y="471"/>
                  <a:pt x="607" y="472"/>
                  <a:pt x="603" y="472"/>
                </a:cubicBezTo>
                <a:cubicBezTo>
                  <a:pt x="607" y="474"/>
                  <a:pt x="610" y="475"/>
                  <a:pt x="614" y="476"/>
                </a:cubicBezTo>
                <a:cubicBezTo>
                  <a:pt x="610" y="477"/>
                  <a:pt x="607" y="477"/>
                  <a:pt x="604" y="478"/>
                </a:cubicBezTo>
                <a:cubicBezTo>
                  <a:pt x="607" y="479"/>
                  <a:pt x="610" y="481"/>
                  <a:pt x="615" y="483"/>
                </a:cubicBezTo>
                <a:cubicBezTo>
                  <a:pt x="609" y="483"/>
                  <a:pt x="606" y="483"/>
                  <a:pt x="601" y="484"/>
                </a:cubicBezTo>
                <a:cubicBezTo>
                  <a:pt x="606" y="485"/>
                  <a:pt x="610" y="486"/>
                  <a:pt x="614" y="488"/>
                </a:cubicBezTo>
                <a:cubicBezTo>
                  <a:pt x="601" y="490"/>
                  <a:pt x="599" y="489"/>
                  <a:pt x="598" y="483"/>
                </a:cubicBezTo>
                <a:cubicBezTo>
                  <a:pt x="597" y="461"/>
                  <a:pt x="595" y="439"/>
                  <a:pt x="594" y="417"/>
                </a:cubicBezTo>
                <a:cubicBezTo>
                  <a:pt x="593" y="409"/>
                  <a:pt x="592" y="402"/>
                  <a:pt x="590" y="395"/>
                </a:cubicBezTo>
                <a:cubicBezTo>
                  <a:pt x="591" y="582"/>
                  <a:pt x="592" y="769"/>
                  <a:pt x="593" y="956"/>
                </a:cubicBezTo>
                <a:cubicBezTo>
                  <a:pt x="594" y="956"/>
                  <a:pt x="590" y="955"/>
                  <a:pt x="592" y="955"/>
                </a:cubicBezTo>
                <a:cubicBezTo>
                  <a:pt x="592" y="807"/>
                  <a:pt x="590" y="654"/>
                  <a:pt x="590" y="506"/>
                </a:cubicBezTo>
                <a:cubicBezTo>
                  <a:pt x="592" y="506"/>
                  <a:pt x="600" y="512"/>
                  <a:pt x="602" y="512"/>
                </a:cubicBezTo>
                <a:cubicBezTo>
                  <a:pt x="602" y="523"/>
                  <a:pt x="602" y="534"/>
                  <a:pt x="602" y="545"/>
                </a:cubicBezTo>
                <a:cubicBezTo>
                  <a:pt x="602" y="555"/>
                  <a:pt x="603" y="565"/>
                  <a:pt x="605" y="575"/>
                </a:cubicBezTo>
                <a:cubicBezTo>
                  <a:pt x="605" y="577"/>
                  <a:pt x="608" y="580"/>
                  <a:pt x="610" y="582"/>
                </a:cubicBezTo>
                <a:cubicBezTo>
                  <a:pt x="611" y="582"/>
                  <a:pt x="612" y="582"/>
                  <a:pt x="613" y="582"/>
                </a:cubicBezTo>
                <a:cubicBezTo>
                  <a:pt x="613" y="606"/>
                  <a:pt x="613" y="629"/>
                  <a:pt x="613" y="653"/>
                </a:cubicBezTo>
                <a:close/>
                <a:moveTo>
                  <a:pt x="254" y="718"/>
                </a:moveTo>
                <a:cubicBezTo>
                  <a:pt x="254" y="718"/>
                  <a:pt x="254" y="718"/>
                  <a:pt x="255" y="718"/>
                </a:cubicBezTo>
                <a:cubicBezTo>
                  <a:pt x="255" y="660"/>
                  <a:pt x="255" y="601"/>
                  <a:pt x="255" y="543"/>
                </a:cubicBezTo>
                <a:cubicBezTo>
                  <a:pt x="254" y="543"/>
                  <a:pt x="254" y="543"/>
                  <a:pt x="254" y="543"/>
                </a:cubicBezTo>
                <a:cubicBezTo>
                  <a:pt x="254" y="602"/>
                  <a:pt x="254" y="660"/>
                  <a:pt x="254" y="718"/>
                </a:cubicBezTo>
                <a:close/>
                <a:moveTo>
                  <a:pt x="96" y="484"/>
                </a:moveTo>
                <a:cubicBezTo>
                  <a:pt x="96" y="484"/>
                  <a:pt x="95" y="484"/>
                  <a:pt x="94" y="484"/>
                </a:cubicBezTo>
                <a:cubicBezTo>
                  <a:pt x="96" y="521"/>
                  <a:pt x="98" y="557"/>
                  <a:pt x="99" y="594"/>
                </a:cubicBezTo>
                <a:cubicBezTo>
                  <a:pt x="100" y="594"/>
                  <a:pt x="101" y="594"/>
                  <a:pt x="101" y="594"/>
                </a:cubicBezTo>
                <a:cubicBezTo>
                  <a:pt x="100" y="557"/>
                  <a:pt x="98" y="521"/>
                  <a:pt x="96" y="484"/>
                </a:cubicBezTo>
                <a:close/>
                <a:moveTo>
                  <a:pt x="253" y="749"/>
                </a:moveTo>
                <a:cubicBezTo>
                  <a:pt x="252" y="749"/>
                  <a:pt x="252" y="749"/>
                  <a:pt x="252" y="749"/>
                </a:cubicBezTo>
                <a:cubicBezTo>
                  <a:pt x="252" y="774"/>
                  <a:pt x="252" y="799"/>
                  <a:pt x="252" y="824"/>
                </a:cubicBezTo>
                <a:cubicBezTo>
                  <a:pt x="252" y="824"/>
                  <a:pt x="252" y="824"/>
                  <a:pt x="253" y="824"/>
                </a:cubicBezTo>
                <a:cubicBezTo>
                  <a:pt x="253" y="799"/>
                  <a:pt x="253" y="774"/>
                  <a:pt x="253" y="749"/>
                </a:cubicBezTo>
                <a:close/>
                <a:moveTo>
                  <a:pt x="360" y="1119"/>
                </a:moveTo>
                <a:cubicBezTo>
                  <a:pt x="352" y="1135"/>
                  <a:pt x="352" y="1215"/>
                  <a:pt x="357" y="1220"/>
                </a:cubicBezTo>
                <a:cubicBezTo>
                  <a:pt x="358" y="1209"/>
                  <a:pt x="359" y="1129"/>
                  <a:pt x="360" y="1119"/>
                </a:cubicBezTo>
                <a:close/>
                <a:moveTo>
                  <a:pt x="93" y="477"/>
                </a:moveTo>
                <a:cubicBezTo>
                  <a:pt x="94" y="477"/>
                  <a:pt x="94" y="477"/>
                  <a:pt x="94" y="477"/>
                </a:cubicBezTo>
                <a:cubicBezTo>
                  <a:pt x="94" y="468"/>
                  <a:pt x="94" y="458"/>
                  <a:pt x="94" y="449"/>
                </a:cubicBezTo>
                <a:cubicBezTo>
                  <a:pt x="94" y="449"/>
                  <a:pt x="94" y="449"/>
                  <a:pt x="93" y="449"/>
                </a:cubicBezTo>
                <a:cubicBezTo>
                  <a:pt x="93" y="458"/>
                  <a:pt x="93" y="468"/>
                  <a:pt x="93" y="477"/>
                </a:cubicBezTo>
                <a:close/>
              </a:path>
            </a:pathLst>
          </a:custGeom>
          <a:solidFill>
            <a:srgbClr val="8A328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83;p30">
            <a:extLst>
              <a:ext uri="{FF2B5EF4-FFF2-40B4-BE49-F238E27FC236}">
                <a16:creationId xmlns:a16="http://schemas.microsoft.com/office/drawing/2014/main" id="{006CE1CC-6D37-6DB4-6F5F-ABAD59A76C83}"/>
              </a:ext>
            </a:extLst>
          </p:cNvPr>
          <p:cNvSpPr txBox="1"/>
          <p:nvPr/>
        </p:nvSpPr>
        <p:spPr>
          <a:xfrm>
            <a:off x="336983" y="2198880"/>
            <a:ext cx="1361936" cy="33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PIB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484;p30">
            <a:extLst>
              <a:ext uri="{FF2B5EF4-FFF2-40B4-BE49-F238E27FC236}">
                <a16:creationId xmlns:a16="http://schemas.microsoft.com/office/drawing/2014/main" id="{1595908F-0127-0589-00ED-A243F9D90F74}"/>
              </a:ext>
            </a:extLst>
          </p:cNvPr>
          <p:cNvSpPr txBox="1"/>
          <p:nvPr/>
        </p:nvSpPr>
        <p:spPr>
          <a:xfrm>
            <a:off x="2735827" y="2251241"/>
            <a:ext cx="1549526" cy="33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Rentabilidad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485;p30">
            <a:extLst>
              <a:ext uri="{FF2B5EF4-FFF2-40B4-BE49-F238E27FC236}">
                <a16:creationId xmlns:a16="http://schemas.microsoft.com/office/drawing/2014/main" id="{3277E71B-9D68-E781-39AB-9DF71FB8A2E8}"/>
              </a:ext>
            </a:extLst>
          </p:cNvPr>
          <p:cNvSpPr txBox="1"/>
          <p:nvPr/>
        </p:nvSpPr>
        <p:spPr>
          <a:xfrm>
            <a:off x="4984955" y="1961535"/>
            <a:ext cx="1582587" cy="574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Tipo de Cambio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486;p30">
            <a:extLst>
              <a:ext uri="{FF2B5EF4-FFF2-40B4-BE49-F238E27FC236}">
                <a16:creationId xmlns:a16="http://schemas.microsoft.com/office/drawing/2014/main" id="{75F511D2-66AA-E300-42AB-FF4293E6C98A}"/>
              </a:ext>
            </a:extLst>
          </p:cNvPr>
          <p:cNvSpPr txBox="1"/>
          <p:nvPr/>
        </p:nvSpPr>
        <p:spPr>
          <a:xfrm>
            <a:off x="7109479" y="1961535"/>
            <a:ext cx="1547824" cy="33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Financiación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déficit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487;p30">
            <a:extLst>
              <a:ext uri="{FF2B5EF4-FFF2-40B4-BE49-F238E27FC236}">
                <a16:creationId xmlns:a16="http://schemas.microsoft.com/office/drawing/2014/main" id="{CD8BEE93-8662-7434-A33C-AE0A56591F98}"/>
              </a:ext>
            </a:extLst>
          </p:cNvPr>
          <p:cNvSpPr txBox="1"/>
          <p:nvPr/>
        </p:nvSpPr>
        <p:spPr>
          <a:xfrm>
            <a:off x="336983" y="2679438"/>
            <a:ext cx="1454946" cy="91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s-MX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Generación de mayor producción y empleo calificados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488;p30">
            <a:extLst>
              <a:ext uri="{FF2B5EF4-FFF2-40B4-BE49-F238E27FC236}">
                <a16:creationId xmlns:a16="http://schemas.microsoft.com/office/drawing/2014/main" id="{03740453-D015-5C7C-7EC7-036CB0FC486C}"/>
              </a:ext>
            </a:extLst>
          </p:cNvPr>
          <p:cNvSpPr txBox="1"/>
          <p:nvPr/>
        </p:nvSpPr>
        <p:spPr>
          <a:xfrm>
            <a:off x="2735827" y="2640688"/>
            <a:ext cx="1549524" cy="91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Busca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rendimientos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de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corto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plazo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pero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ante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cualquier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inestabilidad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“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fugan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” del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país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489;p30">
            <a:extLst>
              <a:ext uri="{FF2B5EF4-FFF2-40B4-BE49-F238E27FC236}">
                <a16:creationId xmlns:a16="http://schemas.microsoft.com/office/drawing/2014/main" id="{C3BDCF3A-B15B-3EE2-4A14-F64AC6BB65E7}"/>
              </a:ext>
            </a:extLst>
          </p:cNvPr>
          <p:cNvSpPr txBox="1"/>
          <p:nvPr/>
        </p:nvSpPr>
        <p:spPr>
          <a:xfrm>
            <a:off x="4984955" y="2679438"/>
            <a:ext cx="1503767" cy="91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La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fuga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de capitals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puede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provocar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una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devaluación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de la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moneda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local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490;p30">
            <a:extLst>
              <a:ext uri="{FF2B5EF4-FFF2-40B4-BE49-F238E27FC236}">
                <a16:creationId xmlns:a16="http://schemas.microsoft.com/office/drawing/2014/main" id="{F14A6E30-114F-B46A-681F-8CD6BA5016BF}"/>
              </a:ext>
            </a:extLst>
          </p:cNvPr>
          <p:cNvSpPr txBox="1"/>
          <p:nvPr/>
        </p:nvSpPr>
        <p:spPr>
          <a:xfrm>
            <a:off x="7183221" y="2679438"/>
            <a:ext cx="1547824" cy="11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El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ingreso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de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capitales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ha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servido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para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financiar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los deficit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en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la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balanza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de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pagos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Shape 146">
            <a:extLst>
              <a:ext uri="{FF2B5EF4-FFF2-40B4-BE49-F238E27FC236}">
                <a16:creationId xmlns:a16="http://schemas.microsoft.com/office/drawing/2014/main" id="{01ED4E38-79C2-769C-4851-29907B52C233}"/>
              </a:ext>
            </a:extLst>
          </p:cNvPr>
          <p:cNvSpPr txBox="1">
            <a:spLocks/>
          </p:cNvSpPr>
          <p:nvPr/>
        </p:nvSpPr>
        <p:spPr>
          <a:xfrm>
            <a:off x="1208314" y="282852"/>
            <a:ext cx="6664939" cy="720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/>
                <a:sym typeface="Dosis"/>
              </a:rPr>
              <a:t>La inversión extranjera también es una forma no tradicional de endeudamiento.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9747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082259" y="4356848"/>
            <a:ext cx="6393284" cy="7530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Es la cantidad de recursos que tiene un país para enfrentar imprevistos, pero también sirve para defender la moneda nacional. Regularmente se integran de monedas duras, metales preciosos y líneas crediticias del FMI.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49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5" name="Shape 127">
            <a:extLst>
              <a:ext uri="{FF2B5EF4-FFF2-40B4-BE49-F238E27FC236}">
                <a16:creationId xmlns:a16="http://schemas.microsoft.com/office/drawing/2014/main" id="{E0EE472C-5199-C5AB-0B2D-228DE27B006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15880" y="2432957"/>
            <a:ext cx="5970720" cy="16549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IV.4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Reservas Internacionales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094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50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566;p24">
            <a:extLst>
              <a:ext uri="{FF2B5EF4-FFF2-40B4-BE49-F238E27FC236}">
                <a16:creationId xmlns:a16="http://schemas.microsoft.com/office/drawing/2014/main" id="{29A354D3-B42D-9300-CA98-5410825F9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743" y="3351134"/>
            <a:ext cx="1069432" cy="59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El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ingreso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de divisas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fortalece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a la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noneda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nacional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y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viceversa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Google Shape;567;p24">
            <a:extLst>
              <a:ext uri="{FF2B5EF4-FFF2-40B4-BE49-F238E27FC236}">
                <a16:creationId xmlns:a16="http://schemas.microsoft.com/office/drawing/2014/main" id="{C9C572A2-0F75-D535-FA37-66BE264F2E4A}"/>
              </a:ext>
            </a:extLst>
          </p:cNvPr>
          <p:cNvSpPr>
            <a:spLocks/>
          </p:cNvSpPr>
          <p:nvPr/>
        </p:nvSpPr>
        <p:spPr bwMode="auto">
          <a:xfrm>
            <a:off x="5568473" y="3172324"/>
            <a:ext cx="2078949" cy="1953159"/>
          </a:xfrm>
          <a:custGeom>
            <a:avLst/>
            <a:gdLst>
              <a:gd name="T0" fmla="*/ 1594783 w 670"/>
              <a:gd name="T1" fmla="*/ 4362 h 646"/>
              <a:gd name="T2" fmla="*/ 1520709 w 670"/>
              <a:gd name="T3" fmla="*/ 30534 h 646"/>
              <a:gd name="T4" fmla="*/ 0 w 670"/>
              <a:gd name="T5" fmla="*/ 1487421 h 646"/>
              <a:gd name="T6" fmla="*/ 496736 w 670"/>
              <a:gd name="T7" fmla="*/ 2817813 h 646"/>
              <a:gd name="T8" fmla="*/ 1389989 w 670"/>
              <a:gd name="T9" fmla="*/ 2817813 h 646"/>
              <a:gd name="T10" fmla="*/ 2819193 w 670"/>
              <a:gd name="T11" fmla="*/ 1583384 h 646"/>
              <a:gd name="T12" fmla="*/ 1594783 w 670"/>
              <a:gd name="T13" fmla="*/ 4362 h 6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70" h="646" extrusionOk="0">
                <a:moveTo>
                  <a:pt x="366" y="1"/>
                </a:moveTo>
                <a:cubicBezTo>
                  <a:pt x="359" y="0"/>
                  <a:pt x="353" y="2"/>
                  <a:pt x="349" y="7"/>
                </a:cubicBezTo>
                <a:cubicBezTo>
                  <a:pt x="0" y="341"/>
                  <a:pt x="0" y="341"/>
                  <a:pt x="0" y="341"/>
                </a:cubicBezTo>
                <a:cubicBezTo>
                  <a:pt x="71" y="423"/>
                  <a:pt x="114" y="529"/>
                  <a:pt x="114" y="646"/>
                </a:cubicBezTo>
                <a:cubicBezTo>
                  <a:pt x="319" y="646"/>
                  <a:pt x="319" y="646"/>
                  <a:pt x="319" y="646"/>
                </a:cubicBezTo>
                <a:cubicBezTo>
                  <a:pt x="484" y="646"/>
                  <a:pt x="626" y="526"/>
                  <a:pt x="647" y="363"/>
                </a:cubicBezTo>
                <a:cubicBezTo>
                  <a:pt x="670" y="183"/>
                  <a:pt x="539" y="22"/>
                  <a:pt x="366" y="1"/>
                </a:cubicBezTo>
                <a:close/>
              </a:path>
            </a:pathLst>
          </a:custGeom>
          <a:solidFill>
            <a:srgbClr val="FFC54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Google Shape;568;p24">
            <a:extLst>
              <a:ext uri="{FF2B5EF4-FFF2-40B4-BE49-F238E27FC236}">
                <a16:creationId xmlns:a16="http://schemas.microsoft.com/office/drawing/2014/main" id="{1D48350F-1E2A-1AC9-7235-F8A996C8713F}"/>
              </a:ext>
            </a:extLst>
          </p:cNvPr>
          <p:cNvSpPr>
            <a:spLocks/>
          </p:cNvSpPr>
          <p:nvPr/>
        </p:nvSpPr>
        <p:spPr bwMode="auto">
          <a:xfrm>
            <a:off x="4162159" y="1750644"/>
            <a:ext cx="2461050" cy="2395509"/>
          </a:xfrm>
          <a:custGeom>
            <a:avLst/>
            <a:gdLst>
              <a:gd name="T0" fmla="*/ 1900139 w 793"/>
              <a:gd name="T1" fmla="*/ 3455988 h 792"/>
              <a:gd name="T2" fmla="*/ 3434196 w 793"/>
              <a:gd name="T3" fmla="*/ 1981084 h 792"/>
              <a:gd name="T4" fmla="*/ 3451629 w 793"/>
              <a:gd name="T5" fmla="*/ 1946175 h 792"/>
              <a:gd name="T6" fmla="*/ 3455987 w 793"/>
              <a:gd name="T7" fmla="*/ 1815266 h 792"/>
              <a:gd name="T8" fmla="*/ 1643010 w 793"/>
              <a:gd name="T9" fmla="*/ 0 h 792"/>
              <a:gd name="T10" fmla="*/ 13074 w 793"/>
              <a:gd name="T11" fmla="*/ 1021087 h 792"/>
              <a:gd name="T12" fmla="*/ 0 w 793"/>
              <a:gd name="T13" fmla="*/ 1055996 h 792"/>
              <a:gd name="T14" fmla="*/ 0 w 793"/>
              <a:gd name="T15" fmla="*/ 1099633 h 792"/>
              <a:gd name="T16" fmla="*/ 4358 w 793"/>
              <a:gd name="T17" fmla="*/ 1125814 h 792"/>
              <a:gd name="T18" fmla="*/ 235338 w 793"/>
              <a:gd name="T19" fmla="*/ 2858172 h 792"/>
              <a:gd name="T20" fmla="*/ 453244 w 793"/>
              <a:gd name="T21" fmla="*/ 2849445 h 792"/>
              <a:gd name="T22" fmla="*/ 1900139 w 793"/>
              <a:gd name="T23" fmla="*/ 3455988 h 7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93" h="792" extrusionOk="0">
                <a:moveTo>
                  <a:pt x="436" y="792"/>
                </a:moveTo>
                <a:cubicBezTo>
                  <a:pt x="788" y="454"/>
                  <a:pt x="788" y="454"/>
                  <a:pt x="788" y="454"/>
                </a:cubicBezTo>
                <a:cubicBezTo>
                  <a:pt x="790" y="452"/>
                  <a:pt x="792" y="449"/>
                  <a:pt x="792" y="446"/>
                </a:cubicBezTo>
                <a:cubicBezTo>
                  <a:pt x="793" y="436"/>
                  <a:pt x="793" y="426"/>
                  <a:pt x="793" y="416"/>
                </a:cubicBezTo>
                <a:cubicBezTo>
                  <a:pt x="793" y="186"/>
                  <a:pt x="607" y="0"/>
                  <a:pt x="377" y="0"/>
                </a:cubicBezTo>
                <a:cubicBezTo>
                  <a:pt x="218" y="0"/>
                  <a:pt x="73" y="91"/>
                  <a:pt x="3" y="234"/>
                </a:cubicBezTo>
                <a:cubicBezTo>
                  <a:pt x="2" y="237"/>
                  <a:pt x="0" y="238"/>
                  <a:pt x="0" y="242"/>
                </a:cubicBezTo>
                <a:cubicBezTo>
                  <a:pt x="0" y="244"/>
                  <a:pt x="0" y="252"/>
                  <a:pt x="0" y="252"/>
                </a:cubicBezTo>
                <a:cubicBezTo>
                  <a:pt x="1" y="258"/>
                  <a:pt x="1" y="258"/>
                  <a:pt x="1" y="258"/>
                </a:cubicBezTo>
                <a:cubicBezTo>
                  <a:pt x="54" y="655"/>
                  <a:pt x="54" y="655"/>
                  <a:pt x="54" y="655"/>
                </a:cubicBezTo>
                <a:cubicBezTo>
                  <a:pt x="70" y="653"/>
                  <a:pt x="87" y="653"/>
                  <a:pt x="104" y="653"/>
                </a:cubicBezTo>
                <a:cubicBezTo>
                  <a:pt x="234" y="653"/>
                  <a:pt x="352" y="706"/>
                  <a:pt x="436" y="792"/>
                </a:cubicBezTo>
                <a:close/>
              </a:path>
            </a:pathLst>
          </a:custGeom>
          <a:solidFill>
            <a:srgbClr val="FF912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Google Shape;569;p24">
            <a:extLst>
              <a:ext uri="{FF2B5EF4-FFF2-40B4-BE49-F238E27FC236}">
                <a16:creationId xmlns:a16="http://schemas.microsoft.com/office/drawing/2014/main" id="{D89DAE9A-A926-6F90-FCB3-AB239A751021}"/>
              </a:ext>
            </a:extLst>
          </p:cNvPr>
          <p:cNvSpPr>
            <a:spLocks/>
          </p:cNvSpPr>
          <p:nvPr/>
        </p:nvSpPr>
        <p:spPr bwMode="auto">
          <a:xfrm>
            <a:off x="2402004" y="2262317"/>
            <a:ext cx="1847201" cy="1873932"/>
          </a:xfrm>
          <a:custGeom>
            <a:avLst/>
            <a:gdLst>
              <a:gd name="T0" fmla="*/ 2593975 w 595"/>
              <a:gd name="T1" fmla="*/ 2136647 h 620"/>
              <a:gd name="T2" fmla="*/ 2358555 w 595"/>
              <a:gd name="T3" fmla="*/ 366282 h 620"/>
              <a:gd name="T4" fmla="*/ 2336757 w 595"/>
              <a:gd name="T5" fmla="*/ 327038 h 620"/>
              <a:gd name="T6" fmla="*/ 1425596 w 595"/>
              <a:gd name="T7" fmla="*/ 0 h 620"/>
              <a:gd name="T8" fmla="*/ 0 w 595"/>
              <a:gd name="T9" fmla="*/ 1199138 h 620"/>
              <a:gd name="T10" fmla="*/ 21798 w 595"/>
              <a:gd name="T11" fmla="*/ 1251464 h 620"/>
              <a:gd name="T12" fmla="*/ 1495350 w 595"/>
              <a:gd name="T13" fmla="*/ 2703512 h 620"/>
              <a:gd name="T14" fmla="*/ 2593975 w 595"/>
              <a:gd name="T15" fmla="*/ 2136647 h 6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95" h="620" extrusionOk="0">
                <a:moveTo>
                  <a:pt x="595" y="490"/>
                </a:moveTo>
                <a:cubicBezTo>
                  <a:pt x="541" y="84"/>
                  <a:pt x="541" y="84"/>
                  <a:pt x="541" y="84"/>
                </a:cubicBezTo>
                <a:cubicBezTo>
                  <a:pt x="541" y="80"/>
                  <a:pt x="539" y="77"/>
                  <a:pt x="536" y="75"/>
                </a:cubicBezTo>
                <a:cubicBezTo>
                  <a:pt x="477" y="27"/>
                  <a:pt x="403" y="0"/>
                  <a:pt x="327" y="0"/>
                </a:cubicBezTo>
                <a:cubicBezTo>
                  <a:pt x="166" y="0"/>
                  <a:pt x="28" y="117"/>
                  <a:pt x="0" y="275"/>
                </a:cubicBezTo>
                <a:cubicBezTo>
                  <a:pt x="0" y="279"/>
                  <a:pt x="1" y="284"/>
                  <a:pt x="5" y="287"/>
                </a:cubicBezTo>
                <a:cubicBezTo>
                  <a:pt x="343" y="620"/>
                  <a:pt x="343" y="620"/>
                  <a:pt x="343" y="620"/>
                </a:cubicBezTo>
                <a:cubicBezTo>
                  <a:pt x="410" y="552"/>
                  <a:pt x="498" y="506"/>
                  <a:pt x="595" y="490"/>
                </a:cubicBezTo>
                <a:close/>
              </a:path>
            </a:pathLst>
          </a:custGeom>
          <a:solidFill>
            <a:srgbClr val="E2495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Google Shape;570;p24">
            <a:extLst>
              <a:ext uri="{FF2B5EF4-FFF2-40B4-BE49-F238E27FC236}">
                <a16:creationId xmlns:a16="http://schemas.microsoft.com/office/drawing/2014/main" id="{1EC356AC-343A-22BC-A2FC-615F731830D0}"/>
              </a:ext>
            </a:extLst>
          </p:cNvPr>
          <p:cNvSpPr>
            <a:spLocks/>
          </p:cNvSpPr>
          <p:nvPr/>
        </p:nvSpPr>
        <p:spPr bwMode="auto">
          <a:xfrm>
            <a:off x="1378382" y="3169023"/>
            <a:ext cx="2039382" cy="1956460"/>
          </a:xfrm>
          <a:custGeom>
            <a:avLst/>
            <a:gdLst>
              <a:gd name="T0" fmla="*/ 1468976 w 657"/>
              <a:gd name="T1" fmla="*/ 100339 h 647"/>
              <a:gd name="T2" fmla="*/ 1399233 w 657"/>
              <a:gd name="T3" fmla="*/ 34900 h 647"/>
              <a:gd name="T4" fmla="*/ 1307694 w 657"/>
              <a:gd name="T5" fmla="*/ 4363 h 647"/>
              <a:gd name="T6" fmla="*/ 1264104 w 657"/>
              <a:gd name="T7" fmla="*/ 8725 h 647"/>
              <a:gd name="T8" fmla="*/ 17436 w 657"/>
              <a:gd name="T9" fmla="*/ 1374206 h 647"/>
              <a:gd name="T10" fmla="*/ 1460258 w 657"/>
              <a:gd name="T11" fmla="*/ 2822575 h 647"/>
              <a:gd name="T12" fmla="*/ 2353849 w 657"/>
              <a:gd name="T13" fmla="*/ 2822575 h 647"/>
              <a:gd name="T14" fmla="*/ 2863850 w 657"/>
              <a:gd name="T15" fmla="*/ 1474545 h 647"/>
              <a:gd name="T16" fmla="*/ 1468976 w 657"/>
              <a:gd name="T17" fmla="*/ 100339 h 6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57" h="647" extrusionOk="0">
                <a:moveTo>
                  <a:pt x="337" y="23"/>
                </a:moveTo>
                <a:cubicBezTo>
                  <a:pt x="321" y="8"/>
                  <a:pt x="321" y="8"/>
                  <a:pt x="321" y="8"/>
                </a:cubicBezTo>
                <a:cubicBezTo>
                  <a:pt x="315" y="2"/>
                  <a:pt x="308" y="0"/>
                  <a:pt x="300" y="1"/>
                </a:cubicBezTo>
                <a:cubicBezTo>
                  <a:pt x="297" y="1"/>
                  <a:pt x="294" y="1"/>
                  <a:pt x="290" y="2"/>
                </a:cubicBezTo>
                <a:cubicBezTo>
                  <a:pt x="131" y="20"/>
                  <a:pt x="8" y="152"/>
                  <a:pt x="4" y="315"/>
                </a:cubicBezTo>
                <a:cubicBezTo>
                  <a:pt x="0" y="498"/>
                  <a:pt x="153" y="647"/>
                  <a:pt x="335" y="647"/>
                </a:cubicBezTo>
                <a:cubicBezTo>
                  <a:pt x="540" y="647"/>
                  <a:pt x="540" y="647"/>
                  <a:pt x="540" y="647"/>
                </a:cubicBezTo>
                <a:cubicBezTo>
                  <a:pt x="540" y="528"/>
                  <a:pt x="584" y="420"/>
                  <a:pt x="657" y="338"/>
                </a:cubicBezTo>
                <a:lnTo>
                  <a:pt x="337" y="23"/>
                </a:lnTo>
                <a:close/>
              </a:path>
            </a:pathLst>
          </a:custGeom>
          <a:solidFill>
            <a:srgbClr val="8C103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571;p24">
            <a:extLst>
              <a:ext uri="{FF2B5EF4-FFF2-40B4-BE49-F238E27FC236}">
                <a16:creationId xmlns:a16="http://schemas.microsoft.com/office/drawing/2014/main" id="{C0D9423A-43F9-C233-D6A9-2463EA96C1CD}"/>
              </a:ext>
            </a:extLst>
          </p:cNvPr>
          <p:cNvSpPr>
            <a:spLocks/>
          </p:cNvSpPr>
          <p:nvPr/>
        </p:nvSpPr>
        <p:spPr bwMode="auto">
          <a:xfrm>
            <a:off x="4627915" y="4200070"/>
            <a:ext cx="1300050" cy="925413"/>
          </a:xfrm>
          <a:custGeom>
            <a:avLst/>
            <a:gdLst>
              <a:gd name="T0" fmla="*/ 47928 w 419"/>
              <a:gd name="T1" fmla="*/ 1230375 h 306"/>
              <a:gd name="T2" fmla="*/ 34857 w 419"/>
              <a:gd name="T3" fmla="*/ 1243464 h 306"/>
              <a:gd name="T4" fmla="*/ 69714 w 419"/>
              <a:gd name="T5" fmla="*/ 1335088 h 306"/>
              <a:gd name="T6" fmla="*/ 69714 w 419"/>
              <a:gd name="T7" fmla="*/ 1335088 h 306"/>
              <a:gd name="T8" fmla="*/ 1825625 w 419"/>
              <a:gd name="T9" fmla="*/ 1335088 h 306"/>
              <a:gd name="T10" fmla="*/ 1324558 w 419"/>
              <a:gd name="T11" fmla="*/ 0 h 306"/>
              <a:gd name="T12" fmla="*/ 47928 w 419"/>
              <a:gd name="T13" fmla="*/ 1230375 h 3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9" h="306" extrusionOk="0">
                <a:moveTo>
                  <a:pt x="11" y="282"/>
                </a:moveTo>
                <a:cubicBezTo>
                  <a:pt x="8" y="285"/>
                  <a:pt x="8" y="285"/>
                  <a:pt x="8" y="285"/>
                </a:cubicBezTo>
                <a:cubicBezTo>
                  <a:pt x="0" y="293"/>
                  <a:pt x="5" y="306"/>
                  <a:pt x="16" y="306"/>
                </a:cubicBezTo>
                <a:cubicBezTo>
                  <a:pt x="16" y="306"/>
                  <a:pt x="16" y="306"/>
                  <a:pt x="16" y="306"/>
                </a:cubicBezTo>
                <a:cubicBezTo>
                  <a:pt x="419" y="306"/>
                  <a:pt x="419" y="306"/>
                  <a:pt x="419" y="306"/>
                </a:cubicBezTo>
                <a:cubicBezTo>
                  <a:pt x="419" y="189"/>
                  <a:pt x="375" y="82"/>
                  <a:pt x="304" y="0"/>
                </a:cubicBezTo>
                <a:lnTo>
                  <a:pt x="11" y="282"/>
                </a:lnTo>
                <a:close/>
              </a:path>
            </a:pathLst>
          </a:custGeom>
          <a:solidFill>
            <a:srgbClr val="FAB32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Google Shape;572;p24">
            <a:extLst>
              <a:ext uri="{FF2B5EF4-FFF2-40B4-BE49-F238E27FC236}">
                <a16:creationId xmlns:a16="http://schemas.microsoft.com/office/drawing/2014/main" id="{366E83A4-4B45-DDD1-3332-7EB72B9C9C8C}"/>
              </a:ext>
            </a:extLst>
          </p:cNvPr>
          <p:cNvSpPr>
            <a:spLocks/>
          </p:cNvSpPr>
          <p:nvPr/>
        </p:nvSpPr>
        <p:spPr bwMode="auto">
          <a:xfrm>
            <a:off x="4329469" y="3719208"/>
            <a:ext cx="1189263" cy="1324847"/>
          </a:xfrm>
          <a:custGeom>
            <a:avLst/>
            <a:gdLst>
              <a:gd name="T0" fmla="*/ 361917 w 383"/>
              <a:gd name="T1" fmla="*/ 1872076 h 438"/>
              <a:gd name="T2" fmla="*/ 1670050 w 383"/>
              <a:gd name="T3" fmla="*/ 615298 h 438"/>
              <a:gd name="T4" fmla="*/ 218022 w 383"/>
              <a:gd name="T5" fmla="*/ 0 h 438"/>
              <a:gd name="T6" fmla="*/ 0 w 383"/>
              <a:gd name="T7" fmla="*/ 13091 h 438"/>
              <a:gd name="T8" fmla="*/ 239824 w 383"/>
              <a:gd name="T9" fmla="*/ 1828438 h 438"/>
              <a:gd name="T10" fmla="*/ 361917 w 383"/>
              <a:gd name="T11" fmla="*/ 1872076 h 4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3" h="438" extrusionOk="0">
                <a:moveTo>
                  <a:pt x="83" y="429"/>
                </a:moveTo>
                <a:cubicBezTo>
                  <a:pt x="383" y="141"/>
                  <a:pt x="383" y="141"/>
                  <a:pt x="383" y="141"/>
                </a:cubicBezTo>
                <a:cubicBezTo>
                  <a:pt x="298" y="54"/>
                  <a:pt x="180" y="0"/>
                  <a:pt x="50" y="0"/>
                </a:cubicBezTo>
                <a:cubicBezTo>
                  <a:pt x="33" y="0"/>
                  <a:pt x="16" y="1"/>
                  <a:pt x="0" y="3"/>
                </a:cubicBezTo>
                <a:cubicBezTo>
                  <a:pt x="55" y="419"/>
                  <a:pt x="55" y="419"/>
                  <a:pt x="55" y="419"/>
                </a:cubicBezTo>
                <a:cubicBezTo>
                  <a:pt x="57" y="432"/>
                  <a:pt x="73" y="438"/>
                  <a:pt x="83" y="429"/>
                </a:cubicBezTo>
                <a:close/>
              </a:path>
            </a:pathLst>
          </a:custGeom>
          <a:solidFill>
            <a:srgbClr val="F57D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Google Shape;573;p24">
            <a:extLst>
              <a:ext uri="{FF2B5EF4-FFF2-40B4-BE49-F238E27FC236}">
                <a16:creationId xmlns:a16="http://schemas.microsoft.com/office/drawing/2014/main" id="{86711A51-5162-5B86-9FE9-D5E2E2DE20CF}"/>
              </a:ext>
            </a:extLst>
          </p:cNvPr>
          <p:cNvSpPr>
            <a:spLocks/>
          </p:cNvSpPr>
          <p:nvPr/>
        </p:nvSpPr>
        <p:spPr bwMode="auto">
          <a:xfrm>
            <a:off x="3463523" y="3740115"/>
            <a:ext cx="956384" cy="1258825"/>
          </a:xfrm>
          <a:custGeom>
            <a:avLst/>
            <a:gdLst>
              <a:gd name="T0" fmla="*/ 1334304 w 308"/>
              <a:gd name="T1" fmla="*/ 1720056 h 416"/>
              <a:gd name="T2" fmla="*/ 1103199 w 308"/>
              <a:gd name="T3" fmla="*/ 0 h 416"/>
              <a:gd name="T4" fmla="*/ 0 w 308"/>
              <a:gd name="T5" fmla="*/ 567531 h 416"/>
              <a:gd name="T6" fmla="*/ 1229653 w 308"/>
              <a:gd name="T7" fmla="*/ 1772444 h 416"/>
              <a:gd name="T8" fmla="*/ 1334304 w 308"/>
              <a:gd name="T9" fmla="*/ 1720056 h 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8" h="416" extrusionOk="0">
                <a:moveTo>
                  <a:pt x="306" y="394"/>
                </a:moveTo>
                <a:cubicBezTo>
                  <a:pt x="253" y="0"/>
                  <a:pt x="253" y="0"/>
                  <a:pt x="253" y="0"/>
                </a:cubicBezTo>
                <a:cubicBezTo>
                  <a:pt x="155" y="16"/>
                  <a:pt x="67" y="62"/>
                  <a:pt x="0" y="130"/>
                </a:cubicBezTo>
                <a:cubicBezTo>
                  <a:pt x="282" y="406"/>
                  <a:pt x="282" y="406"/>
                  <a:pt x="282" y="406"/>
                </a:cubicBezTo>
                <a:cubicBezTo>
                  <a:pt x="291" y="416"/>
                  <a:pt x="308" y="408"/>
                  <a:pt x="306" y="394"/>
                </a:cubicBezTo>
                <a:close/>
              </a:path>
            </a:pathLst>
          </a:custGeom>
          <a:solidFill>
            <a:srgbClr val="C9323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Google Shape;574;p24">
            <a:extLst>
              <a:ext uri="{FF2B5EF4-FFF2-40B4-BE49-F238E27FC236}">
                <a16:creationId xmlns:a16="http://schemas.microsoft.com/office/drawing/2014/main" id="{27085A71-CA5A-E0F6-B5CB-37CC1A355CD8}"/>
              </a:ext>
            </a:extLst>
          </p:cNvPr>
          <p:cNvSpPr>
            <a:spLocks/>
          </p:cNvSpPr>
          <p:nvPr/>
        </p:nvSpPr>
        <p:spPr bwMode="auto">
          <a:xfrm>
            <a:off x="3041855" y="4187967"/>
            <a:ext cx="1300050" cy="937516"/>
          </a:xfrm>
          <a:custGeom>
            <a:avLst/>
            <a:gdLst>
              <a:gd name="T0" fmla="*/ 1786411 w 419"/>
              <a:gd name="T1" fmla="*/ 1252200 h 310"/>
              <a:gd name="T2" fmla="*/ 1773340 w 419"/>
              <a:gd name="T3" fmla="*/ 1239110 h 310"/>
              <a:gd name="T4" fmla="*/ 514138 w 419"/>
              <a:gd name="T5" fmla="*/ 0 h 310"/>
              <a:gd name="T6" fmla="*/ 0 w 419"/>
              <a:gd name="T7" fmla="*/ 1352550 h 310"/>
              <a:gd name="T8" fmla="*/ 1747197 w 419"/>
              <a:gd name="T9" fmla="*/ 1352550 h 310"/>
              <a:gd name="T10" fmla="*/ 1786411 w 419"/>
              <a:gd name="T11" fmla="*/ 1252200 h 3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19" h="310" extrusionOk="0">
                <a:moveTo>
                  <a:pt x="410" y="287"/>
                </a:moveTo>
                <a:cubicBezTo>
                  <a:pt x="407" y="284"/>
                  <a:pt x="407" y="284"/>
                  <a:pt x="407" y="284"/>
                </a:cubicBezTo>
                <a:cubicBezTo>
                  <a:pt x="118" y="0"/>
                  <a:pt x="118" y="0"/>
                  <a:pt x="118" y="0"/>
                </a:cubicBezTo>
                <a:cubicBezTo>
                  <a:pt x="45" y="83"/>
                  <a:pt x="0" y="191"/>
                  <a:pt x="0" y="310"/>
                </a:cubicBezTo>
                <a:cubicBezTo>
                  <a:pt x="401" y="310"/>
                  <a:pt x="401" y="310"/>
                  <a:pt x="401" y="310"/>
                </a:cubicBezTo>
                <a:cubicBezTo>
                  <a:pt x="413" y="310"/>
                  <a:pt x="419" y="295"/>
                  <a:pt x="410" y="287"/>
                </a:cubicBezTo>
                <a:close/>
              </a:path>
            </a:pathLst>
          </a:custGeom>
          <a:solidFill>
            <a:srgbClr val="73113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Google Shape;575;p24">
            <a:extLst>
              <a:ext uri="{FF2B5EF4-FFF2-40B4-BE49-F238E27FC236}">
                <a16:creationId xmlns:a16="http://schemas.microsoft.com/office/drawing/2014/main" id="{B72D7AED-D4DC-FEF6-897F-B5492D52AB3B}"/>
              </a:ext>
            </a:extLst>
          </p:cNvPr>
          <p:cNvSpPr>
            <a:spLocks/>
          </p:cNvSpPr>
          <p:nvPr/>
        </p:nvSpPr>
        <p:spPr bwMode="auto">
          <a:xfrm>
            <a:off x="1772328" y="3855655"/>
            <a:ext cx="1157609" cy="586498"/>
          </a:xfrm>
          <a:custGeom>
            <a:avLst/>
            <a:gdLst>
              <a:gd name="T0" fmla="*/ 1172350 w 373"/>
              <a:gd name="T1" fmla="*/ 798160 h 194"/>
              <a:gd name="T2" fmla="*/ 1102619 w 373"/>
              <a:gd name="T3" fmla="*/ 819968 h 194"/>
              <a:gd name="T4" fmla="*/ 832412 w 373"/>
              <a:gd name="T5" fmla="*/ 846137 h 194"/>
              <a:gd name="T6" fmla="*/ 566563 w 373"/>
              <a:gd name="T7" fmla="*/ 819968 h 194"/>
              <a:gd name="T8" fmla="*/ 492474 w 373"/>
              <a:gd name="T9" fmla="*/ 798160 h 194"/>
              <a:gd name="T10" fmla="*/ 461967 w 373"/>
              <a:gd name="T11" fmla="*/ 667314 h 194"/>
              <a:gd name="T12" fmla="*/ 610145 w 373"/>
              <a:gd name="T13" fmla="*/ 566999 h 194"/>
              <a:gd name="T14" fmla="*/ 688592 w 373"/>
              <a:gd name="T15" fmla="*/ 536468 h 194"/>
              <a:gd name="T16" fmla="*/ 714741 w 373"/>
              <a:gd name="T17" fmla="*/ 436153 h 194"/>
              <a:gd name="T18" fmla="*/ 618861 w 373"/>
              <a:gd name="T19" fmla="*/ 183184 h 194"/>
              <a:gd name="T20" fmla="*/ 775755 w 373"/>
              <a:gd name="T21" fmla="*/ 4362 h 194"/>
              <a:gd name="T22" fmla="*/ 832412 w 373"/>
              <a:gd name="T23" fmla="*/ 0 h 194"/>
              <a:gd name="T24" fmla="*/ 893426 w 373"/>
              <a:gd name="T25" fmla="*/ 4362 h 194"/>
              <a:gd name="T26" fmla="*/ 1045962 w 373"/>
              <a:gd name="T27" fmla="*/ 183184 h 194"/>
              <a:gd name="T28" fmla="*/ 954441 w 373"/>
              <a:gd name="T29" fmla="*/ 436153 h 194"/>
              <a:gd name="T30" fmla="*/ 980590 w 373"/>
              <a:gd name="T31" fmla="*/ 536468 h 194"/>
              <a:gd name="T32" fmla="*/ 1054679 w 373"/>
              <a:gd name="T33" fmla="*/ 566999 h 194"/>
              <a:gd name="T34" fmla="*/ 1207215 w 373"/>
              <a:gd name="T35" fmla="*/ 667314 h 194"/>
              <a:gd name="T36" fmla="*/ 1172350 w 373"/>
              <a:gd name="T37" fmla="*/ 798160 h 194"/>
              <a:gd name="T38" fmla="*/ 1599451 w 373"/>
              <a:gd name="T39" fmla="*/ 724014 h 194"/>
              <a:gd name="T40" fmla="*/ 1494855 w 373"/>
              <a:gd name="T41" fmla="*/ 654230 h 194"/>
              <a:gd name="T42" fmla="*/ 1442557 w 373"/>
              <a:gd name="T43" fmla="*/ 632422 h 194"/>
              <a:gd name="T44" fmla="*/ 1425124 w 373"/>
              <a:gd name="T45" fmla="*/ 562637 h 194"/>
              <a:gd name="T46" fmla="*/ 1490497 w 373"/>
              <a:gd name="T47" fmla="*/ 383815 h 194"/>
              <a:gd name="T48" fmla="*/ 1381542 w 373"/>
              <a:gd name="T49" fmla="*/ 261692 h 194"/>
              <a:gd name="T50" fmla="*/ 1342318 w 373"/>
              <a:gd name="T51" fmla="*/ 257330 h 194"/>
              <a:gd name="T52" fmla="*/ 1298737 w 373"/>
              <a:gd name="T53" fmla="*/ 261692 h 194"/>
              <a:gd name="T54" fmla="*/ 1194140 w 373"/>
              <a:gd name="T55" fmla="*/ 383815 h 194"/>
              <a:gd name="T56" fmla="*/ 1259513 w 373"/>
              <a:gd name="T57" fmla="*/ 562637 h 194"/>
              <a:gd name="T58" fmla="*/ 1237722 w 373"/>
              <a:gd name="T59" fmla="*/ 632422 h 194"/>
              <a:gd name="T60" fmla="*/ 1237722 w 373"/>
              <a:gd name="T61" fmla="*/ 632422 h 194"/>
              <a:gd name="T62" fmla="*/ 1250797 w 373"/>
              <a:gd name="T63" fmla="*/ 645507 h 194"/>
              <a:gd name="T64" fmla="*/ 1276946 w 373"/>
              <a:gd name="T65" fmla="*/ 741460 h 194"/>
              <a:gd name="T66" fmla="*/ 1211573 w 373"/>
              <a:gd name="T67" fmla="*/ 824329 h 194"/>
              <a:gd name="T68" fmla="*/ 1181066 w 373"/>
              <a:gd name="T69" fmla="*/ 833052 h 194"/>
              <a:gd name="T70" fmla="*/ 1342318 w 373"/>
              <a:gd name="T71" fmla="*/ 846137 h 194"/>
              <a:gd name="T72" fmla="*/ 1525362 w 373"/>
              <a:gd name="T73" fmla="*/ 828691 h 194"/>
              <a:gd name="T74" fmla="*/ 1577660 w 373"/>
              <a:gd name="T75" fmla="*/ 811245 h 194"/>
              <a:gd name="T76" fmla="*/ 1599451 w 373"/>
              <a:gd name="T77" fmla="*/ 724014 h 194"/>
              <a:gd name="T78" fmla="*/ 383520 w 373"/>
              <a:gd name="T79" fmla="*/ 741460 h 194"/>
              <a:gd name="T80" fmla="*/ 414027 w 373"/>
              <a:gd name="T81" fmla="*/ 645507 h 194"/>
              <a:gd name="T82" fmla="*/ 448892 w 373"/>
              <a:gd name="T83" fmla="*/ 614976 h 194"/>
              <a:gd name="T84" fmla="*/ 427101 w 373"/>
              <a:gd name="T85" fmla="*/ 606253 h 194"/>
              <a:gd name="T86" fmla="*/ 409669 w 373"/>
              <a:gd name="T87" fmla="*/ 532107 h 194"/>
              <a:gd name="T88" fmla="*/ 479399 w 373"/>
              <a:gd name="T89" fmla="*/ 335838 h 194"/>
              <a:gd name="T90" fmla="*/ 361729 w 373"/>
              <a:gd name="T91" fmla="*/ 200630 h 194"/>
              <a:gd name="T92" fmla="*/ 313789 w 373"/>
              <a:gd name="T93" fmla="*/ 191907 h 194"/>
              <a:gd name="T94" fmla="*/ 270207 w 373"/>
              <a:gd name="T95" fmla="*/ 200630 h 194"/>
              <a:gd name="T96" fmla="*/ 152536 w 373"/>
              <a:gd name="T97" fmla="*/ 335838 h 194"/>
              <a:gd name="T98" fmla="*/ 222267 w 373"/>
              <a:gd name="T99" fmla="*/ 532107 h 194"/>
              <a:gd name="T100" fmla="*/ 204834 w 373"/>
              <a:gd name="T101" fmla="*/ 606253 h 194"/>
              <a:gd name="T102" fmla="*/ 143820 w 373"/>
              <a:gd name="T103" fmla="*/ 632422 h 194"/>
              <a:gd name="T104" fmla="*/ 30507 w 373"/>
              <a:gd name="T105" fmla="*/ 706568 h 194"/>
              <a:gd name="T106" fmla="*/ 52298 w 373"/>
              <a:gd name="T107" fmla="*/ 806883 h 194"/>
              <a:gd name="T108" fmla="*/ 108954 w 373"/>
              <a:gd name="T109" fmla="*/ 828691 h 194"/>
              <a:gd name="T110" fmla="*/ 313789 w 373"/>
              <a:gd name="T111" fmla="*/ 846137 h 194"/>
              <a:gd name="T112" fmla="*/ 483758 w 373"/>
              <a:gd name="T113" fmla="*/ 833052 h 194"/>
              <a:gd name="T114" fmla="*/ 453250 w 373"/>
              <a:gd name="T115" fmla="*/ 824329 h 194"/>
              <a:gd name="T116" fmla="*/ 383520 w 373"/>
              <a:gd name="T117" fmla="*/ 741460 h 19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73" h="194" extrusionOk="0">
                <a:moveTo>
                  <a:pt x="269" y="183"/>
                </a:moveTo>
                <a:cubicBezTo>
                  <a:pt x="264" y="185"/>
                  <a:pt x="258" y="187"/>
                  <a:pt x="253" y="188"/>
                </a:cubicBezTo>
                <a:cubicBezTo>
                  <a:pt x="234" y="193"/>
                  <a:pt x="215" y="194"/>
                  <a:pt x="191" y="194"/>
                </a:cubicBezTo>
                <a:cubicBezTo>
                  <a:pt x="167" y="194"/>
                  <a:pt x="148" y="193"/>
                  <a:pt x="130" y="188"/>
                </a:cubicBezTo>
                <a:cubicBezTo>
                  <a:pt x="124" y="187"/>
                  <a:pt x="118" y="185"/>
                  <a:pt x="113" y="183"/>
                </a:cubicBezTo>
                <a:cubicBezTo>
                  <a:pt x="97" y="175"/>
                  <a:pt x="97" y="162"/>
                  <a:pt x="106" y="153"/>
                </a:cubicBezTo>
                <a:cubicBezTo>
                  <a:pt x="116" y="143"/>
                  <a:pt x="128" y="136"/>
                  <a:pt x="140" y="130"/>
                </a:cubicBezTo>
                <a:cubicBezTo>
                  <a:pt x="146" y="128"/>
                  <a:pt x="152" y="125"/>
                  <a:pt x="158" y="123"/>
                </a:cubicBezTo>
                <a:cubicBezTo>
                  <a:pt x="168" y="119"/>
                  <a:pt x="172" y="108"/>
                  <a:pt x="164" y="100"/>
                </a:cubicBezTo>
                <a:cubicBezTo>
                  <a:pt x="147" y="84"/>
                  <a:pt x="141" y="64"/>
                  <a:pt x="142" y="42"/>
                </a:cubicBezTo>
                <a:cubicBezTo>
                  <a:pt x="143" y="19"/>
                  <a:pt x="156" y="7"/>
                  <a:pt x="178" y="1"/>
                </a:cubicBezTo>
                <a:cubicBezTo>
                  <a:pt x="182" y="0"/>
                  <a:pt x="187" y="0"/>
                  <a:pt x="191" y="0"/>
                </a:cubicBezTo>
                <a:cubicBezTo>
                  <a:pt x="196" y="0"/>
                  <a:pt x="200" y="0"/>
                  <a:pt x="205" y="1"/>
                </a:cubicBezTo>
                <a:cubicBezTo>
                  <a:pt x="226" y="7"/>
                  <a:pt x="239" y="19"/>
                  <a:pt x="240" y="42"/>
                </a:cubicBezTo>
                <a:cubicBezTo>
                  <a:pt x="241" y="64"/>
                  <a:pt x="235" y="84"/>
                  <a:pt x="219" y="100"/>
                </a:cubicBezTo>
                <a:cubicBezTo>
                  <a:pt x="211" y="108"/>
                  <a:pt x="214" y="119"/>
                  <a:pt x="225" y="123"/>
                </a:cubicBezTo>
                <a:cubicBezTo>
                  <a:pt x="230" y="125"/>
                  <a:pt x="236" y="128"/>
                  <a:pt x="242" y="130"/>
                </a:cubicBezTo>
                <a:cubicBezTo>
                  <a:pt x="255" y="136"/>
                  <a:pt x="267" y="143"/>
                  <a:pt x="277" y="153"/>
                </a:cubicBezTo>
                <a:cubicBezTo>
                  <a:pt x="283" y="159"/>
                  <a:pt x="285" y="175"/>
                  <a:pt x="269" y="183"/>
                </a:cubicBezTo>
                <a:close/>
                <a:moveTo>
                  <a:pt x="367" y="166"/>
                </a:moveTo>
                <a:cubicBezTo>
                  <a:pt x="360" y="159"/>
                  <a:pt x="352" y="154"/>
                  <a:pt x="343" y="150"/>
                </a:cubicBezTo>
                <a:cubicBezTo>
                  <a:pt x="339" y="148"/>
                  <a:pt x="335" y="146"/>
                  <a:pt x="331" y="145"/>
                </a:cubicBezTo>
                <a:cubicBezTo>
                  <a:pt x="324" y="142"/>
                  <a:pt x="321" y="134"/>
                  <a:pt x="327" y="129"/>
                </a:cubicBezTo>
                <a:cubicBezTo>
                  <a:pt x="338" y="117"/>
                  <a:pt x="343" y="104"/>
                  <a:pt x="342" y="88"/>
                </a:cubicBezTo>
                <a:cubicBezTo>
                  <a:pt x="341" y="72"/>
                  <a:pt x="332" y="64"/>
                  <a:pt x="317" y="60"/>
                </a:cubicBezTo>
                <a:cubicBezTo>
                  <a:pt x="314" y="59"/>
                  <a:pt x="311" y="59"/>
                  <a:pt x="308" y="59"/>
                </a:cubicBezTo>
                <a:cubicBezTo>
                  <a:pt x="305" y="59"/>
                  <a:pt x="302" y="59"/>
                  <a:pt x="298" y="60"/>
                </a:cubicBezTo>
                <a:cubicBezTo>
                  <a:pt x="284" y="64"/>
                  <a:pt x="274" y="72"/>
                  <a:pt x="274" y="88"/>
                </a:cubicBezTo>
                <a:cubicBezTo>
                  <a:pt x="273" y="104"/>
                  <a:pt x="277" y="117"/>
                  <a:pt x="289" y="129"/>
                </a:cubicBezTo>
                <a:cubicBezTo>
                  <a:pt x="294" y="134"/>
                  <a:pt x="292" y="142"/>
                  <a:pt x="284" y="145"/>
                </a:cubicBezTo>
                <a:cubicBezTo>
                  <a:pt x="284" y="145"/>
                  <a:pt x="284" y="145"/>
                  <a:pt x="284" y="145"/>
                </a:cubicBezTo>
                <a:cubicBezTo>
                  <a:pt x="285" y="146"/>
                  <a:pt x="286" y="147"/>
                  <a:pt x="287" y="148"/>
                </a:cubicBezTo>
                <a:cubicBezTo>
                  <a:pt x="292" y="154"/>
                  <a:pt x="295" y="162"/>
                  <a:pt x="293" y="170"/>
                </a:cubicBezTo>
                <a:cubicBezTo>
                  <a:pt x="292" y="178"/>
                  <a:pt x="286" y="185"/>
                  <a:pt x="278" y="189"/>
                </a:cubicBezTo>
                <a:cubicBezTo>
                  <a:pt x="276" y="190"/>
                  <a:pt x="274" y="191"/>
                  <a:pt x="271" y="191"/>
                </a:cubicBezTo>
                <a:cubicBezTo>
                  <a:pt x="282" y="193"/>
                  <a:pt x="294" y="194"/>
                  <a:pt x="308" y="194"/>
                </a:cubicBezTo>
                <a:cubicBezTo>
                  <a:pt x="324" y="194"/>
                  <a:pt x="338" y="193"/>
                  <a:pt x="350" y="190"/>
                </a:cubicBezTo>
                <a:cubicBezTo>
                  <a:pt x="354" y="189"/>
                  <a:pt x="358" y="188"/>
                  <a:pt x="362" y="186"/>
                </a:cubicBezTo>
                <a:cubicBezTo>
                  <a:pt x="373" y="181"/>
                  <a:pt x="371" y="170"/>
                  <a:pt x="367" y="166"/>
                </a:cubicBezTo>
                <a:close/>
                <a:moveTo>
                  <a:pt x="88" y="170"/>
                </a:moveTo>
                <a:cubicBezTo>
                  <a:pt x="86" y="162"/>
                  <a:pt x="89" y="154"/>
                  <a:pt x="95" y="148"/>
                </a:cubicBezTo>
                <a:cubicBezTo>
                  <a:pt x="98" y="146"/>
                  <a:pt x="100" y="144"/>
                  <a:pt x="103" y="141"/>
                </a:cubicBezTo>
                <a:cubicBezTo>
                  <a:pt x="101" y="141"/>
                  <a:pt x="100" y="140"/>
                  <a:pt x="98" y="139"/>
                </a:cubicBezTo>
                <a:cubicBezTo>
                  <a:pt x="90" y="136"/>
                  <a:pt x="88" y="128"/>
                  <a:pt x="94" y="122"/>
                </a:cubicBezTo>
                <a:cubicBezTo>
                  <a:pt x="106" y="109"/>
                  <a:pt x="111" y="94"/>
                  <a:pt x="110" y="77"/>
                </a:cubicBezTo>
                <a:cubicBezTo>
                  <a:pt x="110" y="59"/>
                  <a:pt x="99" y="50"/>
                  <a:pt x="83" y="46"/>
                </a:cubicBezTo>
                <a:cubicBezTo>
                  <a:pt x="79" y="45"/>
                  <a:pt x="76" y="44"/>
                  <a:pt x="72" y="44"/>
                </a:cubicBezTo>
                <a:cubicBezTo>
                  <a:pt x="69" y="44"/>
                  <a:pt x="66" y="45"/>
                  <a:pt x="62" y="46"/>
                </a:cubicBezTo>
                <a:cubicBezTo>
                  <a:pt x="46" y="50"/>
                  <a:pt x="35" y="59"/>
                  <a:pt x="35" y="77"/>
                </a:cubicBezTo>
                <a:cubicBezTo>
                  <a:pt x="34" y="94"/>
                  <a:pt x="39" y="109"/>
                  <a:pt x="51" y="122"/>
                </a:cubicBezTo>
                <a:cubicBezTo>
                  <a:pt x="57" y="128"/>
                  <a:pt x="55" y="136"/>
                  <a:pt x="47" y="139"/>
                </a:cubicBezTo>
                <a:cubicBezTo>
                  <a:pt x="42" y="141"/>
                  <a:pt x="38" y="143"/>
                  <a:pt x="33" y="145"/>
                </a:cubicBezTo>
                <a:cubicBezTo>
                  <a:pt x="24" y="149"/>
                  <a:pt x="14" y="155"/>
                  <a:pt x="7" y="162"/>
                </a:cubicBezTo>
                <a:cubicBezTo>
                  <a:pt x="0" y="169"/>
                  <a:pt x="0" y="179"/>
                  <a:pt x="12" y="185"/>
                </a:cubicBezTo>
                <a:cubicBezTo>
                  <a:pt x="16" y="187"/>
                  <a:pt x="21" y="189"/>
                  <a:pt x="25" y="190"/>
                </a:cubicBezTo>
                <a:cubicBezTo>
                  <a:pt x="40" y="193"/>
                  <a:pt x="54" y="194"/>
                  <a:pt x="72" y="194"/>
                </a:cubicBezTo>
                <a:cubicBezTo>
                  <a:pt x="87" y="194"/>
                  <a:pt x="99" y="193"/>
                  <a:pt x="111" y="191"/>
                </a:cubicBezTo>
                <a:cubicBezTo>
                  <a:pt x="109" y="191"/>
                  <a:pt x="106" y="190"/>
                  <a:pt x="104" y="189"/>
                </a:cubicBezTo>
                <a:cubicBezTo>
                  <a:pt x="95" y="184"/>
                  <a:pt x="89" y="177"/>
                  <a:pt x="88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Google Shape;576;p24">
            <a:extLst>
              <a:ext uri="{FF2B5EF4-FFF2-40B4-BE49-F238E27FC236}">
                <a16:creationId xmlns:a16="http://schemas.microsoft.com/office/drawing/2014/main" id="{AE63FCAA-5754-B645-6CF0-C96D21477593}"/>
              </a:ext>
            </a:extLst>
          </p:cNvPr>
          <p:cNvSpPr>
            <a:spLocks/>
          </p:cNvSpPr>
          <p:nvPr/>
        </p:nvSpPr>
        <p:spPr bwMode="auto">
          <a:xfrm>
            <a:off x="6328154" y="4018509"/>
            <a:ext cx="801509" cy="477561"/>
          </a:xfrm>
          <a:custGeom>
            <a:avLst/>
            <a:gdLst>
              <a:gd name="T0" fmla="*/ 1003386 w 258"/>
              <a:gd name="T1" fmla="*/ 0 h 158"/>
              <a:gd name="T2" fmla="*/ 126514 w 258"/>
              <a:gd name="T3" fmla="*/ 0 h 158"/>
              <a:gd name="T4" fmla="*/ 0 w 258"/>
              <a:gd name="T5" fmla="*/ 122097 h 158"/>
              <a:gd name="T6" fmla="*/ 0 w 258"/>
              <a:gd name="T7" fmla="*/ 566878 h 158"/>
              <a:gd name="T8" fmla="*/ 126514 w 258"/>
              <a:gd name="T9" fmla="*/ 688975 h 158"/>
              <a:gd name="T10" fmla="*/ 1003386 w 258"/>
              <a:gd name="T11" fmla="*/ 688975 h 158"/>
              <a:gd name="T12" fmla="*/ 1125537 w 258"/>
              <a:gd name="T13" fmla="*/ 566878 h 158"/>
              <a:gd name="T14" fmla="*/ 1125537 w 258"/>
              <a:gd name="T15" fmla="*/ 122097 h 158"/>
              <a:gd name="T16" fmla="*/ 1003386 w 258"/>
              <a:gd name="T17" fmla="*/ 0 h 158"/>
              <a:gd name="T18" fmla="*/ 1068824 w 258"/>
              <a:gd name="T19" fmla="*/ 610484 h 158"/>
              <a:gd name="T20" fmla="*/ 1060099 w 258"/>
              <a:gd name="T21" fmla="*/ 619205 h 158"/>
              <a:gd name="T22" fmla="*/ 1033924 w 258"/>
              <a:gd name="T23" fmla="*/ 619205 h 158"/>
              <a:gd name="T24" fmla="*/ 741633 w 258"/>
              <a:gd name="T25" fmla="*/ 375012 h 158"/>
              <a:gd name="T26" fmla="*/ 580219 w 258"/>
              <a:gd name="T27" fmla="*/ 497109 h 158"/>
              <a:gd name="T28" fmla="*/ 562769 w 258"/>
              <a:gd name="T29" fmla="*/ 505830 h 158"/>
              <a:gd name="T30" fmla="*/ 562769 w 258"/>
              <a:gd name="T31" fmla="*/ 505830 h 158"/>
              <a:gd name="T32" fmla="*/ 558406 w 258"/>
              <a:gd name="T33" fmla="*/ 505830 h 158"/>
              <a:gd name="T34" fmla="*/ 540956 w 258"/>
              <a:gd name="T35" fmla="*/ 497109 h 158"/>
              <a:gd name="T36" fmla="*/ 383904 w 258"/>
              <a:gd name="T37" fmla="*/ 375012 h 158"/>
              <a:gd name="T38" fmla="*/ 91613 w 258"/>
              <a:gd name="T39" fmla="*/ 619205 h 158"/>
              <a:gd name="T40" fmla="*/ 61076 w 258"/>
              <a:gd name="T41" fmla="*/ 619205 h 158"/>
              <a:gd name="T42" fmla="*/ 56713 w 258"/>
              <a:gd name="T43" fmla="*/ 610484 h 158"/>
              <a:gd name="T44" fmla="*/ 56713 w 258"/>
              <a:gd name="T45" fmla="*/ 584321 h 158"/>
              <a:gd name="T46" fmla="*/ 344641 w 258"/>
              <a:gd name="T47" fmla="*/ 344488 h 158"/>
              <a:gd name="T48" fmla="*/ 74163 w 258"/>
              <a:gd name="T49" fmla="*/ 130818 h 158"/>
              <a:gd name="T50" fmla="*/ 65438 w 258"/>
              <a:gd name="T51" fmla="*/ 100294 h 158"/>
              <a:gd name="T52" fmla="*/ 69801 w 258"/>
              <a:gd name="T53" fmla="*/ 91573 h 158"/>
              <a:gd name="T54" fmla="*/ 104701 w 258"/>
              <a:gd name="T55" fmla="*/ 95933 h 158"/>
              <a:gd name="T56" fmla="*/ 562769 w 258"/>
              <a:gd name="T57" fmla="*/ 449142 h 158"/>
              <a:gd name="T58" fmla="*/ 1016473 w 258"/>
              <a:gd name="T59" fmla="*/ 95933 h 158"/>
              <a:gd name="T60" fmla="*/ 1051374 w 258"/>
              <a:gd name="T61" fmla="*/ 91573 h 158"/>
              <a:gd name="T62" fmla="*/ 1060099 w 258"/>
              <a:gd name="T63" fmla="*/ 100294 h 158"/>
              <a:gd name="T64" fmla="*/ 1047011 w 258"/>
              <a:gd name="T65" fmla="*/ 130818 h 158"/>
              <a:gd name="T66" fmla="*/ 780896 w 258"/>
              <a:gd name="T67" fmla="*/ 344488 h 158"/>
              <a:gd name="T68" fmla="*/ 1064461 w 258"/>
              <a:gd name="T69" fmla="*/ 584321 h 158"/>
              <a:gd name="T70" fmla="*/ 1068824 w 258"/>
              <a:gd name="T71" fmla="*/ 610484 h 1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58" h="158" extrusionOk="0">
                <a:moveTo>
                  <a:pt x="230" y="0"/>
                </a:move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45"/>
                  <a:pt x="13" y="158"/>
                  <a:pt x="29" y="158"/>
                </a:cubicBezTo>
                <a:cubicBezTo>
                  <a:pt x="230" y="158"/>
                  <a:pt x="230" y="158"/>
                  <a:pt x="230" y="158"/>
                </a:cubicBezTo>
                <a:cubicBezTo>
                  <a:pt x="245" y="158"/>
                  <a:pt x="258" y="145"/>
                  <a:pt x="258" y="130"/>
                </a:cubicBezTo>
                <a:cubicBezTo>
                  <a:pt x="258" y="28"/>
                  <a:pt x="258" y="28"/>
                  <a:pt x="258" y="28"/>
                </a:cubicBezTo>
                <a:cubicBezTo>
                  <a:pt x="258" y="13"/>
                  <a:pt x="245" y="0"/>
                  <a:pt x="230" y="0"/>
                </a:cubicBezTo>
                <a:close/>
                <a:moveTo>
                  <a:pt x="245" y="140"/>
                </a:moveTo>
                <a:cubicBezTo>
                  <a:pt x="243" y="142"/>
                  <a:pt x="243" y="142"/>
                  <a:pt x="243" y="142"/>
                </a:cubicBezTo>
                <a:cubicBezTo>
                  <a:pt x="242" y="144"/>
                  <a:pt x="239" y="144"/>
                  <a:pt x="237" y="142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2" y="115"/>
                  <a:pt x="131" y="116"/>
                  <a:pt x="129" y="116"/>
                </a:cubicBezTo>
                <a:cubicBezTo>
                  <a:pt x="129" y="116"/>
                  <a:pt x="129" y="116"/>
                  <a:pt x="129" y="116"/>
                </a:cubicBezTo>
                <a:cubicBezTo>
                  <a:pt x="129" y="116"/>
                  <a:pt x="128" y="116"/>
                  <a:pt x="128" y="116"/>
                </a:cubicBezTo>
                <a:cubicBezTo>
                  <a:pt x="127" y="116"/>
                  <a:pt x="125" y="115"/>
                  <a:pt x="124" y="114"/>
                </a:cubicBezTo>
                <a:cubicBezTo>
                  <a:pt x="88" y="86"/>
                  <a:pt x="88" y="86"/>
                  <a:pt x="88" y="86"/>
                </a:cubicBezTo>
                <a:cubicBezTo>
                  <a:pt x="21" y="142"/>
                  <a:pt x="21" y="142"/>
                  <a:pt x="21" y="142"/>
                </a:cubicBezTo>
                <a:cubicBezTo>
                  <a:pt x="19" y="144"/>
                  <a:pt x="16" y="144"/>
                  <a:pt x="14" y="142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11" y="138"/>
                  <a:pt x="11" y="135"/>
                  <a:pt x="13" y="134"/>
                </a:cubicBezTo>
                <a:cubicBezTo>
                  <a:pt x="79" y="79"/>
                  <a:pt x="79" y="79"/>
                  <a:pt x="79" y="79"/>
                </a:cubicBezTo>
                <a:cubicBezTo>
                  <a:pt x="17" y="30"/>
                  <a:pt x="17" y="30"/>
                  <a:pt x="17" y="30"/>
                </a:cubicBezTo>
                <a:cubicBezTo>
                  <a:pt x="14" y="28"/>
                  <a:pt x="13" y="25"/>
                  <a:pt x="15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8" y="19"/>
                  <a:pt x="21" y="19"/>
                  <a:pt x="24" y="22"/>
                </a:cubicBezTo>
                <a:cubicBezTo>
                  <a:pt x="129" y="103"/>
                  <a:pt x="129" y="103"/>
                  <a:pt x="129" y="103"/>
                </a:cubicBezTo>
                <a:cubicBezTo>
                  <a:pt x="233" y="22"/>
                  <a:pt x="233" y="22"/>
                  <a:pt x="233" y="22"/>
                </a:cubicBezTo>
                <a:cubicBezTo>
                  <a:pt x="236" y="19"/>
                  <a:pt x="240" y="19"/>
                  <a:pt x="241" y="21"/>
                </a:cubicBezTo>
                <a:cubicBezTo>
                  <a:pt x="243" y="23"/>
                  <a:pt x="243" y="23"/>
                  <a:pt x="243" y="23"/>
                </a:cubicBezTo>
                <a:cubicBezTo>
                  <a:pt x="244" y="25"/>
                  <a:pt x="243" y="28"/>
                  <a:pt x="240" y="30"/>
                </a:cubicBezTo>
                <a:cubicBezTo>
                  <a:pt x="179" y="79"/>
                  <a:pt x="179" y="79"/>
                  <a:pt x="179" y="79"/>
                </a:cubicBezTo>
                <a:cubicBezTo>
                  <a:pt x="244" y="134"/>
                  <a:pt x="244" y="134"/>
                  <a:pt x="244" y="134"/>
                </a:cubicBezTo>
                <a:cubicBezTo>
                  <a:pt x="246" y="135"/>
                  <a:pt x="246" y="138"/>
                  <a:pt x="245" y="1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Google Shape;577;p24">
            <a:extLst>
              <a:ext uri="{FF2B5EF4-FFF2-40B4-BE49-F238E27FC236}">
                <a16:creationId xmlns:a16="http://schemas.microsoft.com/office/drawing/2014/main" id="{10DCE3E6-B903-413C-7BEE-5D0852254C4E}"/>
              </a:ext>
            </a:extLst>
          </p:cNvPr>
          <p:cNvSpPr>
            <a:spLocks/>
          </p:cNvSpPr>
          <p:nvPr/>
        </p:nvSpPr>
        <p:spPr bwMode="auto">
          <a:xfrm>
            <a:off x="4959145" y="2491194"/>
            <a:ext cx="742724" cy="722944"/>
          </a:xfrm>
          <a:custGeom>
            <a:avLst/>
            <a:gdLst>
              <a:gd name="T0" fmla="*/ 488764 w 239"/>
              <a:gd name="T1" fmla="*/ 554223 h 239"/>
              <a:gd name="T2" fmla="*/ 981892 w 239"/>
              <a:gd name="T3" fmla="*/ 554223 h 239"/>
              <a:gd name="T4" fmla="*/ 488764 w 239"/>
              <a:gd name="T5" fmla="*/ 1042987 h 239"/>
              <a:gd name="T6" fmla="*/ 0 w 239"/>
              <a:gd name="T7" fmla="*/ 554223 h 239"/>
              <a:gd name="T8" fmla="*/ 488764 w 239"/>
              <a:gd name="T9" fmla="*/ 61095 h 239"/>
              <a:gd name="T10" fmla="*/ 488764 w 239"/>
              <a:gd name="T11" fmla="*/ 554223 h 239"/>
              <a:gd name="T12" fmla="*/ 549860 w 239"/>
              <a:gd name="T13" fmla="*/ 0 h 239"/>
              <a:gd name="T14" fmla="*/ 549860 w 239"/>
              <a:gd name="T15" fmla="*/ 493128 h 239"/>
              <a:gd name="T16" fmla="*/ 1042988 w 239"/>
              <a:gd name="T17" fmla="*/ 493128 h 239"/>
              <a:gd name="T18" fmla="*/ 549860 w 239"/>
              <a:gd name="T19" fmla="*/ 0 h 23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9" h="239" extrusionOk="0">
                <a:moveTo>
                  <a:pt x="112" y="127"/>
                </a:moveTo>
                <a:cubicBezTo>
                  <a:pt x="225" y="127"/>
                  <a:pt x="225" y="127"/>
                  <a:pt x="225" y="127"/>
                </a:cubicBezTo>
                <a:cubicBezTo>
                  <a:pt x="225" y="189"/>
                  <a:pt x="175" y="239"/>
                  <a:pt x="112" y="239"/>
                </a:cubicBezTo>
                <a:cubicBezTo>
                  <a:pt x="50" y="239"/>
                  <a:pt x="0" y="189"/>
                  <a:pt x="0" y="127"/>
                </a:cubicBezTo>
                <a:cubicBezTo>
                  <a:pt x="0" y="64"/>
                  <a:pt x="50" y="14"/>
                  <a:pt x="112" y="14"/>
                </a:cubicBezTo>
                <a:lnTo>
                  <a:pt x="112" y="127"/>
                </a:lnTo>
                <a:close/>
                <a:moveTo>
                  <a:pt x="126" y="0"/>
                </a:moveTo>
                <a:cubicBezTo>
                  <a:pt x="126" y="113"/>
                  <a:pt x="126" y="113"/>
                  <a:pt x="126" y="113"/>
                </a:cubicBezTo>
                <a:cubicBezTo>
                  <a:pt x="239" y="113"/>
                  <a:pt x="239" y="113"/>
                  <a:pt x="239" y="113"/>
                </a:cubicBezTo>
                <a:cubicBezTo>
                  <a:pt x="239" y="51"/>
                  <a:pt x="188" y="0"/>
                  <a:pt x="1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Google Shape;578;p24">
            <a:extLst>
              <a:ext uri="{FF2B5EF4-FFF2-40B4-BE49-F238E27FC236}">
                <a16:creationId xmlns:a16="http://schemas.microsoft.com/office/drawing/2014/main" id="{FDF923F9-4D69-C983-A78F-63AAE45394EF}"/>
              </a:ext>
            </a:extLst>
          </p:cNvPr>
          <p:cNvSpPr>
            <a:spLocks/>
          </p:cNvSpPr>
          <p:nvPr/>
        </p:nvSpPr>
        <p:spPr bwMode="auto">
          <a:xfrm>
            <a:off x="3072378" y="2757484"/>
            <a:ext cx="707679" cy="689932"/>
          </a:xfrm>
          <a:custGeom>
            <a:avLst/>
            <a:gdLst>
              <a:gd name="T0" fmla="*/ 976340 w 228"/>
              <a:gd name="T1" fmla="*/ 427831 h 228"/>
              <a:gd name="T2" fmla="*/ 854298 w 228"/>
              <a:gd name="T3" fmla="*/ 406003 h 228"/>
              <a:gd name="T4" fmla="*/ 810711 w 228"/>
              <a:gd name="T5" fmla="*/ 309959 h 228"/>
              <a:gd name="T6" fmla="*/ 884808 w 228"/>
              <a:gd name="T7" fmla="*/ 209550 h 228"/>
              <a:gd name="T8" fmla="*/ 884808 w 228"/>
              <a:gd name="T9" fmla="*/ 183356 h 228"/>
              <a:gd name="T10" fmla="*/ 810711 w 228"/>
              <a:gd name="T11" fmla="*/ 109141 h 228"/>
              <a:gd name="T12" fmla="*/ 784559 w 228"/>
              <a:gd name="T13" fmla="*/ 109141 h 228"/>
              <a:gd name="T14" fmla="*/ 684310 w 228"/>
              <a:gd name="T15" fmla="*/ 183356 h 228"/>
              <a:gd name="T16" fmla="*/ 588419 w 228"/>
              <a:gd name="T17" fmla="*/ 144066 h 228"/>
              <a:gd name="T18" fmla="*/ 570985 w 228"/>
              <a:gd name="T19" fmla="*/ 17462 h 228"/>
              <a:gd name="T20" fmla="*/ 549191 w 228"/>
              <a:gd name="T21" fmla="*/ 0 h 228"/>
              <a:gd name="T22" fmla="*/ 448942 w 228"/>
              <a:gd name="T23" fmla="*/ 0 h 228"/>
              <a:gd name="T24" fmla="*/ 427149 w 228"/>
              <a:gd name="T25" fmla="*/ 17462 h 228"/>
              <a:gd name="T26" fmla="*/ 405356 w 228"/>
              <a:gd name="T27" fmla="*/ 144066 h 228"/>
              <a:gd name="T28" fmla="*/ 309465 w 228"/>
              <a:gd name="T29" fmla="*/ 183356 h 228"/>
              <a:gd name="T30" fmla="*/ 209216 w 228"/>
              <a:gd name="T31" fmla="*/ 109141 h 228"/>
              <a:gd name="T32" fmla="*/ 183064 w 228"/>
              <a:gd name="T33" fmla="*/ 109141 h 228"/>
              <a:gd name="T34" fmla="*/ 108967 w 228"/>
              <a:gd name="T35" fmla="*/ 183356 h 228"/>
              <a:gd name="T36" fmla="*/ 108967 w 228"/>
              <a:gd name="T37" fmla="*/ 209550 h 228"/>
              <a:gd name="T38" fmla="*/ 183064 w 228"/>
              <a:gd name="T39" fmla="*/ 309959 h 228"/>
              <a:gd name="T40" fmla="*/ 143836 w 228"/>
              <a:gd name="T41" fmla="*/ 406003 h 228"/>
              <a:gd name="T42" fmla="*/ 17435 w 228"/>
              <a:gd name="T43" fmla="*/ 427831 h 228"/>
              <a:gd name="T44" fmla="*/ 0 w 228"/>
              <a:gd name="T45" fmla="*/ 445294 h 228"/>
              <a:gd name="T46" fmla="*/ 0 w 228"/>
              <a:gd name="T47" fmla="*/ 550068 h 228"/>
              <a:gd name="T48" fmla="*/ 17435 w 228"/>
              <a:gd name="T49" fmla="*/ 571897 h 228"/>
              <a:gd name="T50" fmla="*/ 143836 w 228"/>
              <a:gd name="T51" fmla="*/ 589359 h 228"/>
              <a:gd name="T52" fmla="*/ 183064 w 228"/>
              <a:gd name="T53" fmla="*/ 685403 h 228"/>
              <a:gd name="T54" fmla="*/ 108967 w 228"/>
              <a:gd name="T55" fmla="*/ 785812 h 228"/>
              <a:gd name="T56" fmla="*/ 108967 w 228"/>
              <a:gd name="T57" fmla="*/ 812006 h 228"/>
              <a:gd name="T58" fmla="*/ 183064 w 228"/>
              <a:gd name="T59" fmla="*/ 886221 h 228"/>
              <a:gd name="T60" fmla="*/ 209216 w 228"/>
              <a:gd name="T61" fmla="*/ 886221 h 228"/>
              <a:gd name="T62" fmla="*/ 309465 w 228"/>
              <a:gd name="T63" fmla="*/ 812006 h 228"/>
              <a:gd name="T64" fmla="*/ 405356 w 228"/>
              <a:gd name="T65" fmla="*/ 851296 h 228"/>
              <a:gd name="T66" fmla="*/ 427149 w 228"/>
              <a:gd name="T67" fmla="*/ 977900 h 228"/>
              <a:gd name="T68" fmla="*/ 448942 w 228"/>
              <a:gd name="T69" fmla="*/ 995362 h 228"/>
              <a:gd name="T70" fmla="*/ 549191 w 228"/>
              <a:gd name="T71" fmla="*/ 995362 h 228"/>
              <a:gd name="T72" fmla="*/ 570985 w 228"/>
              <a:gd name="T73" fmla="*/ 977900 h 228"/>
              <a:gd name="T74" fmla="*/ 588419 w 228"/>
              <a:gd name="T75" fmla="*/ 851296 h 228"/>
              <a:gd name="T76" fmla="*/ 684310 w 228"/>
              <a:gd name="T77" fmla="*/ 812006 h 228"/>
              <a:gd name="T78" fmla="*/ 784559 w 228"/>
              <a:gd name="T79" fmla="*/ 886221 h 228"/>
              <a:gd name="T80" fmla="*/ 810711 w 228"/>
              <a:gd name="T81" fmla="*/ 886221 h 228"/>
              <a:gd name="T82" fmla="*/ 884808 w 228"/>
              <a:gd name="T83" fmla="*/ 812006 h 228"/>
              <a:gd name="T84" fmla="*/ 884808 w 228"/>
              <a:gd name="T85" fmla="*/ 785812 h 228"/>
              <a:gd name="T86" fmla="*/ 810711 w 228"/>
              <a:gd name="T87" fmla="*/ 685403 h 228"/>
              <a:gd name="T88" fmla="*/ 854298 w 228"/>
              <a:gd name="T89" fmla="*/ 589359 h 228"/>
              <a:gd name="T90" fmla="*/ 976340 w 228"/>
              <a:gd name="T91" fmla="*/ 571897 h 228"/>
              <a:gd name="T92" fmla="*/ 993775 w 228"/>
              <a:gd name="T93" fmla="*/ 550068 h 228"/>
              <a:gd name="T94" fmla="*/ 993775 w 228"/>
              <a:gd name="T95" fmla="*/ 445294 h 228"/>
              <a:gd name="T96" fmla="*/ 976340 w 228"/>
              <a:gd name="T97" fmla="*/ 427831 h 228"/>
              <a:gd name="T98" fmla="*/ 496888 w 228"/>
              <a:gd name="T99" fmla="*/ 681037 h 228"/>
              <a:gd name="T100" fmla="*/ 313824 w 228"/>
              <a:gd name="T101" fmla="*/ 497681 h 228"/>
              <a:gd name="T102" fmla="*/ 496888 w 228"/>
              <a:gd name="T103" fmla="*/ 314325 h 228"/>
              <a:gd name="T104" fmla="*/ 679951 w 228"/>
              <a:gd name="T105" fmla="*/ 497681 h 228"/>
              <a:gd name="T106" fmla="*/ 496888 w 228"/>
              <a:gd name="T107" fmla="*/ 681037 h 2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28" h="228" extrusionOk="0">
                <a:moveTo>
                  <a:pt x="224" y="98"/>
                </a:moveTo>
                <a:cubicBezTo>
                  <a:pt x="196" y="93"/>
                  <a:pt x="196" y="93"/>
                  <a:pt x="196" y="93"/>
                </a:cubicBezTo>
                <a:cubicBezTo>
                  <a:pt x="194" y="85"/>
                  <a:pt x="190" y="78"/>
                  <a:pt x="186" y="71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5" y="46"/>
                  <a:pt x="205" y="43"/>
                  <a:pt x="203" y="42"/>
                </a:cubicBezTo>
                <a:cubicBezTo>
                  <a:pt x="186" y="25"/>
                  <a:pt x="186" y="25"/>
                  <a:pt x="186" y="25"/>
                </a:cubicBezTo>
                <a:cubicBezTo>
                  <a:pt x="185" y="24"/>
                  <a:pt x="182" y="24"/>
                  <a:pt x="180" y="25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0" y="38"/>
                  <a:pt x="143" y="35"/>
                  <a:pt x="135" y="33"/>
                </a:cubicBezTo>
                <a:cubicBezTo>
                  <a:pt x="131" y="4"/>
                  <a:pt x="131" y="4"/>
                  <a:pt x="131" y="4"/>
                </a:cubicBezTo>
                <a:cubicBezTo>
                  <a:pt x="130" y="2"/>
                  <a:pt x="128" y="0"/>
                  <a:pt x="126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0" y="0"/>
                  <a:pt x="98" y="2"/>
                  <a:pt x="98" y="4"/>
                </a:cubicBezTo>
                <a:cubicBezTo>
                  <a:pt x="93" y="33"/>
                  <a:pt x="93" y="33"/>
                  <a:pt x="93" y="33"/>
                </a:cubicBezTo>
                <a:cubicBezTo>
                  <a:pt x="86" y="35"/>
                  <a:pt x="78" y="38"/>
                  <a:pt x="71" y="42"/>
                </a:cubicBezTo>
                <a:cubicBezTo>
                  <a:pt x="48" y="25"/>
                  <a:pt x="48" y="25"/>
                  <a:pt x="48" y="25"/>
                </a:cubicBezTo>
                <a:cubicBezTo>
                  <a:pt x="46" y="24"/>
                  <a:pt x="44" y="24"/>
                  <a:pt x="42" y="25"/>
                </a:cubicBezTo>
                <a:cubicBezTo>
                  <a:pt x="25" y="42"/>
                  <a:pt x="25" y="42"/>
                  <a:pt x="25" y="42"/>
                </a:cubicBezTo>
                <a:cubicBezTo>
                  <a:pt x="24" y="43"/>
                  <a:pt x="24" y="46"/>
                  <a:pt x="25" y="48"/>
                </a:cubicBezTo>
                <a:cubicBezTo>
                  <a:pt x="42" y="71"/>
                  <a:pt x="42" y="71"/>
                  <a:pt x="42" y="71"/>
                </a:cubicBezTo>
                <a:cubicBezTo>
                  <a:pt x="38" y="78"/>
                  <a:pt x="35" y="85"/>
                  <a:pt x="33" y="93"/>
                </a:cubicBezTo>
                <a:cubicBezTo>
                  <a:pt x="4" y="98"/>
                  <a:pt x="4" y="98"/>
                  <a:pt x="4" y="98"/>
                </a:cubicBezTo>
                <a:cubicBezTo>
                  <a:pt x="2" y="98"/>
                  <a:pt x="0" y="100"/>
                  <a:pt x="0" y="102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8"/>
                  <a:pt x="2" y="130"/>
                  <a:pt x="4" y="131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5" y="143"/>
                  <a:pt x="38" y="150"/>
                  <a:pt x="42" y="157"/>
                </a:cubicBezTo>
                <a:cubicBezTo>
                  <a:pt x="25" y="180"/>
                  <a:pt x="25" y="180"/>
                  <a:pt x="25" y="180"/>
                </a:cubicBezTo>
                <a:cubicBezTo>
                  <a:pt x="24" y="182"/>
                  <a:pt x="24" y="185"/>
                  <a:pt x="25" y="186"/>
                </a:cubicBezTo>
                <a:cubicBezTo>
                  <a:pt x="42" y="203"/>
                  <a:pt x="42" y="203"/>
                  <a:pt x="42" y="203"/>
                </a:cubicBezTo>
                <a:cubicBezTo>
                  <a:pt x="44" y="204"/>
                  <a:pt x="46" y="205"/>
                  <a:pt x="48" y="203"/>
                </a:cubicBezTo>
                <a:cubicBezTo>
                  <a:pt x="71" y="186"/>
                  <a:pt x="71" y="186"/>
                  <a:pt x="71" y="186"/>
                </a:cubicBezTo>
                <a:cubicBezTo>
                  <a:pt x="78" y="190"/>
                  <a:pt x="86" y="193"/>
                  <a:pt x="93" y="195"/>
                </a:cubicBezTo>
                <a:cubicBezTo>
                  <a:pt x="98" y="224"/>
                  <a:pt x="98" y="224"/>
                  <a:pt x="98" y="224"/>
                </a:cubicBezTo>
                <a:cubicBezTo>
                  <a:pt x="98" y="226"/>
                  <a:pt x="100" y="228"/>
                  <a:pt x="103" y="228"/>
                </a:cubicBezTo>
                <a:cubicBezTo>
                  <a:pt x="126" y="228"/>
                  <a:pt x="126" y="228"/>
                  <a:pt x="126" y="228"/>
                </a:cubicBezTo>
                <a:cubicBezTo>
                  <a:pt x="128" y="228"/>
                  <a:pt x="130" y="226"/>
                  <a:pt x="131" y="224"/>
                </a:cubicBezTo>
                <a:cubicBezTo>
                  <a:pt x="135" y="195"/>
                  <a:pt x="135" y="195"/>
                  <a:pt x="135" y="195"/>
                </a:cubicBezTo>
                <a:cubicBezTo>
                  <a:pt x="143" y="193"/>
                  <a:pt x="150" y="190"/>
                  <a:pt x="157" y="186"/>
                </a:cubicBezTo>
                <a:cubicBezTo>
                  <a:pt x="180" y="203"/>
                  <a:pt x="180" y="203"/>
                  <a:pt x="180" y="203"/>
                </a:cubicBezTo>
                <a:cubicBezTo>
                  <a:pt x="182" y="205"/>
                  <a:pt x="185" y="204"/>
                  <a:pt x="186" y="203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205" y="185"/>
                  <a:pt x="205" y="182"/>
                  <a:pt x="203" y="180"/>
                </a:cubicBezTo>
                <a:cubicBezTo>
                  <a:pt x="186" y="157"/>
                  <a:pt x="186" y="157"/>
                  <a:pt x="186" y="157"/>
                </a:cubicBezTo>
                <a:cubicBezTo>
                  <a:pt x="190" y="150"/>
                  <a:pt x="194" y="143"/>
                  <a:pt x="196" y="135"/>
                </a:cubicBezTo>
                <a:cubicBezTo>
                  <a:pt x="224" y="131"/>
                  <a:pt x="224" y="131"/>
                  <a:pt x="224" y="131"/>
                </a:cubicBezTo>
                <a:cubicBezTo>
                  <a:pt x="226" y="130"/>
                  <a:pt x="228" y="128"/>
                  <a:pt x="228" y="126"/>
                </a:cubicBezTo>
                <a:cubicBezTo>
                  <a:pt x="228" y="102"/>
                  <a:pt x="228" y="102"/>
                  <a:pt x="228" y="102"/>
                </a:cubicBezTo>
                <a:cubicBezTo>
                  <a:pt x="228" y="100"/>
                  <a:pt x="226" y="98"/>
                  <a:pt x="224" y="98"/>
                </a:cubicBezTo>
                <a:close/>
                <a:moveTo>
                  <a:pt x="114" y="156"/>
                </a:moveTo>
                <a:cubicBezTo>
                  <a:pt x="91" y="156"/>
                  <a:pt x="72" y="137"/>
                  <a:pt x="72" y="114"/>
                </a:cubicBezTo>
                <a:cubicBezTo>
                  <a:pt x="72" y="91"/>
                  <a:pt x="91" y="72"/>
                  <a:pt x="114" y="72"/>
                </a:cubicBezTo>
                <a:cubicBezTo>
                  <a:pt x="137" y="72"/>
                  <a:pt x="156" y="91"/>
                  <a:pt x="156" y="114"/>
                </a:cubicBezTo>
                <a:cubicBezTo>
                  <a:pt x="156" y="137"/>
                  <a:pt x="137" y="156"/>
                  <a:pt x="114" y="1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Google Shape;579;p24">
            <a:extLst>
              <a:ext uri="{FF2B5EF4-FFF2-40B4-BE49-F238E27FC236}">
                <a16:creationId xmlns:a16="http://schemas.microsoft.com/office/drawing/2014/main" id="{12B80714-DBC4-33A2-DC66-BB7D15EC6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354" y="3169023"/>
            <a:ext cx="1275745" cy="19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133F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C133F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TIPO DE CAMBIO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Google Shape;580;p24">
            <a:extLst>
              <a:ext uri="{FF2B5EF4-FFF2-40B4-BE49-F238E27FC236}">
                <a16:creationId xmlns:a16="http://schemas.microsoft.com/office/drawing/2014/main" id="{4214CD20-6326-C78B-BD05-2E4FD68D0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4185" y="1327001"/>
            <a:ext cx="888051" cy="29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24956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24956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LIQUIDEZ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Google Shape;581;p24">
            <a:extLst>
              <a:ext uri="{FF2B5EF4-FFF2-40B4-BE49-F238E27FC236}">
                <a16:creationId xmlns:a16="http://schemas.microsoft.com/office/drawing/2014/main" id="{CD1ADA01-A26C-2CE1-6EAB-FD9D7E338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7768" y="1191656"/>
            <a:ext cx="1734950" cy="29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12B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s-EC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912B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CLIMA DE NEGOCIOS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Google Shape;582;p24">
            <a:extLst>
              <a:ext uri="{FF2B5EF4-FFF2-40B4-BE49-F238E27FC236}">
                <a16:creationId xmlns:a16="http://schemas.microsoft.com/office/drawing/2014/main" id="{93239BAA-3D60-B39A-4924-872C9A9A6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4880" y="3081451"/>
            <a:ext cx="1002507" cy="29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AB320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AB320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RIESGO-PAIS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Google Shape;583;p24">
            <a:extLst>
              <a:ext uri="{FF2B5EF4-FFF2-40B4-BE49-F238E27FC236}">
                <a16:creationId xmlns:a16="http://schemas.microsoft.com/office/drawing/2014/main" id="{5D600879-58E8-AA73-7D84-3C70FD80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4" y="3044681"/>
            <a:ext cx="704288" cy="103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133F"/>
              </a:buClr>
              <a:buSzPts val="80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8C133F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1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Google Shape;584;p24">
            <a:extLst>
              <a:ext uri="{FF2B5EF4-FFF2-40B4-BE49-F238E27FC236}">
                <a16:creationId xmlns:a16="http://schemas.microsoft.com/office/drawing/2014/main" id="{04065C03-6D74-90D6-E6C6-1F7BF15FF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5830" y="1164147"/>
            <a:ext cx="550604" cy="103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24956"/>
              </a:buClr>
              <a:buSzPts val="80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24956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2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Google Shape;585;p24">
            <a:extLst>
              <a:ext uri="{FF2B5EF4-FFF2-40B4-BE49-F238E27FC236}">
                <a16:creationId xmlns:a16="http://schemas.microsoft.com/office/drawing/2014/main" id="{7E541112-7626-821C-D01E-CC5424382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862" y="1071942"/>
            <a:ext cx="496906" cy="103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12B"/>
              </a:buClr>
              <a:buSzPts val="80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912B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3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Google Shape;586;p24">
            <a:extLst>
              <a:ext uri="{FF2B5EF4-FFF2-40B4-BE49-F238E27FC236}">
                <a16:creationId xmlns:a16="http://schemas.microsoft.com/office/drawing/2014/main" id="{C3F28298-E1C8-A8D3-2066-A821F6747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852" y="3102280"/>
            <a:ext cx="588751" cy="109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C54A"/>
              </a:buClr>
              <a:buSzPts val="84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54A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4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587;p24">
            <a:extLst>
              <a:ext uri="{FF2B5EF4-FFF2-40B4-BE49-F238E27FC236}">
                <a16:creationId xmlns:a16="http://schemas.microsoft.com/office/drawing/2014/main" id="{28EB09A7-DEA6-74FC-8A9C-793779C60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705" y="1487655"/>
            <a:ext cx="1641454" cy="41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Un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exceso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reservas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internacionales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puede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presionar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el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tipo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cambio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Google Shape;588;p24">
            <a:extLst>
              <a:ext uri="{FF2B5EF4-FFF2-40B4-BE49-F238E27FC236}">
                <a16:creationId xmlns:a16="http://schemas.microsoft.com/office/drawing/2014/main" id="{C52C240E-9705-DD64-BEBB-F2A040B5B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225" y="1355612"/>
            <a:ext cx="1683131" cy="41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Un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manejo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correcto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de las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reservas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internacionales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ofrecen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estabilidad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a la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economía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Google Shape;589;p24">
            <a:extLst>
              <a:ext uri="{FF2B5EF4-FFF2-40B4-BE49-F238E27FC236}">
                <a16:creationId xmlns:a16="http://schemas.microsoft.com/office/drawing/2014/main" id="{EACCB561-EDF0-7EC5-8C2D-947D94A72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834" y="3289343"/>
            <a:ext cx="1137624" cy="71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Nivel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correcto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de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reservas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internacionales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es una Buena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señalan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para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atraer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capitales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Shape 146">
            <a:extLst>
              <a:ext uri="{FF2B5EF4-FFF2-40B4-BE49-F238E27FC236}">
                <a16:creationId xmlns:a16="http://schemas.microsoft.com/office/drawing/2014/main" id="{9D9D4D19-14A3-62E3-9DEB-A2F65A23F386}"/>
              </a:ext>
            </a:extLst>
          </p:cNvPr>
          <p:cNvSpPr txBox="1">
            <a:spLocks/>
          </p:cNvSpPr>
          <p:nvPr/>
        </p:nvSpPr>
        <p:spPr>
          <a:xfrm>
            <a:off x="1249135" y="259641"/>
            <a:ext cx="6538221" cy="68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/>
                <a:sym typeface="Dosis"/>
              </a:rPr>
              <a:t>Las reservas internacionales es clave para manejar el tipo de cambio y liquidez de una economía.</a:t>
            </a:r>
          </a:p>
        </p:txBody>
      </p:sp>
    </p:spTree>
    <p:extLst>
      <p:ext uri="{BB962C8B-B14F-4D97-AF65-F5344CB8AC3E}">
        <p14:creationId xmlns:p14="http://schemas.microsoft.com/office/powerpoint/2010/main" val="36081651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5620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72F442E-D32D-245E-D8FD-AB368862A8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" b="12425"/>
          <a:stretch/>
        </p:blipFill>
        <p:spPr>
          <a:xfrm>
            <a:off x="0" y="3500"/>
            <a:ext cx="9144000" cy="5145165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7C85FAE6-B572-8D0E-B512-13890707EA21}"/>
              </a:ext>
            </a:extLst>
          </p:cNvPr>
          <p:cNvSpPr/>
          <p:nvPr/>
        </p:nvSpPr>
        <p:spPr>
          <a:xfrm>
            <a:off x="3412671" y="1477737"/>
            <a:ext cx="2343150" cy="221252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V. SECTOR PÚBLICO</a:t>
            </a:r>
          </a:p>
        </p:txBody>
      </p:sp>
    </p:spTree>
    <p:extLst>
      <p:ext uri="{BB962C8B-B14F-4D97-AF65-F5344CB8AC3E}">
        <p14:creationId xmlns:p14="http://schemas.microsoft.com/office/powerpoint/2010/main" val="9780193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Cuando el gasto del sector público es mayor que los ingresos, y se tiene que financiar, ya sea con recursos nacionales o extranjeros.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53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5" name="Shape 127">
            <a:extLst>
              <a:ext uri="{FF2B5EF4-FFF2-40B4-BE49-F238E27FC236}">
                <a16:creationId xmlns:a16="http://schemas.microsoft.com/office/drawing/2014/main" id="{CBBCAA57-38A2-CC50-0A72-3212E7DE0F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15880" y="2432957"/>
            <a:ext cx="5807434" cy="16549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V.1 </a:t>
            </a:r>
            <a:r>
              <a:rPr lang="en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Déficit y/o Superávit Fiscal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6754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1104899" y="276075"/>
            <a:ext cx="7153275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El papel del Estado es importante en la economía</a:t>
            </a:r>
            <a:endParaRPr sz="2800" dirty="0"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54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Freeform 1">
            <a:extLst>
              <a:ext uri="{FF2B5EF4-FFF2-40B4-BE49-F238E27FC236}">
                <a16:creationId xmlns:a16="http://schemas.microsoft.com/office/drawing/2014/main" id="{87E66D40-47FF-4570-B2F4-ADB7BA8A7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949" y="1072079"/>
            <a:ext cx="1741275" cy="1483226"/>
          </a:xfrm>
          <a:custGeom>
            <a:avLst/>
            <a:gdLst>
              <a:gd name="T0" fmla="*/ 2022826 w 6963"/>
              <a:gd name="T1" fmla="*/ 1602561 h 5933"/>
              <a:gd name="T2" fmla="*/ 1065233 w 6963"/>
              <a:gd name="T3" fmla="*/ 1549658 h 5933"/>
              <a:gd name="T4" fmla="*/ 935994 w 6963"/>
              <a:gd name="T5" fmla="*/ 1548938 h 5933"/>
              <a:gd name="T6" fmla="*/ 346678 w 6963"/>
              <a:gd name="T7" fmla="*/ 1983677 h 5933"/>
              <a:gd name="T8" fmla="*/ 142559 w 6963"/>
              <a:gd name="T9" fmla="*/ 2134828 h 5933"/>
              <a:gd name="T10" fmla="*/ 0 w 6963"/>
              <a:gd name="T11" fmla="*/ 1909181 h 5933"/>
              <a:gd name="T12" fmla="*/ 199079 w 6963"/>
              <a:gd name="T13" fmla="*/ 1761989 h 5933"/>
              <a:gd name="T14" fmla="*/ 770395 w 6963"/>
              <a:gd name="T15" fmla="*/ 1340206 h 5933"/>
              <a:gd name="T16" fmla="*/ 824034 w 6963"/>
              <a:gd name="T17" fmla="*/ 1258512 h 5933"/>
              <a:gd name="T18" fmla="*/ 800275 w 6963"/>
              <a:gd name="T19" fmla="*/ 1153426 h 5933"/>
              <a:gd name="T20" fmla="*/ 1136872 w 6963"/>
              <a:gd name="T21" fmla="*/ 243641 h 5933"/>
              <a:gd name="T22" fmla="*/ 2261505 w 6963"/>
              <a:gd name="T23" fmla="*/ 481524 h 5933"/>
              <a:gd name="T24" fmla="*/ 2022826 w 6963"/>
              <a:gd name="T25" fmla="*/ 1602561 h 593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963" h="5933">
                <a:moveTo>
                  <a:pt x="5619" y="4453"/>
                </a:moveTo>
                <a:cubicBezTo>
                  <a:pt x="4750" y="5016"/>
                  <a:pt x="3660" y="4892"/>
                  <a:pt x="2959" y="4306"/>
                </a:cubicBezTo>
                <a:cubicBezTo>
                  <a:pt x="2853" y="4218"/>
                  <a:pt x="2711" y="4222"/>
                  <a:pt x="2600" y="4304"/>
                </a:cubicBezTo>
                <a:lnTo>
                  <a:pt x="963" y="5512"/>
                </a:lnTo>
                <a:lnTo>
                  <a:pt x="396" y="5932"/>
                </a:lnTo>
                <a:cubicBezTo>
                  <a:pt x="315" y="5692"/>
                  <a:pt x="178" y="5477"/>
                  <a:pt x="0" y="5305"/>
                </a:cubicBezTo>
                <a:lnTo>
                  <a:pt x="553" y="4896"/>
                </a:lnTo>
                <a:cubicBezTo>
                  <a:pt x="556" y="4894"/>
                  <a:pt x="2136" y="3726"/>
                  <a:pt x="2140" y="3724"/>
                </a:cubicBezTo>
                <a:cubicBezTo>
                  <a:pt x="2222" y="3683"/>
                  <a:pt x="2277" y="3584"/>
                  <a:pt x="2289" y="3497"/>
                </a:cubicBezTo>
                <a:cubicBezTo>
                  <a:pt x="2304" y="3392"/>
                  <a:pt x="2251" y="3304"/>
                  <a:pt x="2223" y="3205"/>
                </a:cubicBezTo>
                <a:cubicBezTo>
                  <a:pt x="1946" y="2274"/>
                  <a:pt x="2299" y="1234"/>
                  <a:pt x="3158" y="677"/>
                </a:cubicBezTo>
                <a:cubicBezTo>
                  <a:pt x="4204" y="0"/>
                  <a:pt x="5603" y="296"/>
                  <a:pt x="6282" y="1338"/>
                </a:cubicBezTo>
                <a:cubicBezTo>
                  <a:pt x="6962" y="2382"/>
                  <a:pt x="6664" y="3776"/>
                  <a:pt x="5619" y="4453"/>
                </a:cubicBez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617EF897-CD08-44AD-A37A-2DD6381C1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589" y="1828579"/>
            <a:ext cx="1682828" cy="1463376"/>
          </a:xfrm>
          <a:custGeom>
            <a:avLst/>
            <a:gdLst>
              <a:gd name="T0" fmla="*/ 0 w 6729"/>
              <a:gd name="T1" fmla="*/ 223510 h 5853"/>
              <a:gd name="T2" fmla="*/ 135365 w 6729"/>
              <a:gd name="T3" fmla="*/ 0 h 5853"/>
              <a:gd name="T4" fmla="*/ 1006235 w 6729"/>
              <a:gd name="T5" fmla="*/ 630580 h 5853"/>
              <a:gd name="T6" fmla="*/ 1110279 w 6729"/>
              <a:gd name="T7" fmla="*/ 644977 h 5853"/>
              <a:gd name="T8" fmla="*/ 1127920 w 6729"/>
              <a:gd name="T9" fmla="*/ 637059 h 5853"/>
              <a:gd name="T10" fmla="*/ 2122994 w 6729"/>
              <a:gd name="T11" fmla="*/ 644977 h 5853"/>
              <a:gd name="T12" fmla="*/ 2408124 w 6729"/>
              <a:gd name="T13" fmla="*/ 1197814 h 5853"/>
              <a:gd name="T14" fmla="*/ 2230278 w 6729"/>
              <a:gd name="T15" fmla="*/ 1756051 h 5853"/>
              <a:gd name="T16" fmla="*/ 1716180 w 6729"/>
              <a:gd name="T17" fmla="*/ 2037868 h 5853"/>
              <a:gd name="T18" fmla="*/ 858630 w 6729"/>
              <a:gd name="T19" fmla="*/ 1046288 h 5853"/>
              <a:gd name="T20" fmla="*/ 862230 w 6729"/>
              <a:gd name="T21" fmla="*/ 847972 h 5853"/>
              <a:gd name="T22" fmla="*/ 0 w 6729"/>
              <a:gd name="T23" fmla="*/ 223510 h 585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729" h="5853">
                <a:moveTo>
                  <a:pt x="0" y="621"/>
                </a:moveTo>
                <a:cubicBezTo>
                  <a:pt x="173" y="447"/>
                  <a:pt x="302" y="234"/>
                  <a:pt x="376" y="0"/>
                </a:cubicBezTo>
                <a:cubicBezTo>
                  <a:pt x="376" y="0"/>
                  <a:pt x="2794" y="1751"/>
                  <a:pt x="2795" y="1752"/>
                </a:cubicBezTo>
                <a:cubicBezTo>
                  <a:pt x="2876" y="1810"/>
                  <a:pt x="2983" y="1829"/>
                  <a:pt x="3084" y="1792"/>
                </a:cubicBezTo>
                <a:cubicBezTo>
                  <a:pt x="3101" y="1786"/>
                  <a:pt x="3118" y="1779"/>
                  <a:pt x="3133" y="1770"/>
                </a:cubicBezTo>
                <a:cubicBezTo>
                  <a:pt x="3926" y="1135"/>
                  <a:pt x="5082" y="1119"/>
                  <a:pt x="5897" y="1792"/>
                </a:cubicBezTo>
                <a:cubicBezTo>
                  <a:pt x="6380" y="2189"/>
                  <a:pt x="6649" y="2750"/>
                  <a:pt x="6689" y="3328"/>
                </a:cubicBezTo>
                <a:cubicBezTo>
                  <a:pt x="6728" y="3870"/>
                  <a:pt x="6568" y="4427"/>
                  <a:pt x="6195" y="4879"/>
                </a:cubicBezTo>
                <a:cubicBezTo>
                  <a:pt x="5822" y="5332"/>
                  <a:pt x="5306" y="5596"/>
                  <a:pt x="4767" y="5662"/>
                </a:cubicBezTo>
                <a:cubicBezTo>
                  <a:pt x="3203" y="5852"/>
                  <a:pt x="1982" y="4391"/>
                  <a:pt x="2385" y="2907"/>
                </a:cubicBezTo>
                <a:cubicBezTo>
                  <a:pt x="2436" y="2719"/>
                  <a:pt x="2583" y="2519"/>
                  <a:pt x="2395" y="2356"/>
                </a:cubicBezTo>
                <a:lnTo>
                  <a:pt x="0" y="621"/>
                </a:ln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E71C3EE7-2ED7-4FA0-928B-E0F7B2A5D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92" y="3033907"/>
            <a:ext cx="1200917" cy="1884634"/>
          </a:xfrm>
          <a:custGeom>
            <a:avLst/>
            <a:gdLst>
              <a:gd name="T0" fmla="*/ 699216 w 4804"/>
              <a:gd name="T1" fmla="*/ 2683512 h 7535"/>
              <a:gd name="T2" fmla="*/ 107239 w 4804"/>
              <a:gd name="T3" fmla="*/ 2228759 h 7535"/>
              <a:gd name="T4" fmla="*/ 84208 w 4804"/>
              <a:gd name="T5" fmla="*/ 1584615 h 7535"/>
              <a:gd name="T6" fmla="*/ 927370 w 4804"/>
              <a:gd name="T7" fmla="*/ 1066132 h 7535"/>
              <a:gd name="T8" fmla="*/ 969834 w 4804"/>
              <a:gd name="T9" fmla="*/ 1041648 h 7535"/>
              <a:gd name="T10" fmla="*/ 1004381 w 4804"/>
              <a:gd name="T11" fmla="*/ 981518 h 7535"/>
              <a:gd name="T12" fmla="*/ 1004740 w 4804"/>
              <a:gd name="T13" fmla="*/ 980798 h 7535"/>
              <a:gd name="T14" fmla="*/ 1317822 w 4804"/>
              <a:gd name="T15" fmla="*/ 0 h 7535"/>
              <a:gd name="T16" fmla="*/ 1566128 w 4804"/>
              <a:gd name="T17" fmla="*/ 59770 h 7535"/>
              <a:gd name="T18" fmla="*/ 1581243 w 4804"/>
              <a:gd name="T19" fmla="*/ 59770 h 7535"/>
              <a:gd name="T20" fmla="*/ 1257725 w 4804"/>
              <a:gd name="T21" fmla="*/ 1072253 h 7535"/>
              <a:gd name="T22" fmla="*/ 1277517 w 4804"/>
              <a:gd name="T23" fmla="*/ 1179550 h 7535"/>
              <a:gd name="T24" fmla="*/ 1291192 w 4804"/>
              <a:gd name="T25" fmla="*/ 1194312 h 7535"/>
              <a:gd name="T26" fmla="*/ 1634143 w 4804"/>
              <a:gd name="T27" fmla="*/ 2094817 h 7535"/>
              <a:gd name="T28" fmla="*/ 1607873 w 4804"/>
              <a:gd name="T29" fmla="*/ 2174030 h 7535"/>
              <a:gd name="T30" fmla="*/ 1157323 w 4804"/>
              <a:gd name="T31" fmla="*/ 2634904 h 7535"/>
              <a:gd name="T32" fmla="*/ 699216 w 4804"/>
              <a:gd name="T33" fmla="*/ 2683512 h 753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804" h="7535">
                <a:moveTo>
                  <a:pt x="1943" y="7453"/>
                </a:moveTo>
                <a:cubicBezTo>
                  <a:pt x="1155" y="7293"/>
                  <a:pt x="593" y="6814"/>
                  <a:pt x="298" y="6190"/>
                </a:cubicBezTo>
                <a:cubicBezTo>
                  <a:pt x="42" y="5648"/>
                  <a:pt x="0" y="5005"/>
                  <a:pt x="234" y="4401"/>
                </a:cubicBezTo>
                <a:cubicBezTo>
                  <a:pt x="611" y="3427"/>
                  <a:pt x="1586" y="2862"/>
                  <a:pt x="2577" y="2961"/>
                </a:cubicBezTo>
                <a:cubicBezTo>
                  <a:pt x="2612" y="2964"/>
                  <a:pt x="2672" y="2914"/>
                  <a:pt x="2695" y="2893"/>
                </a:cubicBezTo>
                <a:cubicBezTo>
                  <a:pt x="2743" y="2848"/>
                  <a:pt x="2776" y="2790"/>
                  <a:pt x="2791" y="2726"/>
                </a:cubicBezTo>
                <a:cubicBezTo>
                  <a:pt x="2792" y="2725"/>
                  <a:pt x="2792" y="2725"/>
                  <a:pt x="2792" y="2724"/>
                </a:cubicBezTo>
                <a:lnTo>
                  <a:pt x="3662" y="0"/>
                </a:lnTo>
                <a:cubicBezTo>
                  <a:pt x="3868" y="107"/>
                  <a:pt x="4103" y="166"/>
                  <a:pt x="4352" y="166"/>
                </a:cubicBezTo>
                <a:cubicBezTo>
                  <a:pt x="4366" y="166"/>
                  <a:pt x="4380" y="166"/>
                  <a:pt x="4394" y="166"/>
                </a:cubicBezTo>
                <a:cubicBezTo>
                  <a:pt x="4394" y="166"/>
                  <a:pt x="3496" y="2978"/>
                  <a:pt x="3495" y="2978"/>
                </a:cubicBezTo>
                <a:cubicBezTo>
                  <a:pt x="3464" y="3077"/>
                  <a:pt x="3481" y="3189"/>
                  <a:pt x="3550" y="3276"/>
                </a:cubicBezTo>
                <a:cubicBezTo>
                  <a:pt x="3561" y="3291"/>
                  <a:pt x="3574" y="3304"/>
                  <a:pt x="3588" y="3317"/>
                </a:cubicBezTo>
                <a:cubicBezTo>
                  <a:pt x="4407" y="3848"/>
                  <a:pt x="4803" y="4860"/>
                  <a:pt x="4541" y="5818"/>
                </a:cubicBezTo>
                <a:cubicBezTo>
                  <a:pt x="4520" y="5892"/>
                  <a:pt x="4496" y="5966"/>
                  <a:pt x="4468" y="6038"/>
                </a:cubicBezTo>
                <a:cubicBezTo>
                  <a:pt x="4234" y="6642"/>
                  <a:pt x="3771" y="7089"/>
                  <a:pt x="3216" y="7318"/>
                </a:cubicBezTo>
                <a:cubicBezTo>
                  <a:pt x="2822" y="7481"/>
                  <a:pt x="2380" y="7534"/>
                  <a:pt x="1943" y="7453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365E656E-3EA3-4179-9119-D6309B2E5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9199" y="3944796"/>
            <a:ext cx="782967" cy="782967"/>
          </a:xfrm>
          <a:custGeom>
            <a:avLst/>
            <a:gdLst>
              <a:gd name="T0" fmla="*/ 1126765 w 3130"/>
              <a:gd name="T1" fmla="*/ 563563 h 3130"/>
              <a:gd name="T2" fmla="*/ 563563 w 3130"/>
              <a:gd name="T3" fmla="*/ 1126765 h 3130"/>
              <a:gd name="T4" fmla="*/ 12964 w 3130"/>
              <a:gd name="T5" fmla="*/ 683477 h 3130"/>
              <a:gd name="T6" fmla="*/ 0 w 3130"/>
              <a:gd name="T7" fmla="*/ 563563 h 3130"/>
              <a:gd name="T8" fmla="*/ 20526 w 3130"/>
              <a:gd name="T9" fmla="*/ 411959 h 3130"/>
              <a:gd name="T10" fmla="*/ 563563 w 3130"/>
              <a:gd name="T11" fmla="*/ 0 h 3130"/>
              <a:gd name="T12" fmla="*/ 1126765 w 3130"/>
              <a:gd name="T13" fmla="*/ 563563 h 31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30" h="3130">
                <a:moveTo>
                  <a:pt x="3129" y="1565"/>
                </a:moveTo>
                <a:cubicBezTo>
                  <a:pt x="3129" y="2429"/>
                  <a:pt x="2428" y="3129"/>
                  <a:pt x="1565" y="3129"/>
                </a:cubicBezTo>
                <a:cubicBezTo>
                  <a:pt x="815" y="3129"/>
                  <a:pt x="189" y="2602"/>
                  <a:pt x="36" y="1898"/>
                </a:cubicBezTo>
                <a:cubicBezTo>
                  <a:pt x="13" y="1791"/>
                  <a:pt x="0" y="1679"/>
                  <a:pt x="0" y="1565"/>
                </a:cubicBezTo>
                <a:cubicBezTo>
                  <a:pt x="0" y="1419"/>
                  <a:pt x="20" y="1278"/>
                  <a:pt x="57" y="1144"/>
                </a:cubicBezTo>
                <a:cubicBezTo>
                  <a:pt x="242" y="484"/>
                  <a:pt x="847" y="0"/>
                  <a:pt x="1565" y="0"/>
                </a:cubicBezTo>
                <a:cubicBezTo>
                  <a:pt x="2428" y="0"/>
                  <a:pt x="3129" y="701"/>
                  <a:pt x="3129" y="156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32E98AB0-544A-44CF-B3A5-8F156662B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166" y="3744091"/>
            <a:ext cx="1978370" cy="1175553"/>
          </a:xfrm>
          <a:custGeom>
            <a:avLst/>
            <a:gdLst>
              <a:gd name="T0" fmla="*/ 2847615 w 7910"/>
              <a:gd name="T1" fmla="*/ 700674 h 4700"/>
              <a:gd name="T2" fmla="*/ 1752711 w 7910"/>
              <a:gd name="T3" fmla="*/ 704274 h 4700"/>
              <a:gd name="T4" fmla="*/ 1752351 w 7910"/>
              <a:gd name="T5" fmla="*/ 704635 h 4700"/>
              <a:gd name="T6" fmla="*/ 1655138 w 7910"/>
              <a:gd name="T7" fmla="*/ 653146 h 4700"/>
              <a:gd name="T8" fmla="*/ 893638 w 7910"/>
              <a:gd name="T9" fmla="*/ 25924 h 4700"/>
              <a:gd name="T10" fmla="*/ 24123 w 7910"/>
              <a:gd name="T11" fmla="*/ 802210 h 4700"/>
              <a:gd name="T12" fmla="*/ 707133 w 7910"/>
              <a:gd name="T13" fmla="*/ 1661670 h 4700"/>
              <a:gd name="T14" fmla="*/ 800745 w 7910"/>
              <a:gd name="T15" fmla="*/ 1672112 h 4700"/>
              <a:gd name="T16" fmla="*/ 1649377 w 7910"/>
              <a:gd name="T17" fmla="*/ 1038409 h 4700"/>
              <a:gd name="T18" fmla="*/ 1687182 w 7910"/>
              <a:gd name="T19" fmla="*/ 995922 h 4700"/>
              <a:gd name="T20" fmla="*/ 1763872 w 7910"/>
              <a:gd name="T21" fmla="*/ 976119 h 4700"/>
              <a:gd name="T22" fmla="*/ 2840054 w 7910"/>
              <a:gd name="T23" fmla="*/ 972158 h 4700"/>
              <a:gd name="T24" fmla="*/ 2827092 w 7910"/>
              <a:gd name="T25" fmla="*/ 852258 h 4700"/>
              <a:gd name="T26" fmla="*/ 2847615 w 7910"/>
              <a:gd name="T27" fmla="*/ 700674 h 47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910" h="4700">
                <a:moveTo>
                  <a:pt x="7909" y="1946"/>
                </a:moveTo>
                <a:lnTo>
                  <a:pt x="4868" y="1956"/>
                </a:lnTo>
                <a:lnTo>
                  <a:pt x="4867" y="1957"/>
                </a:lnTo>
                <a:cubicBezTo>
                  <a:pt x="4763" y="1956"/>
                  <a:pt x="4647" y="1915"/>
                  <a:pt x="4597" y="1814"/>
                </a:cubicBezTo>
                <a:cubicBezTo>
                  <a:pt x="4574" y="1768"/>
                  <a:pt x="4170" y="166"/>
                  <a:pt x="2482" y="72"/>
                </a:cubicBezTo>
                <a:cubicBezTo>
                  <a:pt x="1217" y="0"/>
                  <a:pt x="138" y="968"/>
                  <a:pt x="67" y="2228"/>
                </a:cubicBezTo>
                <a:cubicBezTo>
                  <a:pt x="0" y="3404"/>
                  <a:pt x="832" y="4421"/>
                  <a:pt x="1964" y="4615"/>
                </a:cubicBezTo>
                <a:cubicBezTo>
                  <a:pt x="2049" y="4629"/>
                  <a:pt x="2136" y="4639"/>
                  <a:pt x="2224" y="4644"/>
                </a:cubicBezTo>
                <a:cubicBezTo>
                  <a:pt x="3207" y="4699"/>
                  <a:pt x="4210" y="4148"/>
                  <a:pt x="4581" y="2884"/>
                </a:cubicBezTo>
                <a:cubicBezTo>
                  <a:pt x="4606" y="2838"/>
                  <a:pt x="4640" y="2797"/>
                  <a:pt x="4686" y="2766"/>
                </a:cubicBezTo>
                <a:cubicBezTo>
                  <a:pt x="4768" y="2712"/>
                  <a:pt x="4899" y="2711"/>
                  <a:pt x="4899" y="2711"/>
                </a:cubicBezTo>
                <a:lnTo>
                  <a:pt x="7888" y="2700"/>
                </a:lnTo>
                <a:cubicBezTo>
                  <a:pt x="7865" y="2593"/>
                  <a:pt x="7852" y="2481"/>
                  <a:pt x="7852" y="2367"/>
                </a:cubicBezTo>
                <a:cubicBezTo>
                  <a:pt x="7852" y="2221"/>
                  <a:pt x="7872" y="2080"/>
                  <a:pt x="7909" y="1946"/>
                </a:cubicBez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8ED43D84-9B87-4C4D-A7A6-B886A04A4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711" y="3938179"/>
            <a:ext cx="828181" cy="811639"/>
          </a:xfrm>
          <a:custGeom>
            <a:avLst/>
            <a:gdLst>
              <a:gd name="T0" fmla="*/ 654817 w 3310"/>
              <a:gd name="T1" fmla="*/ 1133136 h 3247"/>
              <a:gd name="T2" fmla="*/ 27374 w 3310"/>
              <a:gd name="T3" fmla="*/ 631519 h 3247"/>
              <a:gd name="T4" fmla="*/ 354062 w 3310"/>
              <a:gd name="T5" fmla="*/ 52896 h 3247"/>
              <a:gd name="T6" fmla="*/ 529472 w 3310"/>
              <a:gd name="T7" fmla="*/ 4318 h 3247"/>
              <a:gd name="T8" fmla="*/ 618438 w 3310"/>
              <a:gd name="T9" fmla="*/ 1439 h 3247"/>
              <a:gd name="T10" fmla="*/ 1156915 w 3310"/>
              <a:gd name="T11" fmla="*/ 506295 h 3247"/>
              <a:gd name="T12" fmla="*/ 654817 w 3310"/>
              <a:gd name="T13" fmla="*/ 1133136 h 324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10" h="3247">
                <a:moveTo>
                  <a:pt x="1818" y="3149"/>
                </a:moveTo>
                <a:cubicBezTo>
                  <a:pt x="953" y="3246"/>
                  <a:pt x="173" y="2621"/>
                  <a:pt x="76" y="1755"/>
                </a:cubicBezTo>
                <a:cubicBezTo>
                  <a:pt x="0" y="1062"/>
                  <a:pt x="384" y="424"/>
                  <a:pt x="983" y="147"/>
                </a:cubicBezTo>
                <a:cubicBezTo>
                  <a:pt x="1134" y="78"/>
                  <a:pt x="1297" y="31"/>
                  <a:pt x="1470" y="12"/>
                </a:cubicBezTo>
                <a:cubicBezTo>
                  <a:pt x="1553" y="3"/>
                  <a:pt x="1636" y="0"/>
                  <a:pt x="1717" y="4"/>
                </a:cubicBezTo>
                <a:cubicBezTo>
                  <a:pt x="2480" y="38"/>
                  <a:pt x="3125" y="623"/>
                  <a:pt x="3212" y="1407"/>
                </a:cubicBezTo>
                <a:cubicBezTo>
                  <a:pt x="3309" y="2273"/>
                  <a:pt x="2684" y="3053"/>
                  <a:pt x="1818" y="314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DE0E3B1-BBC9-40B2-B33F-96F9D94BB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0097" y="2075600"/>
            <a:ext cx="1203122" cy="1900073"/>
          </a:xfrm>
          <a:custGeom>
            <a:avLst/>
            <a:gdLst>
              <a:gd name="T0" fmla="*/ 1006410 w 4810"/>
              <a:gd name="T1" fmla="*/ 1785589 h 7598"/>
              <a:gd name="T2" fmla="*/ 957440 w 4810"/>
              <a:gd name="T3" fmla="*/ 1701349 h 7598"/>
              <a:gd name="T4" fmla="*/ 882184 w 4810"/>
              <a:gd name="T5" fmla="*/ 1682630 h 7598"/>
              <a:gd name="T6" fmla="*/ 34207 w 4810"/>
              <a:gd name="T7" fmla="*/ 947874 h 7598"/>
              <a:gd name="T8" fmla="*/ 578641 w 4810"/>
              <a:gd name="T9" fmla="*/ 106559 h 7598"/>
              <a:gd name="T10" fmla="*/ 1432739 w 4810"/>
              <a:gd name="T11" fmla="*/ 318598 h 7598"/>
              <a:gd name="T12" fmla="*/ 1233618 w 4810"/>
              <a:gd name="T13" fmla="*/ 465837 h 7598"/>
              <a:gd name="T14" fmla="*/ 1376208 w 4810"/>
              <a:gd name="T15" fmla="*/ 691556 h 7598"/>
              <a:gd name="T16" fmla="*/ 1580370 w 4810"/>
              <a:gd name="T17" fmla="*/ 540357 h 7598"/>
              <a:gd name="T18" fmla="*/ 1608096 w 4810"/>
              <a:gd name="T19" fmla="*/ 610556 h 7598"/>
              <a:gd name="T20" fmla="*/ 1278987 w 4810"/>
              <a:gd name="T21" fmla="*/ 1555190 h 7598"/>
              <a:gd name="T22" fmla="*/ 1251262 w 4810"/>
              <a:gd name="T23" fmla="*/ 1604510 h 7598"/>
              <a:gd name="T24" fmla="*/ 1257383 w 4810"/>
              <a:gd name="T25" fmla="*/ 1680830 h 7598"/>
              <a:gd name="T26" fmla="*/ 1601255 w 4810"/>
              <a:gd name="T27" fmla="*/ 2683423 h 7598"/>
              <a:gd name="T28" fmla="*/ 1336599 w 4810"/>
              <a:gd name="T29" fmla="*/ 2734903 h 7598"/>
              <a:gd name="T30" fmla="*/ 1006410 w 4810"/>
              <a:gd name="T31" fmla="*/ 1785589 h 75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810" h="7598">
                <a:moveTo>
                  <a:pt x="2795" y="4960"/>
                </a:moveTo>
                <a:cubicBezTo>
                  <a:pt x="2733" y="4789"/>
                  <a:pt x="2690" y="4748"/>
                  <a:pt x="2659" y="4726"/>
                </a:cubicBezTo>
                <a:cubicBezTo>
                  <a:pt x="2594" y="4682"/>
                  <a:pt x="2527" y="4670"/>
                  <a:pt x="2450" y="4674"/>
                </a:cubicBezTo>
                <a:cubicBezTo>
                  <a:pt x="1251" y="4735"/>
                  <a:pt x="209" y="3841"/>
                  <a:pt x="95" y="2633"/>
                </a:cubicBezTo>
                <a:cubicBezTo>
                  <a:pt x="0" y="1622"/>
                  <a:pt x="604" y="640"/>
                  <a:pt x="1607" y="296"/>
                </a:cubicBezTo>
                <a:cubicBezTo>
                  <a:pt x="2471" y="0"/>
                  <a:pt x="3392" y="260"/>
                  <a:pt x="3979" y="885"/>
                </a:cubicBezTo>
                <a:lnTo>
                  <a:pt x="3426" y="1294"/>
                </a:lnTo>
                <a:cubicBezTo>
                  <a:pt x="3604" y="1466"/>
                  <a:pt x="3741" y="1681"/>
                  <a:pt x="3822" y="1921"/>
                </a:cubicBezTo>
                <a:lnTo>
                  <a:pt x="4389" y="1501"/>
                </a:lnTo>
                <a:cubicBezTo>
                  <a:pt x="4418" y="1564"/>
                  <a:pt x="4443" y="1630"/>
                  <a:pt x="4466" y="1696"/>
                </a:cubicBezTo>
                <a:cubicBezTo>
                  <a:pt x="4809" y="2697"/>
                  <a:pt x="4405" y="3774"/>
                  <a:pt x="3552" y="4320"/>
                </a:cubicBezTo>
                <a:cubicBezTo>
                  <a:pt x="3514" y="4345"/>
                  <a:pt x="3487" y="4415"/>
                  <a:pt x="3475" y="4457"/>
                </a:cubicBezTo>
                <a:cubicBezTo>
                  <a:pt x="3457" y="4527"/>
                  <a:pt x="3463" y="4602"/>
                  <a:pt x="3492" y="4669"/>
                </a:cubicBezTo>
                <a:lnTo>
                  <a:pt x="4447" y="7454"/>
                </a:lnTo>
                <a:cubicBezTo>
                  <a:pt x="4206" y="7442"/>
                  <a:pt x="3949" y="7488"/>
                  <a:pt x="3712" y="7597"/>
                </a:cubicBezTo>
                <a:lnTo>
                  <a:pt x="2795" y="4960"/>
                </a:lnTo>
              </a:path>
            </a:pathLst>
          </a:custGeom>
          <a:solidFill>
            <a:srgbClr val="B1C3C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45C44197-97E4-4C36-9D01-6C52604A9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844" y="1290428"/>
            <a:ext cx="812742" cy="841414"/>
          </a:xfrm>
          <a:custGeom>
            <a:avLst/>
            <a:gdLst>
              <a:gd name="T0" fmla="*/ 1135090 w 3252"/>
              <a:gd name="T1" fmla="*/ 774013 h 3363"/>
              <a:gd name="T2" fmla="*/ 999814 w 3252"/>
              <a:gd name="T3" fmla="*/ 997680 h 3363"/>
              <a:gd name="T4" fmla="*/ 710555 w 3252"/>
              <a:gd name="T5" fmla="*/ 1152195 h 3363"/>
              <a:gd name="T6" fmla="*/ 58643 w 3252"/>
              <a:gd name="T7" fmla="*/ 711342 h 3363"/>
              <a:gd name="T8" fmla="*/ 499008 w 3252"/>
              <a:gd name="T9" fmla="*/ 58348 h 3363"/>
              <a:gd name="T10" fmla="*/ 1150920 w 3252"/>
              <a:gd name="T11" fmla="*/ 499200 h 3363"/>
              <a:gd name="T12" fmla="*/ 1135090 w 3252"/>
              <a:gd name="T13" fmla="*/ 774013 h 33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52" h="3363">
                <a:moveTo>
                  <a:pt x="3155" y="2149"/>
                </a:moveTo>
                <a:cubicBezTo>
                  <a:pt x="3081" y="2383"/>
                  <a:pt x="2951" y="2596"/>
                  <a:pt x="2779" y="2770"/>
                </a:cubicBezTo>
                <a:cubicBezTo>
                  <a:pt x="2568" y="2983"/>
                  <a:pt x="2293" y="3138"/>
                  <a:pt x="1975" y="3199"/>
                </a:cubicBezTo>
                <a:cubicBezTo>
                  <a:pt x="1137" y="3362"/>
                  <a:pt x="325" y="2814"/>
                  <a:pt x="163" y="1975"/>
                </a:cubicBezTo>
                <a:cubicBezTo>
                  <a:pt x="0" y="1137"/>
                  <a:pt x="548" y="325"/>
                  <a:pt x="1387" y="162"/>
                </a:cubicBezTo>
                <a:cubicBezTo>
                  <a:pt x="2225" y="0"/>
                  <a:pt x="3037" y="548"/>
                  <a:pt x="3199" y="1386"/>
                </a:cubicBezTo>
                <a:cubicBezTo>
                  <a:pt x="3251" y="1650"/>
                  <a:pt x="3231" y="1911"/>
                  <a:pt x="3155" y="214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D38E1BA4-EB7C-4098-820E-8DC58FB4E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577" y="2319313"/>
            <a:ext cx="756501" cy="756500"/>
          </a:xfrm>
          <a:custGeom>
            <a:avLst/>
            <a:gdLst>
              <a:gd name="T0" fmla="*/ 1088665 w 3024"/>
              <a:gd name="T1" fmla="*/ 544152 h 3024"/>
              <a:gd name="T2" fmla="*/ 559638 w 3024"/>
              <a:gd name="T3" fmla="*/ 1088665 h 3024"/>
              <a:gd name="T4" fmla="*/ 544513 w 3024"/>
              <a:gd name="T5" fmla="*/ 1088665 h 3024"/>
              <a:gd name="T6" fmla="*/ 296025 w 3024"/>
              <a:gd name="T7" fmla="*/ 1028884 h 3024"/>
              <a:gd name="T8" fmla="*/ 0 w 3024"/>
              <a:gd name="T9" fmla="*/ 544152 h 3024"/>
              <a:gd name="T10" fmla="*/ 544513 w 3024"/>
              <a:gd name="T11" fmla="*/ 0 h 3024"/>
              <a:gd name="T12" fmla="*/ 1088665 w 3024"/>
              <a:gd name="T13" fmla="*/ 544152 h 30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024" h="3024">
                <a:moveTo>
                  <a:pt x="3023" y="1511"/>
                </a:moveTo>
                <a:cubicBezTo>
                  <a:pt x="3023" y="2333"/>
                  <a:pt x="2369" y="3001"/>
                  <a:pt x="1554" y="3023"/>
                </a:cubicBezTo>
                <a:cubicBezTo>
                  <a:pt x="1540" y="3023"/>
                  <a:pt x="1526" y="3023"/>
                  <a:pt x="1512" y="3023"/>
                </a:cubicBezTo>
                <a:cubicBezTo>
                  <a:pt x="1263" y="3023"/>
                  <a:pt x="1028" y="2964"/>
                  <a:pt x="822" y="2857"/>
                </a:cubicBezTo>
                <a:cubicBezTo>
                  <a:pt x="333" y="2606"/>
                  <a:pt x="0" y="2098"/>
                  <a:pt x="0" y="1511"/>
                </a:cubicBezTo>
                <a:cubicBezTo>
                  <a:pt x="0" y="677"/>
                  <a:pt x="677" y="0"/>
                  <a:pt x="1512" y="0"/>
                </a:cubicBezTo>
                <a:cubicBezTo>
                  <a:pt x="2346" y="0"/>
                  <a:pt x="3023" y="677"/>
                  <a:pt x="3023" y="15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Freeform 10">
            <a:extLst>
              <a:ext uri="{FF2B5EF4-FFF2-40B4-BE49-F238E27FC236}">
                <a16:creationId xmlns:a16="http://schemas.microsoft.com/office/drawing/2014/main" id="{23E71AFA-D0F6-4BEC-A2FF-F17EEA73A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701" y="1349977"/>
            <a:ext cx="73886" cy="66166"/>
          </a:xfrm>
          <a:custGeom>
            <a:avLst/>
            <a:gdLst>
              <a:gd name="T0" fmla="*/ 97679 w 294"/>
              <a:gd name="T1" fmla="*/ 62418 h 264"/>
              <a:gd name="T2" fmla="*/ 89720 w 294"/>
              <a:gd name="T3" fmla="*/ 77210 h 264"/>
              <a:gd name="T4" fmla="*/ 61864 w 294"/>
              <a:gd name="T5" fmla="*/ 93446 h 264"/>
              <a:gd name="T6" fmla="*/ 37986 w 294"/>
              <a:gd name="T7" fmla="*/ 92003 h 264"/>
              <a:gd name="T8" fmla="*/ 8321 w 294"/>
              <a:gd name="T9" fmla="*/ 32472 h 264"/>
              <a:gd name="T10" fmla="*/ 19898 w 294"/>
              <a:gd name="T11" fmla="*/ 13710 h 264"/>
              <a:gd name="T12" fmla="*/ 49563 w 294"/>
              <a:gd name="T13" fmla="*/ 722 h 264"/>
              <a:gd name="T14" fmla="*/ 68014 w 294"/>
              <a:gd name="T15" fmla="*/ 2526 h 264"/>
              <a:gd name="T16" fmla="*/ 97679 w 294"/>
              <a:gd name="T17" fmla="*/ 62418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4" h="264">
                <a:moveTo>
                  <a:pt x="270" y="173"/>
                </a:moveTo>
                <a:cubicBezTo>
                  <a:pt x="265" y="189"/>
                  <a:pt x="257" y="202"/>
                  <a:pt x="248" y="214"/>
                </a:cubicBezTo>
                <a:cubicBezTo>
                  <a:pt x="228" y="238"/>
                  <a:pt x="200" y="254"/>
                  <a:pt x="171" y="259"/>
                </a:cubicBezTo>
                <a:cubicBezTo>
                  <a:pt x="149" y="263"/>
                  <a:pt x="127" y="262"/>
                  <a:pt x="105" y="255"/>
                </a:cubicBezTo>
                <a:cubicBezTo>
                  <a:pt x="37" y="232"/>
                  <a:pt x="0" y="158"/>
                  <a:pt x="23" y="90"/>
                </a:cubicBezTo>
                <a:cubicBezTo>
                  <a:pt x="29" y="70"/>
                  <a:pt x="41" y="52"/>
                  <a:pt x="55" y="38"/>
                </a:cubicBezTo>
                <a:cubicBezTo>
                  <a:pt x="77" y="16"/>
                  <a:pt x="106" y="3"/>
                  <a:pt x="137" y="2"/>
                </a:cubicBezTo>
                <a:cubicBezTo>
                  <a:pt x="154" y="0"/>
                  <a:pt x="171" y="2"/>
                  <a:pt x="188" y="7"/>
                </a:cubicBezTo>
                <a:cubicBezTo>
                  <a:pt x="257" y="31"/>
                  <a:pt x="293" y="104"/>
                  <a:pt x="270" y="173"/>
                </a:cubicBez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C8868638-1F98-41B4-94A8-70F6FB6FF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143" y="1020249"/>
            <a:ext cx="529330" cy="930738"/>
          </a:xfrm>
          <a:custGeom>
            <a:avLst/>
            <a:gdLst>
              <a:gd name="T0" fmla="*/ 652113 w 2115"/>
              <a:gd name="T1" fmla="*/ 581933 h 3723"/>
              <a:gd name="T2" fmla="*/ 623651 w 2115"/>
              <a:gd name="T3" fmla="*/ 596689 h 3723"/>
              <a:gd name="T4" fmla="*/ 577174 w 2115"/>
              <a:gd name="T5" fmla="*/ 595969 h 3723"/>
              <a:gd name="T6" fmla="*/ 532139 w 2115"/>
              <a:gd name="T7" fmla="*/ 556741 h 3723"/>
              <a:gd name="T8" fmla="*/ 528176 w 2115"/>
              <a:gd name="T9" fmla="*/ 497000 h 3723"/>
              <a:gd name="T10" fmla="*/ 553396 w 2115"/>
              <a:gd name="T11" fmla="*/ 461372 h 3723"/>
              <a:gd name="T12" fmla="*/ 581858 w 2115"/>
              <a:gd name="T13" fmla="*/ 446617 h 3723"/>
              <a:gd name="T14" fmla="*/ 602394 w 2115"/>
              <a:gd name="T15" fmla="*/ 444097 h 3723"/>
              <a:gd name="T16" fmla="*/ 626894 w 2115"/>
              <a:gd name="T17" fmla="*/ 448056 h 3723"/>
              <a:gd name="T18" fmla="*/ 671929 w 2115"/>
              <a:gd name="T19" fmla="*/ 487284 h 3723"/>
              <a:gd name="T20" fmla="*/ 675892 w 2115"/>
              <a:gd name="T21" fmla="*/ 546665 h 3723"/>
              <a:gd name="T22" fmla="*/ 652113 w 2115"/>
              <a:gd name="T23" fmla="*/ 581933 h 3723"/>
              <a:gd name="T24" fmla="*/ 664723 w 2115"/>
              <a:gd name="T25" fmla="*/ 612523 h 3723"/>
              <a:gd name="T26" fmla="*/ 706516 w 2115"/>
              <a:gd name="T27" fmla="*/ 557101 h 3723"/>
              <a:gd name="T28" fmla="*/ 700752 w 2115"/>
              <a:gd name="T29" fmla="*/ 473248 h 3723"/>
              <a:gd name="T30" fmla="*/ 637342 w 2115"/>
              <a:gd name="T31" fmla="*/ 417826 h 3723"/>
              <a:gd name="T32" fmla="*/ 564204 w 2115"/>
              <a:gd name="T33" fmla="*/ 418906 h 3723"/>
              <a:gd name="T34" fmla="*/ 23058 w 2115"/>
              <a:gd name="T35" fmla="*/ 2879 h 3723"/>
              <a:gd name="T36" fmla="*/ 2522 w 2115"/>
              <a:gd name="T37" fmla="*/ 12956 h 3723"/>
              <a:gd name="T38" fmla="*/ 12610 w 2115"/>
              <a:gd name="T39" fmla="*/ 33109 h 3723"/>
              <a:gd name="T40" fmla="*/ 536102 w 2115"/>
              <a:gd name="T41" fmla="*/ 434021 h 3723"/>
              <a:gd name="T42" fmla="*/ 497912 w 2115"/>
              <a:gd name="T43" fmla="*/ 486924 h 3723"/>
              <a:gd name="T44" fmla="*/ 503677 w 2115"/>
              <a:gd name="T45" fmla="*/ 571137 h 3723"/>
              <a:gd name="T46" fmla="*/ 567087 w 2115"/>
              <a:gd name="T47" fmla="*/ 626199 h 3723"/>
              <a:gd name="T48" fmla="*/ 602034 w 2115"/>
              <a:gd name="T49" fmla="*/ 631957 h 3723"/>
              <a:gd name="T50" fmla="*/ 635901 w 2115"/>
              <a:gd name="T51" fmla="*/ 626559 h 3723"/>
              <a:gd name="T52" fmla="*/ 652113 w 2115"/>
              <a:gd name="T53" fmla="*/ 1318257 h 3723"/>
              <a:gd name="T54" fmla="*/ 661841 w 2115"/>
              <a:gd name="T55" fmla="*/ 1338410 h 3723"/>
              <a:gd name="T56" fmla="*/ 666885 w 2115"/>
              <a:gd name="T57" fmla="*/ 1339490 h 3723"/>
              <a:gd name="T58" fmla="*/ 682377 w 2115"/>
              <a:gd name="T59" fmla="*/ 1328334 h 3723"/>
              <a:gd name="T60" fmla="*/ 664723 w 2115"/>
              <a:gd name="T61" fmla="*/ 612523 h 372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15" h="3723">
                <a:moveTo>
                  <a:pt x="1810" y="1617"/>
                </a:moveTo>
                <a:cubicBezTo>
                  <a:pt x="1787" y="1636"/>
                  <a:pt x="1760" y="1650"/>
                  <a:pt x="1731" y="1658"/>
                </a:cubicBezTo>
                <a:cubicBezTo>
                  <a:pt x="1691" y="1671"/>
                  <a:pt x="1646" y="1670"/>
                  <a:pt x="1602" y="1656"/>
                </a:cubicBezTo>
                <a:cubicBezTo>
                  <a:pt x="1547" y="1637"/>
                  <a:pt x="1503" y="1598"/>
                  <a:pt x="1477" y="1547"/>
                </a:cubicBezTo>
                <a:cubicBezTo>
                  <a:pt x="1451" y="1495"/>
                  <a:pt x="1448" y="1436"/>
                  <a:pt x="1466" y="1381"/>
                </a:cubicBezTo>
                <a:cubicBezTo>
                  <a:pt x="1480" y="1340"/>
                  <a:pt x="1504" y="1306"/>
                  <a:pt x="1536" y="1282"/>
                </a:cubicBezTo>
                <a:cubicBezTo>
                  <a:pt x="1560" y="1263"/>
                  <a:pt x="1586" y="1249"/>
                  <a:pt x="1615" y="1241"/>
                </a:cubicBezTo>
                <a:cubicBezTo>
                  <a:pt x="1633" y="1236"/>
                  <a:pt x="1652" y="1234"/>
                  <a:pt x="1672" y="1234"/>
                </a:cubicBezTo>
                <a:cubicBezTo>
                  <a:pt x="1694" y="1234"/>
                  <a:pt x="1717" y="1237"/>
                  <a:pt x="1740" y="1245"/>
                </a:cubicBezTo>
                <a:cubicBezTo>
                  <a:pt x="1795" y="1264"/>
                  <a:pt x="1840" y="1302"/>
                  <a:pt x="1865" y="1354"/>
                </a:cubicBezTo>
                <a:cubicBezTo>
                  <a:pt x="1891" y="1406"/>
                  <a:pt x="1895" y="1465"/>
                  <a:pt x="1876" y="1519"/>
                </a:cubicBezTo>
                <a:cubicBezTo>
                  <a:pt x="1863" y="1559"/>
                  <a:pt x="1840" y="1592"/>
                  <a:pt x="1810" y="1617"/>
                </a:cubicBezTo>
                <a:close/>
                <a:moveTo>
                  <a:pt x="1845" y="1702"/>
                </a:moveTo>
                <a:cubicBezTo>
                  <a:pt x="1898" y="1665"/>
                  <a:pt x="1939" y="1612"/>
                  <a:pt x="1961" y="1548"/>
                </a:cubicBezTo>
                <a:cubicBezTo>
                  <a:pt x="1987" y="1470"/>
                  <a:pt x="1982" y="1387"/>
                  <a:pt x="1945" y="1315"/>
                </a:cubicBezTo>
                <a:cubicBezTo>
                  <a:pt x="1909" y="1241"/>
                  <a:pt x="1846" y="1186"/>
                  <a:pt x="1769" y="1161"/>
                </a:cubicBezTo>
                <a:cubicBezTo>
                  <a:pt x="1700" y="1137"/>
                  <a:pt x="1629" y="1140"/>
                  <a:pt x="1566" y="1164"/>
                </a:cubicBezTo>
                <a:cubicBezTo>
                  <a:pt x="1211" y="622"/>
                  <a:pt x="689" y="218"/>
                  <a:pt x="64" y="8"/>
                </a:cubicBezTo>
                <a:cubicBezTo>
                  <a:pt x="41" y="0"/>
                  <a:pt x="15" y="12"/>
                  <a:pt x="7" y="36"/>
                </a:cubicBezTo>
                <a:cubicBezTo>
                  <a:pt x="0" y="60"/>
                  <a:pt x="12" y="84"/>
                  <a:pt x="35" y="92"/>
                </a:cubicBezTo>
                <a:cubicBezTo>
                  <a:pt x="638" y="294"/>
                  <a:pt x="1144" y="685"/>
                  <a:pt x="1488" y="1206"/>
                </a:cubicBezTo>
                <a:cubicBezTo>
                  <a:pt x="1440" y="1242"/>
                  <a:pt x="1402" y="1292"/>
                  <a:pt x="1382" y="1353"/>
                </a:cubicBezTo>
                <a:cubicBezTo>
                  <a:pt x="1356" y="1430"/>
                  <a:pt x="1361" y="1513"/>
                  <a:pt x="1398" y="1587"/>
                </a:cubicBezTo>
                <a:cubicBezTo>
                  <a:pt x="1434" y="1659"/>
                  <a:pt x="1497" y="1714"/>
                  <a:pt x="1574" y="1740"/>
                </a:cubicBezTo>
                <a:cubicBezTo>
                  <a:pt x="1606" y="1751"/>
                  <a:pt x="1639" y="1756"/>
                  <a:pt x="1671" y="1756"/>
                </a:cubicBezTo>
                <a:cubicBezTo>
                  <a:pt x="1703" y="1756"/>
                  <a:pt x="1734" y="1751"/>
                  <a:pt x="1765" y="1741"/>
                </a:cubicBezTo>
                <a:cubicBezTo>
                  <a:pt x="2005" y="2356"/>
                  <a:pt x="2022" y="3029"/>
                  <a:pt x="1810" y="3663"/>
                </a:cubicBezTo>
                <a:cubicBezTo>
                  <a:pt x="1802" y="3686"/>
                  <a:pt x="1814" y="3712"/>
                  <a:pt x="1837" y="3719"/>
                </a:cubicBezTo>
                <a:cubicBezTo>
                  <a:pt x="1842" y="3721"/>
                  <a:pt x="1847" y="3722"/>
                  <a:pt x="1851" y="3722"/>
                </a:cubicBezTo>
                <a:cubicBezTo>
                  <a:pt x="1870" y="3722"/>
                  <a:pt x="1887" y="3710"/>
                  <a:pt x="1894" y="3691"/>
                </a:cubicBezTo>
                <a:cubicBezTo>
                  <a:pt x="2114" y="3035"/>
                  <a:pt x="2096" y="2338"/>
                  <a:pt x="1845" y="1702"/>
                </a:cubicBezTo>
                <a:close/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3CFD1533-55B8-4261-8727-125BD3E87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547" y="3800332"/>
            <a:ext cx="298851" cy="1047632"/>
          </a:xfrm>
          <a:custGeom>
            <a:avLst/>
            <a:gdLst>
              <a:gd name="T0" fmla="*/ 374863 w 1197"/>
              <a:gd name="T1" fmla="*/ 792935 h 4190"/>
              <a:gd name="T2" fmla="*/ 337125 w 1197"/>
              <a:gd name="T3" fmla="*/ 813812 h 4190"/>
              <a:gd name="T4" fmla="*/ 305138 w 1197"/>
              <a:gd name="T5" fmla="*/ 814891 h 4190"/>
              <a:gd name="T6" fmla="*/ 263087 w 1197"/>
              <a:gd name="T7" fmla="*/ 792935 h 4190"/>
              <a:gd name="T8" fmla="*/ 263446 w 1197"/>
              <a:gd name="T9" fmla="*/ 680996 h 4190"/>
              <a:gd name="T10" fmla="*/ 302622 w 1197"/>
              <a:gd name="T11" fmla="*/ 659760 h 4190"/>
              <a:gd name="T12" fmla="*/ 319155 w 1197"/>
              <a:gd name="T13" fmla="*/ 657960 h 4190"/>
              <a:gd name="T14" fmla="*/ 334250 w 1197"/>
              <a:gd name="T15" fmla="*/ 659400 h 4190"/>
              <a:gd name="T16" fmla="*/ 375222 w 1197"/>
              <a:gd name="T17" fmla="*/ 680996 h 4190"/>
              <a:gd name="T18" fmla="*/ 398225 w 1197"/>
              <a:gd name="T19" fmla="*/ 737146 h 4190"/>
              <a:gd name="T20" fmla="*/ 374863 w 1197"/>
              <a:gd name="T21" fmla="*/ 792935 h 4190"/>
              <a:gd name="T22" fmla="*/ 397506 w 1197"/>
              <a:gd name="T23" fmla="*/ 658680 h 4190"/>
              <a:gd name="T24" fmla="*/ 331015 w 1197"/>
              <a:gd name="T25" fmla="*/ 626646 h 4190"/>
              <a:gd name="T26" fmla="*/ 29471 w 1197"/>
              <a:gd name="T27" fmla="*/ 6119 h 4190"/>
              <a:gd name="T28" fmla="*/ 6829 w 1197"/>
              <a:gd name="T29" fmla="*/ 6119 h 4190"/>
              <a:gd name="T30" fmla="*/ 6829 w 1197"/>
              <a:gd name="T31" fmla="*/ 29155 h 4190"/>
              <a:gd name="T32" fmla="*/ 299028 w 1197"/>
              <a:gd name="T33" fmla="*/ 628085 h 4190"/>
              <a:gd name="T34" fmla="*/ 240804 w 1197"/>
              <a:gd name="T35" fmla="*/ 658320 h 4190"/>
              <a:gd name="T36" fmla="*/ 240804 w 1197"/>
              <a:gd name="T37" fmla="*/ 815251 h 4190"/>
              <a:gd name="T38" fmla="*/ 302622 w 1197"/>
              <a:gd name="T39" fmla="*/ 846566 h 4190"/>
              <a:gd name="T40" fmla="*/ 5751 w 1197"/>
              <a:gd name="T41" fmla="*/ 1480410 h 4190"/>
              <a:gd name="T42" fmla="*/ 5751 w 1197"/>
              <a:gd name="T43" fmla="*/ 1503086 h 4190"/>
              <a:gd name="T44" fmla="*/ 17252 w 1197"/>
              <a:gd name="T45" fmla="*/ 1507765 h 4190"/>
              <a:gd name="T46" fmla="*/ 28393 w 1197"/>
              <a:gd name="T47" fmla="*/ 1503086 h 4190"/>
              <a:gd name="T48" fmla="*/ 334969 w 1197"/>
              <a:gd name="T49" fmla="*/ 846926 h 4190"/>
              <a:gd name="T50" fmla="*/ 397506 w 1197"/>
              <a:gd name="T51" fmla="*/ 815611 h 4190"/>
              <a:gd name="T52" fmla="*/ 397506 w 1197"/>
              <a:gd name="T53" fmla="*/ 815251 h 4190"/>
              <a:gd name="T54" fmla="*/ 429853 w 1197"/>
              <a:gd name="T55" fmla="*/ 737146 h 4190"/>
              <a:gd name="T56" fmla="*/ 397506 w 1197"/>
              <a:gd name="T57" fmla="*/ 658680 h 41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197" h="4190">
                <a:moveTo>
                  <a:pt x="1043" y="2203"/>
                </a:moveTo>
                <a:cubicBezTo>
                  <a:pt x="1013" y="2233"/>
                  <a:pt x="977" y="2253"/>
                  <a:pt x="938" y="2261"/>
                </a:cubicBezTo>
                <a:cubicBezTo>
                  <a:pt x="909" y="2268"/>
                  <a:pt x="879" y="2269"/>
                  <a:pt x="849" y="2264"/>
                </a:cubicBezTo>
                <a:cubicBezTo>
                  <a:pt x="806" y="2256"/>
                  <a:pt x="765" y="2235"/>
                  <a:pt x="732" y="2203"/>
                </a:cubicBezTo>
                <a:cubicBezTo>
                  <a:pt x="647" y="2117"/>
                  <a:pt x="647" y="1978"/>
                  <a:pt x="733" y="1892"/>
                </a:cubicBezTo>
                <a:cubicBezTo>
                  <a:pt x="763" y="1861"/>
                  <a:pt x="802" y="1841"/>
                  <a:pt x="842" y="1833"/>
                </a:cubicBezTo>
                <a:cubicBezTo>
                  <a:pt x="857" y="1830"/>
                  <a:pt x="873" y="1828"/>
                  <a:pt x="888" y="1828"/>
                </a:cubicBezTo>
                <a:cubicBezTo>
                  <a:pt x="903" y="1828"/>
                  <a:pt x="917" y="1829"/>
                  <a:pt x="930" y="1832"/>
                </a:cubicBezTo>
                <a:cubicBezTo>
                  <a:pt x="972" y="1840"/>
                  <a:pt x="1012" y="1860"/>
                  <a:pt x="1044" y="1892"/>
                </a:cubicBezTo>
                <a:cubicBezTo>
                  <a:pt x="1085" y="1934"/>
                  <a:pt x="1108" y="1989"/>
                  <a:pt x="1108" y="2048"/>
                </a:cubicBezTo>
                <a:cubicBezTo>
                  <a:pt x="1108" y="2106"/>
                  <a:pt x="1085" y="2161"/>
                  <a:pt x="1043" y="2203"/>
                </a:cubicBezTo>
                <a:close/>
                <a:moveTo>
                  <a:pt x="1106" y="1830"/>
                </a:moveTo>
                <a:cubicBezTo>
                  <a:pt x="1055" y="1777"/>
                  <a:pt x="989" y="1748"/>
                  <a:pt x="921" y="1741"/>
                </a:cubicBezTo>
                <a:cubicBezTo>
                  <a:pt x="844" y="1091"/>
                  <a:pt x="552" y="489"/>
                  <a:pt x="82" y="17"/>
                </a:cubicBezTo>
                <a:cubicBezTo>
                  <a:pt x="64" y="0"/>
                  <a:pt x="36" y="0"/>
                  <a:pt x="19" y="17"/>
                </a:cubicBezTo>
                <a:cubicBezTo>
                  <a:pt x="1" y="35"/>
                  <a:pt x="1" y="63"/>
                  <a:pt x="19" y="81"/>
                </a:cubicBezTo>
                <a:cubicBezTo>
                  <a:pt x="473" y="536"/>
                  <a:pt x="756" y="1117"/>
                  <a:pt x="832" y="1745"/>
                </a:cubicBezTo>
                <a:cubicBezTo>
                  <a:pt x="772" y="1755"/>
                  <a:pt x="715" y="1783"/>
                  <a:pt x="670" y="1829"/>
                </a:cubicBezTo>
                <a:cubicBezTo>
                  <a:pt x="550" y="1949"/>
                  <a:pt x="550" y="2145"/>
                  <a:pt x="670" y="2265"/>
                </a:cubicBezTo>
                <a:cubicBezTo>
                  <a:pt x="717" y="2313"/>
                  <a:pt x="777" y="2343"/>
                  <a:pt x="842" y="2352"/>
                </a:cubicBezTo>
                <a:cubicBezTo>
                  <a:pt x="783" y="3017"/>
                  <a:pt x="495" y="3635"/>
                  <a:pt x="16" y="4113"/>
                </a:cubicBezTo>
                <a:cubicBezTo>
                  <a:pt x="0" y="4131"/>
                  <a:pt x="0" y="4159"/>
                  <a:pt x="16" y="4176"/>
                </a:cubicBezTo>
                <a:cubicBezTo>
                  <a:pt x="25" y="4185"/>
                  <a:pt x="36" y="4189"/>
                  <a:pt x="48" y="4189"/>
                </a:cubicBezTo>
                <a:cubicBezTo>
                  <a:pt x="60" y="4189"/>
                  <a:pt x="71" y="4185"/>
                  <a:pt x="79" y="4176"/>
                </a:cubicBezTo>
                <a:cubicBezTo>
                  <a:pt x="575" y="3681"/>
                  <a:pt x="872" y="3041"/>
                  <a:pt x="932" y="2353"/>
                </a:cubicBezTo>
                <a:cubicBezTo>
                  <a:pt x="997" y="2344"/>
                  <a:pt x="1058" y="2314"/>
                  <a:pt x="1106" y="2266"/>
                </a:cubicBezTo>
                <a:lnTo>
                  <a:pt x="1106" y="2265"/>
                </a:lnTo>
                <a:cubicBezTo>
                  <a:pt x="1165" y="2207"/>
                  <a:pt x="1196" y="2130"/>
                  <a:pt x="1196" y="2048"/>
                </a:cubicBezTo>
                <a:cubicBezTo>
                  <a:pt x="1196" y="1965"/>
                  <a:pt x="1165" y="1888"/>
                  <a:pt x="1106" y="1830"/>
                </a:cubicBezTo>
                <a:close/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5C83A51E-CBFD-450B-82F8-91B5C06AE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812" y="4275626"/>
            <a:ext cx="72783" cy="72783"/>
          </a:xfrm>
          <a:custGeom>
            <a:avLst/>
            <a:gdLst>
              <a:gd name="T0" fmla="*/ 86052 w 291"/>
              <a:gd name="T1" fmla="*/ 85758 h 292"/>
              <a:gd name="T2" fmla="*/ 18723 w 291"/>
              <a:gd name="T3" fmla="*/ 85758 h 292"/>
              <a:gd name="T4" fmla="*/ 18723 w 291"/>
              <a:gd name="T5" fmla="*/ 18659 h 292"/>
              <a:gd name="T6" fmla="*/ 86052 w 291"/>
              <a:gd name="T7" fmla="*/ 18659 h 292"/>
              <a:gd name="T8" fmla="*/ 86052 w 291"/>
              <a:gd name="T9" fmla="*/ 85758 h 2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1" h="292">
                <a:moveTo>
                  <a:pt x="239" y="239"/>
                </a:moveTo>
                <a:cubicBezTo>
                  <a:pt x="187" y="291"/>
                  <a:pt x="103" y="291"/>
                  <a:pt x="52" y="239"/>
                </a:cubicBezTo>
                <a:cubicBezTo>
                  <a:pt x="0" y="187"/>
                  <a:pt x="0" y="104"/>
                  <a:pt x="52" y="52"/>
                </a:cubicBezTo>
                <a:cubicBezTo>
                  <a:pt x="103" y="0"/>
                  <a:pt x="187" y="0"/>
                  <a:pt x="239" y="52"/>
                </a:cubicBezTo>
                <a:cubicBezTo>
                  <a:pt x="290" y="104"/>
                  <a:pt x="290" y="187"/>
                  <a:pt x="239" y="239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08DEB1ED-4BA2-46B3-93EE-28533FA03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7262" y="2142869"/>
            <a:ext cx="307674" cy="1038810"/>
          </a:xfrm>
          <a:custGeom>
            <a:avLst/>
            <a:gdLst>
              <a:gd name="T0" fmla="*/ 167083 w 1230"/>
              <a:gd name="T1" fmla="*/ 705973 h 4156"/>
              <a:gd name="T2" fmla="*/ 164922 w 1230"/>
              <a:gd name="T3" fmla="*/ 816799 h 4156"/>
              <a:gd name="T4" fmla="*/ 126752 w 1230"/>
              <a:gd name="T5" fmla="*/ 836589 h 4156"/>
              <a:gd name="T6" fmla="*/ 94344 w 1230"/>
              <a:gd name="T7" fmla="*/ 836949 h 4156"/>
              <a:gd name="T8" fmla="*/ 54374 w 1230"/>
              <a:gd name="T9" fmla="*/ 814640 h 4156"/>
              <a:gd name="T10" fmla="*/ 32408 w 1230"/>
              <a:gd name="T11" fmla="*/ 758867 h 4156"/>
              <a:gd name="T12" fmla="*/ 56534 w 1230"/>
              <a:gd name="T13" fmla="*/ 703814 h 4156"/>
              <a:gd name="T14" fmla="*/ 95064 w 1230"/>
              <a:gd name="T15" fmla="*/ 683664 h 4156"/>
              <a:gd name="T16" fmla="*/ 110908 w 1230"/>
              <a:gd name="T17" fmla="*/ 682225 h 4156"/>
              <a:gd name="T18" fmla="*/ 127112 w 1230"/>
              <a:gd name="T19" fmla="*/ 684024 h 4156"/>
              <a:gd name="T20" fmla="*/ 167083 w 1230"/>
              <a:gd name="T21" fmla="*/ 705973 h 4156"/>
              <a:gd name="T22" fmla="*/ 436431 w 1230"/>
              <a:gd name="T23" fmla="*/ 6477 h 4156"/>
              <a:gd name="T24" fmla="*/ 413746 w 1230"/>
              <a:gd name="T25" fmla="*/ 6117 h 4156"/>
              <a:gd name="T26" fmla="*/ 97945 w 1230"/>
              <a:gd name="T27" fmla="*/ 650920 h 4156"/>
              <a:gd name="T28" fmla="*/ 34209 w 1230"/>
              <a:gd name="T29" fmla="*/ 680785 h 4156"/>
              <a:gd name="T30" fmla="*/ 360 w 1230"/>
              <a:gd name="T31" fmla="*/ 758147 h 4156"/>
              <a:gd name="T32" fmla="*/ 30968 w 1230"/>
              <a:gd name="T33" fmla="*/ 836589 h 4156"/>
              <a:gd name="T34" fmla="*/ 97585 w 1230"/>
              <a:gd name="T35" fmla="*/ 869693 h 4156"/>
              <a:gd name="T36" fmla="*/ 384578 w 1230"/>
              <a:gd name="T37" fmla="*/ 1490387 h 4156"/>
              <a:gd name="T38" fmla="*/ 396461 w 1230"/>
              <a:gd name="T39" fmla="*/ 1495065 h 4156"/>
              <a:gd name="T40" fmla="*/ 407624 w 1230"/>
              <a:gd name="T41" fmla="*/ 1490387 h 4156"/>
              <a:gd name="T42" fmla="*/ 407984 w 1230"/>
              <a:gd name="T43" fmla="*/ 1467719 h 4156"/>
              <a:gd name="T44" fmla="*/ 129633 w 1230"/>
              <a:gd name="T45" fmla="*/ 868613 h 4156"/>
              <a:gd name="T46" fmla="*/ 187248 w 1230"/>
              <a:gd name="T47" fmla="*/ 839827 h 4156"/>
              <a:gd name="T48" fmla="*/ 190129 w 1230"/>
              <a:gd name="T49" fmla="*/ 684024 h 4156"/>
              <a:gd name="T50" fmla="*/ 129993 w 1230"/>
              <a:gd name="T51" fmla="*/ 652000 h 4156"/>
              <a:gd name="T52" fmla="*/ 436071 w 1230"/>
              <a:gd name="T53" fmla="*/ 29146 h 4156"/>
              <a:gd name="T54" fmla="*/ 436431 w 1230"/>
              <a:gd name="T55" fmla="*/ 6477 h 415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230" h="4156">
                <a:moveTo>
                  <a:pt x="464" y="1962"/>
                </a:moveTo>
                <a:cubicBezTo>
                  <a:pt x="547" y="2049"/>
                  <a:pt x="545" y="2187"/>
                  <a:pt x="458" y="2270"/>
                </a:cubicBezTo>
                <a:cubicBezTo>
                  <a:pt x="427" y="2299"/>
                  <a:pt x="391" y="2317"/>
                  <a:pt x="352" y="2325"/>
                </a:cubicBezTo>
                <a:cubicBezTo>
                  <a:pt x="323" y="2332"/>
                  <a:pt x="292" y="2332"/>
                  <a:pt x="262" y="2326"/>
                </a:cubicBezTo>
                <a:cubicBezTo>
                  <a:pt x="221" y="2317"/>
                  <a:pt x="182" y="2296"/>
                  <a:pt x="151" y="2264"/>
                </a:cubicBezTo>
                <a:cubicBezTo>
                  <a:pt x="110" y="2222"/>
                  <a:pt x="89" y="2167"/>
                  <a:pt x="90" y="2109"/>
                </a:cubicBezTo>
                <a:cubicBezTo>
                  <a:pt x="92" y="2051"/>
                  <a:pt x="115" y="1997"/>
                  <a:pt x="157" y="1956"/>
                </a:cubicBezTo>
                <a:cubicBezTo>
                  <a:pt x="187" y="1927"/>
                  <a:pt x="225" y="1909"/>
                  <a:pt x="264" y="1900"/>
                </a:cubicBezTo>
                <a:cubicBezTo>
                  <a:pt x="278" y="1898"/>
                  <a:pt x="293" y="1896"/>
                  <a:pt x="308" y="1896"/>
                </a:cubicBezTo>
                <a:cubicBezTo>
                  <a:pt x="323" y="1896"/>
                  <a:pt x="338" y="1898"/>
                  <a:pt x="353" y="1901"/>
                </a:cubicBezTo>
                <a:cubicBezTo>
                  <a:pt x="394" y="1909"/>
                  <a:pt x="433" y="1930"/>
                  <a:pt x="464" y="1962"/>
                </a:cubicBezTo>
                <a:close/>
                <a:moveTo>
                  <a:pt x="1212" y="18"/>
                </a:moveTo>
                <a:cubicBezTo>
                  <a:pt x="1195" y="1"/>
                  <a:pt x="1167" y="0"/>
                  <a:pt x="1149" y="17"/>
                </a:cubicBezTo>
                <a:cubicBezTo>
                  <a:pt x="635" y="512"/>
                  <a:pt x="342" y="1150"/>
                  <a:pt x="272" y="1809"/>
                </a:cubicBezTo>
                <a:cubicBezTo>
                  <a:pt x="207" y="1817"/>
                  <a:pt x="145" y="1844"/>
                  <a:pt x="95" y="1892"/>
                </a:cubicBezTo>
                <a:cubicBezTo>
                  <a:pt x="36" y="1949"/>
                  <a:pt x="3" y="2025"/>
                  <a:pt x="1" y="2107"/>
                </a:cubicBezTo>
                <a:cubicBezTo>
                  <a:pt x="0" y="2189"/>
                  <a:pt x="30" y="2266"/>
                  <a:pt x="86" y="2325"/>
                </a:cubicBezTo>
                <a:cubicBezTo>
                  <a:pt x="138" y="2378"/>
                  <a:pt x="203" y="2409"/>
                  <a:pt x="271" y="2417"/>
                </a:cubicBezTo>
                <a:cubicBezTo>
                  <a:pt x="334" y="3043"/>
                  <a:pt x="600" y="3654"/>
                  <a:pt x="1068" y="4142"/>
                </a:cubicBezTo>
                <a:cubicBezTo>
                  <a:pt x="1077" y="4150"/>
                  <a:pt x="1089" y="4155"/>
                  <a:pt x="1101" y="4155"/>
                </a:cubicBezTo>
                <a:cubicBezTo>
                  <a:pt x="1112" y="4155"/>
                  <a:pt x="1123" y="4151"/>
                  <a:pt x="1132" y="4142"/>
                </a:cubicBezTo>
                <a:cubicBezTo>
                  <a:pt x="1149" y="4125"/>
                  <a:pt x="1150" y="4098"/>
                  <a:pt x="1133" y="4079"/>
                </a:cubicBezTo>
                <a:cubicBezTo>
                  <a:pt x="679" y="3608"/>
                  <a:pt x="422" y="3019"/>
                  <a:pt x="360" y="2414"/>
                </a:cubicBezTo>
                <a:cubicBezTo>
                  <a:pt x="418" y="2404"/>
                  <a:pt x="475" y="2378"/>
                  <a:pt x="520" y="2334"/>
                </a:cubicBezTo>
                <a:cubicBezTo>
                  <a:pt x="642" y="2216"/>
                  <a:pt x="645" y="2022"/>
                  <a:pt x="528" y="1901"/>
                </a:cubicBezTo>
                <a:cubicBezTo>
                  <a:pt x="482" y="1852"/>
                  <a:pt x="423" y="1822"/>
                  <a:pt x="361" y="1812"/>
                </a:cubicBezTo>
                <a:cubicBezTo>
                  <a:pt x="431" y="1176"/>
                  <a:pt x="715" y="559"/>
                  <a:pt x="1211" y="81"/>
                </a:cubicBezTo>
                <a:cubicBezTo>
                  <a:pt x="1229" y="64"/>
                  <a:pt x="1229" y="36"/>
                  <a:pt x="1212" y="18"/>
                </a:cubicBezTo>
                <a:close/>
              </a:path>
            </a:pathLst>
          </a:custGeom>
          <a:solidFill>
            <a:srgbClr val="B1C3C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940AFF6A-2C6B-46CF-9DED-6501AF599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45" y="3812463"/>
            <a:ext cx="313187" cy="1056454"/>
          </a:xfrm>
          <a:custGeom>
            <a:avLst/>
            <a:gdLst>
              <a:gd name="T0" fmla="*/ 170465 w 1251"/>
              <a:gd name="T1" fmla="*/ 717757 h 4225"/>
              <a:gd name="T2" fmla="*/ 192810 w 1251"/>
              <a:gd name="T3" fmla="*/ 774631 h 4225"/>
              <a:gd name="T4" fmla="*/ 168303 w 1251"/>
              <a:gd name="T5" fmla="*/ 831144 h 4225"/>
              <a:gd name="T6" fmla="*/ 128299 w 1251"/>
              <a:gd name="T7" fmla="*/ 851302 h 4225"/>
              <a:gd name="T8" fmla="*/ 111001 w 1251"/>
              <a:gd name="T9" fmla="*/ 853102 h 4225"/>
              <a:gd name="T10" fmla="*/ 95864 w 1251"/>
              <a:gd name="T11" fmla="*/ 851302 h 4225"/>
              <a:gd name="T12" fmla="*/ 54780 w 1251"/>
              <a:gd name="T13" fmla="*/ 828625 h 4225"/>
              <a:gd name="T14" fmla="*/ 32796 w 1251"/>
              <a:gd name="T15" fmla="*/ 771751 h 4225"/>
              <a:gd name="T16" fmla="*/ 57302 w 1251"/>
              <a:gd name="T17" fmla="*/ 715598 h 4225"/>
              <a:gd name="T18" fmla="*/ 96225 w 1251"/>
              <a:gd name="T19" fmla="*/ 695080 h 4225"/>
              <a:gd name="T20" fmla="*/ 112803 w 1251"/>
              <a:gd name="T21" fmla="*/ 693640 h 4225"/>
              <a:gd name="T22" fmla="*/ 114244 w 1251"/>
              <a:gd name="T23" fmla="*/ 693640 h 4225"/>
              <a:gd name="T24" fmla="*/ 128660 w 1251"/>
              <a:gd name="T25" fmla="*/ 694720 h 4225"/>
              <a:gd name="T26" fmla="*/ 170465 w 1251"/>
              <a:gd name="T27" fmla="*/ 717757 h 4225"/>
              <a:gd name="T28" fmla="*/ 444363 w 1251"/>
              <a:gd name="T29" fmla="*/ 6479 h 4225"/>
              <a:gd name="T30" fmla="*/ 421298 w 1251"/>
              <a:gd name="T31" fmla="*/ 6119 h 4225"/>
              <a:gd name="T32" fmla="*/ 99108 w 1251"/>
              <a:gd name="T33" fmla="*/ 662324 h 4225"/>
              <a:gd name="T34" fmla="*/ 34958 w 1251"/>
              <a:gd name="T35" fmla="*/ 692920 h 4225"/>
              <a:gd name="T36" fmla="*/ 360 w 1251"/>
              <a:gd name="T37" fmla="*/ 771031 h 4225"/>
              <a:gd name="T38" fmla="*/ 32075 w 1251"/>
              <a:gd name="T39" fmla="*/ 850942 h 4225"/>
              <a:gd name="T40" fmla="*/ 98747 w 1251"/>
              <a:gd name="T41" fmla="*/ 884058 h 4225"/>
              <a:gd name="T42" fmla="*/ 392106 w 1251"/>
              <a:gd name="T43" fmla="*/ 1515426 h 4225"/>
              <a:gd name="T44" fmla="*/ 403639 w 1251"/>
              <a:gd name="T45" fmla="*/ 1520465 h 4225"/>
              <a:gd name="T46" fmla="*/ 414450 w 1251"/>
              <a:gd name="T47" fmla="*/ 1515786 h 4225"/>
              <a:gd name="T48" fmla="*/ 415171 w 1251"/>
              <a:gd name="T49" fmla="*/ 1493108 h 4225"/>
              <a:gd name="T50" fmla="*/ 130822 w 1251"/>
              <a:gd name="T51" fmla="*/ 883698 h 4225"/>
              <a:gd name="T52" fmla="*/ 190287 w 1251"/>
              <a:gd name="T53" fmla="*/ 854182 h 4225"/>
              <a:gd name="T54" fmla="*/ 224884 w 1251"/>
              <a:gd name="T55" fmla="*/ 775711 h 4225"/>
              <a:gd name="T56" fmla="*/ 193530 w 1251"/>
              <a:gd name="T57" fmla="*/ 695800 h 4225"/>
              <a:gd name="T58" fmla="*/ 131543 w 1251"/>
              <a:gd name="T59" fmla="*/ 663044 h 4225"/>
              <a:gd name="T60" fmla="*/ 444003 w 1251"/>
              <a:gd name="T61" fmla="*/ 29157 h 4225"/>
              <a:gd name="T62" fmla="*/ 444363 w 1251"/>
              <a:gd name="T63" fmla="*/ 6479 h 4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51" h="4225">
                <a:moveTo>
                  <a:pt x="473" y="1994"/>
                </a:moveTo>
                <a:cubicBezTo>
                  <a:pt x="514" y="2037"/>
                  <a:pt x="536" y="2094"/>
                  <a:pt x="535" y="2152"/>
                </a:cubicBezTo>
                <a:cubicBezTo>
                  <a:pt x="534" y="2212"/>
                  <a:pt x="510" y="2268"/>
                  <a:pt x="467" y="2309"/>
                </a:cubicBezTo>
                <a:cubicBezTo>
                  <a:pt x="436" y="2338"/>
                  <a:pt x="397" y="2357"/>
                  <a:pt x="356" y="2365"/>
                </a:cubicBezTo>
                <a:cubicBezTo>
                  <a:pt x="341" y="2369"/>
                  <a:pt x="325" y="2370"/>
                  <a:pt x="308" y="2370"/>
                </a:cubicBezTo>
                <a:cubicBezTo>
                  <a:pt x="294" y="2370"/>
                  <a:pt x="280" y="2369"/>
                  <a:pt x="266" y="2365"/>
                </a:cubicBezTo>
                <a:cubicBezTo>
                  <a:pt x="224" y="2356"/>
                  <a:pt x="184" y="2334"/>
                  <a:pt x="152" y="2302"/>
                </a:cubicBezTo>
                <a:cubicBezTo>
                  <a:pt x="112" y="2259"/>
                  <a:pt x="90" y="2203"/>
                  <a:pt x="91" y="2144"/>
                </a:cubicBezTo>
                <a:cubicBezTo>
                  <a:pt x="92" y="2085"/>
                  <a:pt x="116" y="2030"/>
                  <a:pt x="159" y="1988"/>
                </a:cubicBezTo>
                <a:cubicBezTo>
                  <a:pt x="190" y="1959"/>
                  <a:pt x="226" y="1940"/>
                  <a:pt x="267" y="1931"/>
                </a:cubicBezTo>
                <a:cubicBezTo>
                  <a:pt x="282" y="1929"/>
                  <a:pt x="297" y="1927"/>
                  <a:pt x="313" y="1927"/>
                </a:cubicBezTo>
                <a:lnTo>
                  <a:pt x="317" y="1927"/>
                </a:lnTo>
                <a:cubicBezTo>
                  <a:pt x="331" y="1927"/>
                  <a:pt x="344" y="1929"/>
                  <a:pt x="357" y="1930"/>
                </a:cubicBezTo>
                <a:cubicBezTo>
                  <a:pt x="401" y="1940"/>
                  <a:pt x="441" y="1961"/>
                  <a:pt x="473" y="1994"/>
                </a:cubicBezTo>
                <a:close/>
                <a:moveTo>
                  <a:pt x="1233" y="18"/>
                </a:moveTo>
                <a:cubicBezTo>
                  <a:pt x="1216" y="0"/>
                  <a:pt x="1187" y="0"/>
                  <a:pt x="1169" y="17"/>
                </a:cubicBezTo>
                <a:cubicBezTo>
                  <a:pt x="660" y="507"/>
                  <a:pt x="348" y="1146"/>
                  <a:pt x="275" y="1840"/>
                </a:cubicBezTo>
                <a:cubicBezTo>
                  <a:pt x="209" y="1848"/>
                  <a:pt x="147" y="1877"/>
                  <a:pt x="97" y="1925"/>
                </a:cubicBezTo>
                <a:cubicBezTo>
                  <a:pt x="38" y="1982"/>
                  <a:pt x="4" y="2059"/>
                  <a:pt x="1" y="2142"/>
                </a:cubicBezTo>
                <a:cubicBezTo>
                  <a:pt x="0" y="2225"/>
                  <a:pt x="31" y="2304"/>
                  <a:pt x="89" y="2364"/>
                </a:cubicBezTo>
                <a:cubicBezTo>
                  <a:pt x="139" y="2415"/>
                  <a:pt x="204" y="2448"/>
                  <a:pt x="274" y="2456"/>
                </a:cubicBezTo>
                <a:cubicBezTo>
                  <a:pt x="340" y="3113"/>
                  <a:pt x="622" y="3726"/>
                  <a:pt x="1088" y="4210"/>
                </a:cubicBezTo>
                <a:cubicBezTo>
                  <a:pt x="1096" y="4219"/>
                  <a:pt x="1108" y="4224"/>
                  <a:pt x="1120" y="4224"/>
                </a:cubicBezTo>
                <a:cubicBezTo>
                  <a:pt x="1131" y="4224"/>
                  <a:pt x="1142" y="4220"/>
                  <a:pt x="1150" y="4211"/>
                </a:cubicBezTo>
                <a:cubicBezTo>
                  <a:pt x="1169" y="4194"/>
                  <a:pt x="1169" y="4166"/>
                  <a:pt x="1152" y="4148"/>
                </a:cubicBezTo>
                <a:cubicBezTo>
                  <a:pt x="702" y="3680"/>
                  <a:pt x="428" y="3089"/>
                  <a:pt x="363" y="2455"/>
                </a:cubicBezTo>
                <a:cubicBezTo>
                  <a:pt x="426" y="2445"/>
                  <a:pt x="483" y="2417"/>
                  <a:pt x="528" y="2373"/>
                </a:cubicBezTo>
                <a:cubicBezTo>
                  <a:pt x="588" y="2315"/>
                  <a:pt x="622" y="2238"/>
                  <a:pt x="624" y="2155"/>
                </a:cubicBezTo>
                <a:cubicBezTo>
                  <a:pt x="625" y="2071"/>
                  <a:pt x="595" y="1993"/>
                  <a:pt x="537" y="1933"/>
                </a:cubicBezTo>
                <a:cubicBezTo>
                  <a:pt x="490" y="1884"/>
                  <a:pt x="430" y="1853"/>
                  <a:pt x="365" y="1842"/>
                </a:cubicBezTo>
                <a:cubicBezTo>
                  <a:pt x="437" y="1172"/>
                  <a:pt x="739" y="554"/>
                  <a:pt x="1232" y="81"/>
                </a:cubicBezTo>
                <a:cubicBezTo>
                  <a:pt x="1249" y="64"/>
                  <a:pt x="1250" y="35"/>
                  <a:pt x="1233" y="18"/>
                </a:cubicBezTo>
                <a:close/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C8A48CE9-61BF-450F-975C-FE55400F9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9750" y="4313120"/>
            <a:ext cx="73886" cy="73886"/>
          </a:xfrm>
          <a:custGeom>
            <a:avLst/>
            <a:gdLst>
              <a:gd name="T0" fmla="*/ 19830 w 295"/>
              <a:gd name="T1" fmla="*/ 18388 h 295"/>
              <a:gd name="T2" fmla="*/ 87613 w 295"/>
              <a:gd name="T3" fmla="*/ 19830 h 295"/>
              <a:gd name="T4" fmla="*/ 86171 w 295"/>
              <a:gd name="T5" fmla="*/ 87613 h 295"/>
              <a:gd name="T6" fmla="*/ 18388 w 295"/>
              <a:gd name="T7" fmla="*/ 86532 h 295"/>
              <a:gd name="T8" fmla="*/ 19830 w 295"/>
              <a:gd name="T9" fmla="*/ 18388 h 2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5" h="295">
                <a:moveTo>
                  <a:pt x="55" y="51"/>
                </a:moveTo>
                <a:cubicBezTo>
                  <a:pt x="107" y="0"/>
                  <a:pt x="192" y="2"/>
                  <a:pt x="243" y="55"/>
                </a:cubicBezTo>
                <a:cubicBezTo>
                  <a:pt x="294" y="108"/>
                  <a:pt x="292" y="192"/>
                  <a:pt x="239" y="243"/>
                </a:cubicBezTo>
                <a:cubicBezTo>
                  <a:pt x="186" y="294"/>
                  <a:pt x="102" y="293"/>
                  <a:pt x="51" y="240"/>
                </a:cubicBezTo>
                <a:cubicBezTo>
                  <a:pt x="0" y="187"/>
                  <a:pt x="2" y="103"/>
                  <a:pt x="55" y="51"/>
                </a:cubicBez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0" name="Freeform 17">
            <a:extLst>
              <a:ext uri="{FF2B5EF4-FFF2-40B4-BE49-F238E27FC236}">
                <a16:creationId xmlns:a16="http://schemas.microsoft.com/office/drawing/2014/main" id="{F9C58FFD-FB13-4DF4-9858-FA536F403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90" y="2157205"/>
            <a:ext cx="297748" cy="1013446"/>
          </a:xfrm>
          <a:custGeom>
            <a:avLst/>
            <a:gdLst>
              <a:gd name="T0" fmla="*/ 363431 w 1190"/>
              <a:gd name="T1" fmla="*/ 766541 h 4052"/>
              <a:gd name="T2" fmla="*/ 327052 w 1190"/>
              <a:gd name="T3" fmla="*/ 786704 h 4052"/>
              <a:gd name="T4" fmla="*/ 295715 w 1190"/>
              <a:gd name="T5" fmla="*/ 787064 h 4052"/>
              <a:gd name="T6" fmla="*/ 256094 w 1190"/>
              <a:gd name="T7" fmla="*/ 766541 h 4052"/>
              <a:gd name="T8" fmla="*/ 256455 w 1190"/>
              <a:gd name="T9" fmla="*/ 658887 h 4052"/>
              <a:gd name="T10" fmla="*/ 293194 w 1190"/>
              <a:gd name="T11" fmla="*/ 638724 h 4052"/>
              <a:gd name="T12" fmla="*/ 309763 w 1190"/>
              <a:gd name="T13" fmla="*/ 636924 h 4052"/>
              <a:gd name="T14" fmla="*/ 324530 w 1190"/>
              <a:gd name="T15" fmla="*/ 638364 h 4052"/>
              <a:gd name="T16" fmla="*/ 363431 w 1190"/>
              <a:gd name="T17" fmla="*/ 659247 h 4052"/>
              <a:gd name="T18" fmla="*/ 363431 w 1190"/>
              <a:gd name="T19" fmla="*/ 766541 h 4052"/>
              <a:gd name="T20" fmla="*/ 386483 w 1190"/>
              <a:gd name="T21" fmla="*/ 636564 h 4052"/>
              <a:gd name="T22" fmla="*/ 320928 w 1190"/>
              <a:gd name="T23" fmla="*/ 605600 h 4052"/>
              <a:gd name="T24" fmla="*/ 29536 w 1190"/>
              <a:gd name="T25" fmla="*/ 6121 h 4052"/>
              <a:gd name="T26" fmla="*/ 6844 w 1190"/>
              <a:gd name="T27" fmla="*/ 6121 h 4052"/>
              <a:gd name="T28" fmla="*/ 6844 w 1190"/>
              <a:gd name="T29" fmla="*/ 28804 h 4052"/>
              <a:gd name="T30" fmla="*/ 289592 w 1190"/>
              <a:gd name="T31" fmla="*/ 606680 h 4052"/>
              <a:gd name="T32" fmla="*/ 233763 w 1190"/>
              <a:gd name="T33" fmla="*/ 636564 h 4052"/>
              <a:gd name="T34" fmla="*/ 233763 w 1190"/>
              <a:gd name="T35" fmla="*/ 788864 h 4052"/>
              <a:gd name="T36" fmla="*/ 293194 w 1190"/>
              <a:gd name="T37" fmla="*/ 819468 h 4052"/>
              <a:gd name="T38" fmla="*/ 6123 w 1190"/>
              <a:gd name="T39" fmla="*/ 1431189 h 4052"/>
              <a:gd name="T40" fmla="*/ 6123 w 1190"/>
              <a:gd name="T41" fmla="*/ 1453872 h 4052"/>
              <a:gd name="T42" fmla="*/ 17649 w 1190"/>
              <a:gd name="T43" fmla="*/ 1458553 h 4052"/>
              <a:gd name="T44" fmla="*/ 28815 w 1190"/>
              <a:gd name="T45" fmla="*/ 1453872 h 4052"/>
              <a:gd name="T46" fmla="*/ 324530 w 1190"/>
              <a:gd name="T47" fmla="*/ 819468 h 4052"/>
              <a:gd name="T48" fmla="*/ 386123 w 1190"/>
              <a:gd name="T49" fmla="*/ 789224 h 4052"/>
              <a:gd name="T50" fmla="*/ 386483 w 1190"/>
              <a:gd name="T51" fmla="*/ 636564 h 405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90" h="4052">
                <a:moveTo>
                  <a:pt x="1009" y="2129"/>
                </a:moveTo>
                <a:cubicBezTo>
                  <a:pt x="981" y="2157"/>
                  <a:pt x="945" y="2176"/>
                  <a:pt x="908" y="2185"/>
                </a:cubicBezTo>
                <a:cubicBezTo>
                  <a:pt x="880" y="2191"/>
                  <a:pt x="850" y="2192"/>
                  <a:pt x="821" y="2186"/>
                </a:cubicBezTo>
                <a:cubicBezTo>
                  <a:pt x="781" y="2179"/>
                  <a:pt x="742" y="2159"/>
                  <a:pt x="711" y="2129"/>
                </a:cubicBezTo>
                <a:cubicBezTo>
                  <a:pt x="629" y="2046"/>
                  <a:pt x="629" y="1913"/>
                  <a:pt x="712" y="1830"/>
                </a:cubicBezTo>
                <a:cubicBezTo>
                  <a:pt x="740" y="1802"/>
                  <a:pt x="777" y="1783"/>
                  <a:pt x="814" y="1774"/>
                </a:cubicBezTo>
                <a:cubicBezTo>
                  <a:pt x="829" y="1771"/>
                  <a:pt x="845" y="1769"/>
                  <a:pt x="860" y="1769"/>
                </a:cubicBezTo>
                <a:cubicBezTo>
                  <a:pt x="874" y="1769"/>
                  <a:pt x="888" y="1771"/>
                  <a:pt x="901" y="1773"/>
                </a:cubicBezTo>
                <a:cubicBezTo>
                  <a:pt x="941" y="1781"/>
                  <a:pt x="979" y="1800"/>
                  <a:pt x="1009" y="1831"/>
                </a:cubicBezTo>
                <a:cubicBezTo>
                  <a:pt x="1092" y="1913"/>
                  <a:pt x="1092" y="2047"/>
                  <a:pt x="1009" y="2129"/>
                </a:cubicBezTo>
                <a:close/>
                <a:moveTo>
                  <a:pt x="1073" y="1768"/>
                </a:moveTo>
                <a:cubicBezTo>
                  <a:pt x="1022" y="1718"/>
                  <a:pt x="958" y="1689"/>
                  <a:pt x="891" y="1682"/>
                </a:cubicBezTo>
                <a:cubicBezTo>
                  <a:pt x="818" y="1073"/>
                  <a:pt x="548" y="484"/>
                  <a:pt x="82" y="17"/>
                </a:cubicBezTo>
                <a:cubicBezTo>
                  <a:pt x="65" y="0"/>
                  <a:pt x="37" y="0"/>
                  <a:pt x="19" y="17"/>
                </a:cubicBezTo>
                <a:cubicBezTo>
                  <a:pt x="2" y="34"/>
                  <a:pt x="2" y="62"/>
                  <a:pt x="19" y="80"/>
                </a:cubicBezTo>
                <a:cubicBezTo>
                  <a:pt x="458" y="519"/>
                  <a:pt x="730" y="1080"/>
                  <a:pt x="804" y="1685"/>
                </a:cubicBezTo>
                <a:cubicBezTo>
                  <a:pt x="748" y="1696"/>
                  <a:pt x="693" y="1724"/>
                  <a:pt x="649" y="1768"/>
                </a:cubicBezTo>
                <a:cubicBezTo>
                  <a:pt x="531" y="1884"/>
                  <a:pt x="531" y="2075"/>
                  <a:pt x="649" y="2191"/>
                </a:cubicBezTo>
                <a:cubicBezTo>
                  <a:pt x="695" y="2239"/>
                  <a:pt x="753" y="2267"/>
                  <a:pt x="814" y="2276"/>
                </a:cubicBezTo>
                <a:cubicBezTo>
                  <a:pt x="757" y="2917"/>
                  <a:pt x="479" y="3514"/>
                  <a:pt x="17" y="3975"/>
                </a:cubicBezTo>
                <a:cubicBezTo>
                  <a:pt x="0" y="3992"/>
                  <a:pt x="0" y="4021"/>
                  <a:pt x="17" y="4038"/>
                </a:cubicBezTo>
                <a:cubicBezTo>
                  <a:pt x="26" y="4047"/>
                  <a:pt x="37" y="4051"/>
                  <a:pt x="49" y="4051"/>
                </a:cubicBezTo>
                <a:cubicBezTo>
                  <a:pt x="60" y="4051"/>
                  <a:pt x="71" y="4047"/>
                  <a:pt x="80" y="4038"/>
                </a:cubicBezTo>
                <a:cubicBezTo>
                  <a:pt x="571" y="3547"/>
                  <a:pt x="845" y="2920"/>
                  <a:pt x="901" y="2276"/>
                </a:cubicBezTo>
                <a:cubicBezTo>
                  <a:pt x="964" y="2268"/>
                  <a:pt x="1024" y="2240"/>
                  <a:pt x="1072" y="2192"/>
                </a:cubicBezTo>
                <a:cubicBezTo>
                  <a:pt x="1189" y="2075"/>
                  <a:pt x="1189" y="1885"/>
                  <a:pt x="1073" y="1768"/>
                </a:cubicBezTo>
                <a:close/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1" name="Freeform 18">
            <a:extLst>
              <a:ext uri="{FF2B5EF4-FFF2-40B4-BE49-F238E27FC236}">
                <a16:creationId xmlns:a16="http://schemas.microsoft.com/office/drawing/2014/main" id="{9EBC2335-60FE-43AE-8316-D93263D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742" y="2617060"/>
            <a:ext cx="70577" cy="69474"/>
          </a:xfrm>
          <a:custGeom>
            <a:avLst/>
            <a:gdLst>
              <a:gd name="T0" fmla="*/ 83160 w 281"/>
              <a:gd name="T1" fmla="*/ 81796 h 280"/>
              <a:gd name="T2" fmla="*/ 17717 w 281"/>
              <a:gd name="T3" fmla="*/ 81796 h 280"/>
              <a:gd name="T4" fmla="*/ 17717 w 281"/>
              <a:gd name="T5" fmla="*/ 17502 h 280"/>
              <a:gd name="T6" fmla="*/ 83160 w 281"/>
              <a:gd name="T7" fmla="*/ 17502 h 280"/>
              <a:gd name="T8" fmla="*/ 83160 w 281"/>
              <a:gd name="T9" fmla="*/ 81796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1" h="280">
                <a:moveTo>
                  <a:pt x="230" y="229"/>
                </a:moveTo>
                <a:cubicBezTo>
                  <a:pt x="180" y="279"/>
                  <a:pt x="99" y="279"/>
                  <a:pt x="49" y="229"/>
                </a:cubicBezTo>
                <a:cubicBezTo>
                  <a:pt x="0" y="179"/>
                  <a:pt x="0" y="99"/>
                  <a:pt x="49" y="49"/>
                </a:cubicBezTo>
                <a:cubicBezTo>
                  <a:pt x="99" y="0"/>
                  <a:pt x="180" y="0"/>
                  <a:pt x="230" y="49"/>
                </a:cubicBezTo>
                <a:cubicBezTo>
                  <a:pt x="280" y="99"/>
                  <a:pt x="280" y="179"/>
                  <a:pt x="230" y="229"/>
                </a:cubicBez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2" name="Freeform 19">
            <a:extLst>
              <a:ext uri="{FF2B5EF4-FFF2-40B4-BE49-F238E27FC236}">
                <a16:creationId xmlns:a16="http://schemas.microsoft.com/office/drawing/2014/main" id="{2443FE7D-CB30-4D56-8570-22AFA48BC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952" y="2286229"/>
            <a:ext cx="796200" cy="796200"/>
          </a:xfrm>
          <a:custGeom>
            <a:avLst/>
            <a:gdLst>
              <a:gd name="T0" fmla="*/ 1145815 w 3185"/>
              <a:gd name="T1" fmla="*/ 573267 h 3185"/>
              <a:gd name="T2" fmla="*/ 572908 w 3185"/>
              <a:gd name="T3" fmla="*/ 1145815 h 3185"/>
              <a:gd name="T4" fmla="*/ 0 w 3185"/>
              <a:gd name="T5" fmla="*/ 573267 h 3185"/>
              <a:gd name="T6" fmla="*/ 572908 w 3185"/>
              <a:gd name="T7" fmla="*/ 0 h 3185"/>
              <a:gd name="T8" fmla="*/ 972719 w 3185"/>
              <a:gd name="T9" fmla="*/ 163020 h 3185"/>
              <a:gd name="T10" fmla="*/ 1115226 w 3185"/>
              <a:gd name="T11" fmla="*/ 388656 h 3185"/>
              <a:gd name="T12" fmla="*/ 1145815 w 3185"/>
              <a:gd name="T13" fmla="*/ 573267 h 31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85" h="3185">
                <a:moveTo>
                  <a:pt x="3184" y="1593"/>
                </a:moveTo>
                <a:cubicBezTo>
                  <a:pt x="3184" y="2472"/>
                  <a:pt x="2471" y="3184"/>
                  <a:pt x="1592" y="3184"/>
                </a:cubicBezTo>
                <a:cubicBezTo>
                  <a:pt x="713" y="3184"/>
                  <a:pt x="0" y="2472"/>
                  <a:pt x="0" y="1593"/>
                </a:cubicBezTo>
                <a:cubicBezTo>
                  <a:pt x="0" y="713"/>
                  <a:pt x="713" y="0"/>
                  <a:pt x="1592" y="0"/>
                </a:cubicBezTo>
                <a:cubicBezTo>
                  <a:pt x="2024" y="0"/>
                  <a:pt x="2416" y="172"/>
                  <a:pt x="2703" y="453"/>
                </a:cubicBezTo>
                <a:cubicBezTo>
                  <a:pt x="2881" y="625"/>
                  <a:pt x="3018" y="840"/>
                  <a:pt x="3099" y="1080"/>
                </a:cubicBezTo>
                <a:cubicBezTo>
                  <a:pt x="3154" y="1240"/>
                  <a:pt x="3184" y="1413"/>
                  <a:pt x="3184" y="159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7C1D5B43-D712-49FD-B201-FE12D2C64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853" y="2638138"/>
            <a:ext cx="73886" cy="66166"/>
          </a:xfrm>
          <a:custGeom>
            <a:avLst/>
            <a:gdLst>
              <a:gd name="T0" fmla="*/ 97679 w 294"/>
              <a:gd name="T1" fmla="*/ 62418 h 264"/>
              <a:gd name="T2" fmla="*/ 89720 w 294"/>
              <a:gd name="T3" fmla="*/ 77210 h 264"/>
              <a:gd name="T4" fmla="*/ 61864 w 294"/>
              <a:gd name="T5" fmla="*/ 93446 h 264"/>
              <a:gd name="T6" fmla="*/ 37986 w 294"/>
              <a:gd name="T7" fmla="*/ 92003 h 264"/>
              <a:gd name="T8" fmla="*/ 8321 w 294"/>
              <a:gd name="T9" fmla="*/ 32472 h 264"/>
              <a:gd name="T10" fmla="*/ 19898 w 294"/>
              <a:gd name="T11" fmla="*/ 13710 h 264"/>
              <a:gd name="T12" fmla="*/ 49563 w 294"/>
              <a:gd name="T13" fmla="*/ 722 h 264"/>
              <a:gd name="T14" fmla="*/ 68014 w 294"/>
              <a:gd name="T15" fmla="*/ 2526 h 264"/>
              <a:gd name="T16" fmla="*/ 97679 w 294"/>
              <a:gd name="T17" fmla="*/ 62418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4" h="264">
                <a:moveTo>
                  <a:pt x="270" y="173"/>
                </a:moveTo>
                <a:cubicBezTo>
                  <a:pt x="265" y="189"/>
                  <a:pt x="257" y="202"/>
                  <a:pt x="248" y="214"/>
                </a:cubicBezTo>
                <a:cubicBezTo>
                  <a:pt x="228" y="238"/>
                  <a:pt x="200" y="254"/>
                  <a:pt x="171" y="259"/>
                </a:cubicBezTo>
                <a:cubicBezTo>
                  <a:pt x="149" y="263"/>
                  <a:pt x="127" y="262"/>
                  <a:pt x="105" y="255"/>
                </a:cubicBezTo>
                <a:cubicBezTo>
                  <a:pt x="37" y="232"/>
                  <a:pt x="0" y="158"/>
                  <a:pt x="23" y="90"/>
                </a:cubicBezTo>
                <a:cubicBezTo>
                  <a:pt x="29" y="70"/>
                  <a:pt x="41" y="52"/>
                  <a:pt x="55" y="38"/>
                </a:cubicBezTo>
                <a:cubicBezTo>
                  <a:pt x="77" y="16"/>
                  <a:pt x="106" y="3"/>
                  <a:pt x="137" y="2"/>
                </a:cubicBezTo>
                <a:cubicBezTo>
                  <a:pt x="154" y="0"/>
                  <a:pt x="171" y="2"/>
                  <a:pt x="188" y="7"/>
                </a:cubicBezTo>
                <a:cubicBezTo>
                  <a:pt x="257" y="31"/>
                  <a:pt x="293" y="104"/>
                  <a:pt x="270" y="173"/>
                </a:cubicBezTo>
              </a:path>
            </a:pathLst>
          </a:custGeom>
          <a:solidFill>
            <a:srgbClr val="B1C3C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B3C7C9D3-60C6-4B81-ABF8-DD3C9ABEC9B6}"/>
              </a:ext>
            </a:extLst>
          </p:cNvPr>
          <p:cNvSpPr txBox="1">
            <a:spLocks/>
          </p:cNvSpPr>
          <p:nvPr/>
        </p:nvSpPr>
        <p:spPr>
          <a:xfrm>
            <a:off x="5445963" y="1274780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Menor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demanda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vía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el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gasto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público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AC26DB96-24BC-4791-A437-EFAEDBF755BD}"/>
              </a:ext>
            </a:extLst>
          </p:cNvPr>
          <p:cNvSpPr txBox="1">
            <a:spLocks/>
          </p:cNvSpPr>
          <p:nvPr/>
        </p:nvSpPr>
        <p:spPr>
          <a:xfrm>
            <a:off x="6856850" y="2437784"/>
            <a:ext cx="1630611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Ajuste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 personal.</a:t>
            </a:r>
          </a:p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“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Congelamiento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” de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salarios</a:t>
            </a:r>
            <a:endParaRPr kumimoji="0" lang="en-US" sz="938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Arial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4F3CEEB2-477B-4AAF-AAB5-6D20551B3EA6}"/>
              </a:ext>
            </a:extLst>
          </p:cNvPr>
          <p:cNvSpPr txBox="1">
            <a:spLocks/>
          </p:cNvSpPr>
          <p:nvPr/>
        </p:nvSpPr>
        <p:spPr>
          <a:xfrm>
            <a:off x="6400394" y="4061613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Reconsideración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del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gasto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social.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A616F409-A68F-4E0B-98BD-52E2A28C0D26}"/>
              </a:ext>
            </a:extLst>
          </p:cNvPr>
          <p:cNvSpPr txBox="1">
            <a:spLocks/>
          </p:cNvSpPr>
          <p:nvPr/>
        </p:nvSpPr>
        <p:spPr>
          <a:xfrm>
            <a:off x="633291" y="2457208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Si se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financia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con dinero sin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respaldo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productivo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216E385B-259C-4FFF-A94F-A18BE6F64FB2}"/>
              </a:ext>
            </a:extLst>
          </p:cNvPr>
          <p:cNvSpPr txBox="1">
            <a:spLocks/>
          </p:cNvSpPr>
          <p:nvPr/>
        </p:nvSpPr>
        <p:spPr>
          <a:xfrm>
            <a:off x="833718" y="4131749"/>
            <a:ext cx="1964893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Incremento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y/o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nuevos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impuestos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para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elevar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 los </a:t>
            </a:r>
            <a:r>
              <a:rPr kumimoji="0" lang="en-US" sz="938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ingresos</a:t>
            </a:r>
            <a:r>
              <a:rPr kumimoji="0" lang="en-US" sz="938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.</a:t>
            </a:r>
          </a:p>
        </p:txBody>
      </p:sp>
      <p:sp>
        <p:nvSpPr>
          <p:cNvPr id="39" name="TextBox 67">
            <a:extLst>
              <a:ext uri="{FF2B5EF4-FFF2-40B4-BE49-F238E27FC236}">
                <a16:creationId xmlns:a16="http://schemas.microsoft.com/office/drawing/2014/main" id="{317FEB3F-DED0-414D-8265-5466DDD7E2FF}"/>
              </a:ext>
            </a:extLst>
          </p:cNvPr>
          <p:cNvSpPr txBox="1"/>
          <p:nvPr/>
        </p:nvSpPr>
        <p:spPr>
          <a:xfrm>
            <a:off x="5357624" y="1009334"/>
            <a:ext cx="39466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PIB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40" name="TextBox 67">
            <a:extLst>
              <a:ext uri="{FF2B5EF4-FFF2-40B4-BE49-F238E27FC236}">
                <a16:creationId xmlns:a16="http://schemas.microsoft.com/office/drawing/2014/main" id="{F171FA81-C18C-461B-BB82-2B139CB9924E}"/>
              </a:ext>
            </a:extLst>
          </p:cNvPr>
          <p:cNvSpPr txBox="1"/>
          <p:nvPr/>
        </p:nvSpPr>
        <p:spPr>
          <a:xfrm>
            <a:off x="6856850" y="2158957"/>
            <a:ext cx="9044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Desempleo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41" name="TextBox 67">
            <a:extLst>
              <a:ext uri="{FF2B5EF4-FFF2-40B4-BE49-F238E27FC236}">
                <a16:creationId xmlns:a16="http://schemas.microsoft.com/office/drawing/2014/main" id="{699BC7DB-B7D4-472E-897B-006D32849020}"/>
              </a:ext>
            </a:extLst>
          </p:cNvPr>
          <p:cNvSpPr txBox="1"/>
          <p:nvPr/>
        </p:nvSpPr>
        <p:spPr>
          <a:xfrm>
            <a:off x="6400394" y="3777617"/>
            <a:ext cx="114813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Mayor pobreza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42" name="TextBox 67">
            <a:extLst>
              <a:ext uri="{FF2B5EF4-FFF2-40B4-BE49-F238E27FC236}">
                <a16:creationId xmlns:a16="http://schemas.microsoft.com/office/drawing/2014/main" id="{EDD92E05-081D-4C5A-99B6-F84EEE0335BE}"/>
              </a:ext>
            </a:extLst>
          </p:cNvPr>
          <p:cNvSpPr txBox="1"/>
          <p:nvPr/>
        </p:nvSpPr>
        <p:spPr>
          <a:xfrm>
            <a:off x="1948698" y="3847752"/>
            <a:ext cx="84991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Impuestos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43" name="TextBox 67">
            <a:extLst>
              <a:ext uri="{FF2B5EF4-FFF2-40B4-BE49-F238E27FC236}">
                <a16:creationId xmlns:a16="http://schemas.microsoft.com/office/drawing/2014/main" id="{F4FB717F-3DA7-41B5-8FB6-E7BED6EE6242}"/>
              </a:ext>
            </a:extLst>
          </p:cNvPr>
          <p:cNvSpPr txBox="1"/>
          <p:nvPr/>
        </p:nvSpPr>
        <p:spPr>
          <a:xfrm>
            <a:off x="1523828" y="2173211"/>
            <a:ext cx="74007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marL="0" marR="0" lvl="0" indent="0" algn="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Inflación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44" name="Shape 2546">
            <a:extLst>
              <a:ext uri="{FF2B5EF4-FFF2-40B4-BE49-F238E27FC236}">
                <a16:creationId xmlns:a16="http://schemas.microsoft.com/office/drawing/2014/main" id="{7A8EB0E9-2D9B-4A97-B028-7AEC138A1F45}"/>
              </a:ext>
            </a:extLst>
          </p:cNvPr>
          <p:cNvSpPr>
            <a:spLocks noChangeAspect="1"/>
          </p:cNvSpPr>
          <p:nvPr/>
        </p:nvSpPr>
        <p:spPr>
          <a:xfrm>
            <a:off x="5302034" y="4190111"/>
            <a:ext cx="357299" cy="292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rgbClr val="56BDB2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5" name="Shape 2566">
            <a:extLst>
              <a:ext uri="{FF2B5EF4-FFF2-40B4-BE49-F238E27FC236}">
                <a16:creationId xmlns:a16="http://schemas.microsoft.com/office/drawing/2014/main" id="{B904374C-E3E2-4CB3-B1C4-13555C1CF405}"/>
              </a:ext>
            </a:extLst>
          </p:cNvPr>
          <p:cNvSpPr>
            <a:spLocks noChangeAspect="1"/>
          </p:cNvSpPr>
          <p:nvPr/>
        </p:nvSpPr>
        <p:spPr>
          <a:xfrm>
            <a:off x="3020402" y="2538155"/>
            <a:ext cx="357299" cy="292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2000"/>
                </a:moveTo>
                <a:cubicBezTo>
                  <a:pt x="6653" y="12000"/>
                  <a:pt x="6873" y="12268"/>
                  <a:pt x="6873" y="12599"/>
                </a:cubicBezTo>
                <a:cubicBezTo>
                  <a:pt x="6873" y="12931"/>
                  <a:pt x="6653" y="13199"/>
                  <a:pt x="6382" y="13199"/>
                </a:cubicBezTo>
                <a:cubicBezTo>
                  <a:pt x="6111" y="13199"/>
                  <a:pt x="5891" y="12931"/>
                  <a:pt x="5891" y="12599"/>
                </a:cubicBezTo>
                <a:cubicBezTo>
                  <a:pt x="5891" y="12268"/>
                  <a:pt x="6111" y="12000"/>
                  <a:pt x="6382" y="12000"/>
                </a:cubicBezTo>
                <a:moveTo>
                  <a:pt x="6382" y="14399"/>
                </a:moveTo>
                <a:cubicBezTo>
                  <a:pt x="7195" y="14399"/>
                  <a:pt x="7855" y="13594"/>
                  <a:pt x="7855" y="12599"/>
                </a:cubicBezTo>
                <a:cubicBezTo>
                  <a:pt x="7855" y="11606"/>
                  <a:pt x="7195" y="10800"/>
                  <a:pt x="6382" y="10800"/>
                </a:cubicBezTo>
                <a:cubicBezTo>
                  <a:pt x="5568" y="10800"/>
                  <a:pt x="4909" y="11606"/>
                  <a:pt x="4909" y="12599"/>
                </a:cubicBezTo>
                <a:cubicBezTo>
                  <a:pt x="4909" y="13594"/>
                  <a:pt x="5568" y="14399"/>
                  <a:pt x="6382" y="14399"/>
                </a:cubicBezTo>
                <a:moveTo>
                  <a:pt x="20618" y="3600"/>
                </a:moveTo>
                <a:lnTo>
                  <a:pt x="982" y="36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3600"/>
                  <a:pt x="20618" y="3600"/>
                </a:cubicBezTo>
                <a:close/>
                <a:moveTo>
                  <a:pt x="18655" y="20399"/>
                </a:moveTo>
                <a:lnTo>
                  <a:pt x="2945" y="20399"/>
                </a:lnTo>
                <a:lnTo>
                  <a:pt x="2945" y="4800"/>
                </a:lnTo>
                <a:lnTo>
                  <a:pt x="18655" y="4800"/>
                </a:lnTo>
                <a:cubicBezTo>
                  <a:pt x="18655" y="4800"/>
                  <a:pt x="18655" y="20399"/>
                  <a:pt x="18655" y="2039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3600"/>
                </a:lnTo>
                <a:cubicBezTo>
                  <a:pt x="0" y="4263"/>
                  <a:pt x="440" y="4800"/>
                  <a:pt x="982" y="4800"/>
                </a:cubicBezTo>
                <a:lnTo>
                  <a:pt x="1964" y="4800"/>
                </a:lnTo>
                <a:lnTo>
                  <a:pt x="1964" y="20399"/>
                </a:lnTo>
                <a:cubicBezTo>
                  <a:pt x="1964" y="21062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062"/>
                  <a:pt x="19636" y="20399"/>
                </a:cubicBezTo>
                <a:lnTo>
                  <a:pt x="19636" y="4800"/>
                </a:lnTo>
                <a:lnTo>
                  <a:pt x="20618" y="4800"/>
                </a:lnTo>
                <a:cubicBezTo>
                  <a:pt x="21160" y="4800"/>
                  <a:pt x="21600" y="4263"/>
                  <a:pt x="21600" y="36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10800" y="12000"/>
                </a:moveTo>
                <a:cubicBezTo>
                  <a:pt x="11071" y="12000"/>
                  <a:pt x="11291" y="12268"/>
                  <a:pt x="11291" y="12599"/>
                </a:cubicBezTo>
                <a:cubicBezTo>
                  <a:pt x="11291" y="12931"/>
                  <a:pt x="11071" y="13199"/>
                  <a:pt x="10800" y="13199"/>
                </a:cubicBezTo>
                <a:cubicBezTo>
                  <a:pt x="10529" y="13199"/>
                  <a:pt x="10309" y="12931"/>
                  <a:pt x="10309" y="12599"/>
                </a:cubicBezTo>
                <a:cubicBezTo>
                  <a:pt x="10309" y="12268"/>
                  <a:pt x="10529" y="12000"/>
                  <a:pt x="10800" y="12000"/>
                </a:cubicBezTo>
                <a:moveTo>
                  <a:pt x="10800" y="14399"/>
                </a:moveTo>
                <a:cubicBezTo>
                  <a:pt x="11614" y="14399"/>
                  <a:pt x="12273" y="13594"/>
                  <a:pt x="12273" y="12599"/>
                </a:cubicBezTo>
                <a:cubicBezTo>
                  <a:pt x="12273" y="11606"/>
                  <a:pt x="11614" y="10800"/>
                  <a:pt x="10800" y="10800"/>
                </a:cubicBezTo>
                <a:cubicBezTo>
                  <a:pt x="9986" y="10800"/>
                  <a:pt x="9327" y="11606"/>
                  <a:pt x="9327" y="12599"/>
                </a:cubicBezTo>
                <a:cubicBezTo>
                  <a:pt x="9327" y="13594"/>
                  <a:pt x="9986" y="14399"/>
                  <a:pt x="10800" y="14399"/>
                </a:cubicBezTo>
                <a:moveTo>
                  <a:pt x="15218" y="12000"/>
                </a:moveTo>
                <a:cubicBezTo>
                  <a:pt x="15489" y="12000"/>
                  <a:pt x="15709" y="12268"/>
                  <a:pt x="15709" y="12599"/>
                </a:cubicBezTo>
                <a:cubicBezTo>
                  <a:pt x="15709" y="12931"/>
                  <a:pt x="15489" y="13199"/>
                  <a:pt x="15218" y="13199"/>
                </a:cubicBezTo>
                <a:cubicBezTo>
                  <a:pt x="14947" y="13199"/>
                  <a:pt x="14727" y="12931"/>
                  <a:pt x="14727" y="12599"/>
                </a:cubicBezTo>
                <a:cubicBezTo>
                  <a:pt x="14727" y="12268"/>
                  <a:pt x="14947" y="12000"/>
                  <a:pt x="15218" y="12000"/>
                </a:cubicBezTo>
                <a:moveTo>
                  <a:pt x="15218" y="14399"/>
                </a:moveTo>
                <a:cubicBezTo>
                  <a:pt x="16032" y="14399"/>
                  <a:pt x="16691" y="13594"/>
                  <a:pt x="16691" y="12599"/>
                </a:cubicBezTo>
                <a:cubicBezTo>
                  <a:pt x="16691" y="11606"/>
                  <a:pt x="16032" y="10800"/>
                  <a:pt x="15218" y="10800"/>
                </a:cubicBezTo>
                <a:cubicBezTo>
                  <a:pt x="14405" y="10800"/>
                  <a:pt x="13745" y="11606"/>
                  <a:pt x="13745" y="12599"/>
                </a:cubicBezTo>
                <a:cubicBezTo>
                  <a:pt x="13745" y="13594"/>
                  <a:pt x="14405" y="14399"/>
                  <a:pt x="15218" y="14399"/>
                </a:cubicBezTo>
              </a:path>
            </a:pathLst>
          </a:custGeom>
          <a:solidFill>
            <a:srgbClr val="B1C3CA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6" name="Shape 2587">
            <a:extLst>
              <a:ext uri="{FF2B5EF4-FFF2-40B4-BE49-F238E27FC236}">
                <a16:creationId xmlns:a16="http://schemas.microsoft.com/office/drawing/2014/main" id="{1323BADB-1CCD-4588-9684-0A8BCE74DEAD}"/>
              </a:ext>
            </a:extLst>
          </p:cNvPr>
          <p:cNvSpPr>
            <a:spLocks noChangeAspect="1"/>
          </p:cNvSpPr>
          <p:nvPr/>
        </p:nvSpPr>
        <p:spPr>
          <a:xfrm>
            <a:off x="3538153" y="4165349"/>
            <a:ext cx="357299" cy="35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rgbClr val="739AA7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7" name="Shape 2591">
            <a:extLst>
              <a:ext uri="{FF2B5EF4-FFF2-40B4-BE49-F238E27FC236}">
                <a16:creationId xmlns:a16="http://schemas.microsoft.com/office/drawing/2014/main" id="{5FC2EB1D-F96B-40C0-BB14-4CC03EA22BD5}"/>
              </a:ext>
            </a:extLst>
          </p:cNvPr>
          <p:cNvSpPr>
            <a:spLocks noChangeAspect="1"/>
          </p:cNvSpPr>
          <p:nvPr/>
        </p:nvSpPr>
        <p:spPr>
          <a:xfrm>
            <a:off x="5797178" y="2518913"/>
            <a:ext cx="357299" cy="35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rgbClr val="F5B43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8" name="Shape 2618">
            <a:extLst>
              <a:ext uri="{FF2B5EF4-FFF2-40B4-BE49-F238E27FC236}">
                <a16:creationId xmlns:a16="http://schemas.microsoft.com/office/drawing/2014/main" id="{329CBE8C-A47F-48D6-A5C4-A7710DAD57F3}"/>
              </a:ext>
            </a:extLst>
          </p:cNvPr>
          <p:cNvSpPr>
            <a:spLocks noChangeAspect="1"/>
          </p:cNvSpPr>
          <p:nvPr/>
        </p:nvSpPr>
        <p:spPr>
          <a:xfrm>
            <a:off x="4379583" y="1532477"/>
            <a:ext cx="357265" cy="357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rgbClr val="313033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algn="l" defTabSz="171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563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la obligación financiera que tiene una economía con personas, empresas, bancos, gobiernos y/o organismos internacionales.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56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5" name="Shape 127">
            <a:extLst>
              <a:ext uri="{FF2B5EF4-FFF2-40B4-BE49-F238E27FC236}">
                <a16:creationId xmlns:a16="http://schemas.microsoft.com/office/drawing/2014/main" id="{180B0848-A48D-F16A-466E-4B05D5D5DD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15879" y="2432957"/>
            <a:ext cx="5987049" cy="16549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V.2 Deuda Externa</a:t>
            </a:r>
            <a:endParaRPr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003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57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5ADD0DCE-5FAB-2220-F784-AFF502915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315" y="2123852"/>
            <a:ext cx="2705076" cy="1345637"/>
          </a:xfrm>
          <a:custGeom>
            <a:avLst/>
            <a:gdLst>
              <a:gd name="T0" fmla="*/ 1203013 w 10377"/>
              <a:gd name="T1" fmla="*/ 1824002 h 5905"/>
              <a:gd name="T2" fmla="*/ 1217772 w 10377"/>
              <a:gd name="T3" fmla="*/ 1604776 h 5905"/>
              <a:gd name="T4" fmla="*/ 2807750 w 10377"/>
              <a:gd name="T5" fmla="*/ 218866 h 5905"/>
              <a:gd name="T6" fmla="*/ 3362101 w 10377"/>
              <a:gd name="T7" fmla="*/ 317499 h 5905"/>
              <a:gd name="T8" fmla="*/ 3149720 w 10377"/>
              <a:gd name="T9" fmla="*/ 481289 h 5905"/>
              <a:gd name="T10" fmla="*/ 3735028 w 10377"/>
              <a:gd name="T11" fmla="*/ 516206 h 5905"/>
              <a:gd name="T12" fmla="*/ 3456053 w 10377"/>
              <a:gd name="T13" fmla="*/ 0 h 5905"/>
              <a:gd name="T14" fmla="*/ 3398458 w 10377"/>
              <a:gd name="T15" fmla="*/ 258103 h 5905"/>
              <a:gd name="T16" fmla="*/ 2597889 w 10377"/>
              <a:gd name="T17" fmla="*/ 44277 h 5905"/>
              <a:gd name="T18" fmla="*/ 1369318 w 10377"/>
              <a:gd name="T19" fmla="*/ 617000 h 5905"/>
              <a:gd name="T20" fmla="*/ 1372558 w 10377"/>
              <a:gd name="T21" fmla="*/ 609800 h 5905"/>
              <a:gd name="T22" fmla="*/ 0 w 10377"/>
              <a:gd name="T23" fmla="*/ 609800 h 5905"/>
              <a:gd name="T24" fmla="*/ 0 w 10377"/>
              <a:gd name="T25" fmla="*/ 2125302 h 5905"/>
              <a:gd name="T26" fmla="*/ 1064785 w 10377"/>
              <a:gd name="T27" fmla="*/ 2125302 h 5905"/>
              <a:gd name="T28" fmla="*/ 1231091 w 10377"/>
              <a:gd name="T29" fmla="*/ 2125302 h 5905"/>
              <a:gd name="T30" fmla="*/ 1203013 w 10377"/>
              <a:gd name="T31" fmla="*/ 1824002 h 590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377" h="5905">
                <a:moveTo>
                  <a:pt x="3342" y="5067"/>
                </a:moveTo>
                <a:cubicBezTo>
                  <a:pt x="3342" y="4860"/>
                  <a:pt x="3356" y="4657"/>
                  <a:pt x="3383" y="4458"/>
                </a:cubicBezTo>
                <a:cubicBezTo>
                  <a:pt x="3680" y="2284"/>
                  <a:pt x="5544" y="608"/>
                  <a:pt x="7800" y="608"/>
                </a:cubicBezTo>
                <a:cubicBezTo>
                  <a:pt x="8342" y="608"/>
                  <a:pt x="8861" y="705"/>
                  <a:pt x="9340" y="882"/>
                </a:cubicBezTo>
                <a:lnTo>
                  <a:pt x="8750" y="1337"/>
                </a:lnTo>
                <a:cubicBezTo>
                  <a:pt x="9227" y="1265"/>
                  <a:pt x="9882" y="1328"/>
                  <a:pt x="10376" y="1434"/>
                </a:cubicBezTo>
                <a:cubicBezTo>
                  <a:pt x="10071" y="1032"/>
                  <a:pt x="9737" y="463"/>
                  <a:pt x="9601" y="0"/>
                </a:cubicBezTo>
                <a:lnTo>
                  <a:pt x="9441" y="717"/>
                </a:lnTo>
                <a:cubicBezTo>
                  <a:pt x="8787" y="339"/>
                  <a:pt x="8027" y="123"/>
                  <a:pt x="7217" y="123"/>
                </a:cubicBezTo>
                <a:cubicBezTo>
                  <a:pt x="5847" y="123"/>
                  <a:pt x="4621" y="741"/>
                  <a:pt x="3804" y="1714"/>
                </a:cubicBezTo>
                <a:cubicBezTo>
                  <a:pt x="3807" y="1707"/>
                  <a:pt x="3810" y="1701"/>
                  <a:pt x="3813" y="1694"/>
                </a:cubicBezTo>
                <a:lnTo>
                  <a:pt x="0" y="1694"/>
                </a:lnTo>
                <a:lnTo>
                  <a:pt x="0" y="5904"/>
                </a:lnTo>
                <a:lnTo>
                  <a:pt x="2958" y="5904"/>
                </a:lnTo>
                <a:lnTo>
                  <a:pt x="3420" y="5904"/>
                </a:lnTo>
                <a:cubicBezTo>
                  <a:pt x="3368" y="5633"/>
                  <a:pt x="3342" y="5353"/>
                  <a:pt x="3342" y="5067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330300EE-EA1F-89AE-3F9A-91625FED6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610" y="2509756"/>
            <a:ext cx="2778553" cy="1345637"/>
          </a:xfrm>
          <a:custGeom>
            <a:avLst/>
            <a:gdLst>
              <a:gd name="T0" fmla="*/ 2532130 w 10378"/>
              <a:gd name="T1" fmla="*/ 301351 h 5904"/>
              <a:gd name="T2" fmla="*/ 2517013 w 10378"/>
              <a:gd name="T3" fmla="*/ 520614 h 5904"/>
              <a:gd name="T4" fmla="*/ 927188 w 10378"/>
              <a:gd name="T5" fmla="*/ 1906759 h 5904"/>
              <a:gd name="T6" fmla="*/ 372891 w 10378"/>
              <a:gd name="T7" fmla="*/ 1808109 h 5904"/>
              <a:gd name="T8" fmla="*/ 585611 w 10378"/>
              <a:gd name="T9" fmla="*/ 1644292 h 5904"/>
              <a:gd name="T10" fmla="*/ 0 w 10378"/>
              <a:gd name="T11" fmla="*/ 1609368 h 5904"/>
              <a:gd name="T12" fmla="*/ 279308 w 10378"/>
              <a:gd name="T13" fmla="*/ 2125302 h 5904"/>
              <a:gd name="T14" fmla="*/ 336897 w 10378"/>
              <a:gd name="T15" fmla="*/ 1867515 h 5904"/>
              <a:gd name="T16" fmla="*/ 1137389 w 10378"/>
              <a:gd name="T17" fmla="*/ 2081377 h 5904"/>
              <a:gd name="T18" fmla="*/ 2366201 w 10378"/>
              <a:gd name="T19" fmla="*/ 1508558 h 5904"/>
              <a:gd name="T20" fmla="*/ 2362962 w 10378"/>
              <a:gd name="T21" fmla="*/ 1515758 h 5904"/>
              <a:gd name="T22" fmla="*/ 3735027 w 10378"/>
              <a:gd name="T23" fmla="*/ 1515758 h 5904"/>
              <a:gd name="T24" fmla="*/ 3735027 w 10378"/>
              <a:gd name="T25" fmla="*/ 0 h 5904"/>
              <a:gd name="T26" fmla="*/ 2670345 w 10378"/>
              <a:gd name="T27" fmla="*/ 0 h 5904"/>
              <a:gd name="T28" fmla="*/ 2504055 w 10378"/>
              <a:gd name="T29" fmla="*/ 0 h 5904"/>
              <a:gd name="T30" fmla="*/ 2532130 w 10378"/>
              <a:gd name="T31" fmla="*/ 301351 h 590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378" h="5904">
                <a:moveTo>
                  <a:pt x="7035" y="837"/>
                </a:moveTo>
                <a:cubicBezTo>
                  <a:pt x="7035" y="1043"/>
                  <a:pt x="7021" y="1247"/>
                  <a:pt x="6993" y="1446"/>
                </a:cubicBezTo>
                <a:cubicBezTo>
                  <a:pt x="6696" y="3620"/>
                  <a:pt x="4832" y="5296"/>
                  <a:pt x="2576" y="5296"/>
                </a:cubicBezTo>
                <a:cubicBezTo>
                  <a:pt x="2035" y="5296"/>
                  <a:pt x="1517" y="5199"/>
                  <a:pt x="1036" y="5022"/>
                </a:cubicBezTo>
                <a:lnTo>
                  <a:pt x="1627" y="4567"/>
                </a:lnTo>
                <a:cubicBezTo>
                  <a:pt x="1150" y="4639"/>
                  <a:pt x="493" y="4576"/>
                  <a:pt x="0" y="4470"/>
                </a:cubicBezTo>
                <a:cubicBezTo>
                  <a:pt x="305" y="4872"/>
                  <a:pt x="639" y="5440"/>
                  <a:pt x="776" y="5903"/>
                </a:cubicBezTo>
                <a:lnTo>
                  <a:pt x="936" y="5187"/>
                </a:lnTo>
                <a:cubicBezTo>
                  <a:pt x="1591" y="5565"/>
                  <a:pt x="2350" y="5781"/>
                  <a:pt x="3160" y="5781"/>
                </a:cubicBezTo>
                <a:cubicBezTo>
                  <a:pt x="4530" y="5781"/>
                  <a:pt x="5755" y="5163"/>
                  <a:pt x="6574" y="4190"/>
                </a:cubicBezTo>
                <a:cubicBezTo>
                  <a:pt x="6571" y="4197"/>
                  <a:pt x="6567" y="4203"/>
                  <a:pt x="6565" y="4210"/>
                </a:cubicBezTo>
                <a:lnTo>
                  <a:pt x="10377" y="4210"/>
                </a:lnTo>
                <a:lnTo>
                  <a:pt x="10377" y="0"/>
                </a:lnTo>
                <a:lnTo>
                  <a:pt x="7419" y="0"/>
                </a:lnTo>
                <a:lnTo>
                  <a:pt x="6957" y="0"/>
                </a:lnTo>
                <a:cubicBezTo>
                  <a:pt x="7008" y="271"/>
                  <a:pt x="7035" y="551"/>
                  <a:pt x="7035" y="837"/>
                </a:cubicBez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2316713D-BC4D-7782-5CAA-206C358C3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2634" y="1108844"/>
            <a:ext cx="1447505" cy="2364665"/>
          </a:xfrm>
          <a:custGeom>
            <a:avLst/>
            <a:gdLst>
              <a:gd name="T0" fmla="*/ 300992 w 5904"/>
              <a:gd name="T1" fmla="*/ 1203013 h 10377"/>
              <a:gd name="T2" fmla="*/ 520615 w 5904"/>
              <a:gd name="T3" fmla="*/ 1218131 h 10377"/>
              <a:gd name="T4" fmla="*/ 1906400 w 5904"/>
              <a:gd name="T5" fmla="*/ 2808110 h 10377"/>
              <a:gd name="T6" fmla="*/ 1808110 w 5904"/>
              <a:gd name="T7" fmla="*/ 3362460 h 10377"/>
              <a:gd name="T8" fmla="*/ 1643932 w 5904"/>
              <a:gd name="T9" fmla="*/ 3150079 h 10377"/>
              <a:gd name="T10" fmla="*/ 1609369 w 5904"/>
              <a:gd name="T11" fmla="*/ 3735027 h 10377"/>
              <a:gd name="T12" fmla="*/ 2125303 w 5904"/>
              <a:gd name="T13" fmla="*/ 3456412 h 10377"/>
              <a:gd name="T14" fmla="*/ 1867516 w 5904"/>
              <a:gd name="T15" fmla="*/ 3398457 h 10377"/>
              <a:gd name="T16" fmla="*/ 2081378 w 5904"/>
              <a:gd name="T17" fmla="*/ 2597888 h 10377"/>
              <a:gd name="T18" fmla="*/ 1508558 w 5904"/>
              <a:gd name="T19" fmla="*/ 1369318 h 10377"/>
              <a:gd name="T20" fmla="*/ 1515759 w 5904"/>
              <a:gd name="T21" fmla="*/ 1372558 h 10377"/>
              <a:gd name="T22" fmla="*/ 1515759 w 5904"/>
              <a:gd name="T23" fmla="*/ 0 h 10377"/>
              <a:gd name="T24" fmla="*/ 0 w 5904"/>
              <a:gd name="T25" fmla="*/ 0 h 10377"/>
              <a:gd name="T26" fmla="*/ 0 w 5904"/>
              <a:gd name="T27" fmla="*/ 1064785 h 10377"/>
              <a:gd name="T28" fmla="*/ 0 w 5904"/>
              <a:gd name="T29" fmla="*/ 1231090 h 10377"/>
              <a:gd name="T30" fmla="*/ 300992 w 5904"/>
              <a:gd name="T31" fmla="*/ 1203013 h 1037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904" h="10377">
                <a:moveTo>
                  <a:pt x="836" y="3342"/>
                </a:moveTo>
                <a:cubicBezTo>
                  <a:pt x="1043" y="3342"/>
                  <a:pt x="1246" y="3356"/>
                  <a:pt x="1446" y="3384"/>
                </a:cubicBezTo>
                <a:cubicBezTo>
                  <a:pt x="3620" y="3681"/>
                  <a:pt x="5295" y="5545"/>
                  <a:pt x="5295" y="7801"/>
                </a:cubicBezTo>
                <a:cubicBezTo>
                  <a:pt x="5295" y="8342"/>
                  <a:pt x="5198" y="8861"/>
                  <a:pt x="5022" y="9341"/>
                </a:cubicBezTo>
                <a:lnTo>
                  <a:pt x="4566" y="8751"/>
                </a:lnTo>
                <a:cubicBezTo>
                  <a:pt x="4639" y="9228"/>
                  <a:pt x="4576" y="9883"/>
                  <a:pt x="4470" y="10376"/>
                </a:cubicBezTo>
                <a:cubicBezTo>
                  <a:pt x="4872" y="10071"/>
                  <a:pt x="5440" y="9738"/>
                  <a:pt x="5903" y="9602"/>
                </a:cubicBezTo>
                <a:lnTo>
                  <a:pt x="5187" y="9441"/>
                </a:lnTo>
                <a:cubicBezTo>
                  <a:pt x="5564" y="8787"/>
                  <a:pt x="5781" y="8027"/>
                  <a:pt x="5781" y="7217"/>
                </a:cubicBezTo>
                <a:cubicBezTo>
                  <a:pt x="5781" y="5847"/>
                  <a:pt x="5162" y="4622"/>
                  <a:pt x="4190" y="3804"/>
                </a:cubicBezTo>
                <a:cubicBezTo>
                  <a:pt x="4196" y="3807"/>
                  <a:pt x="4203" y="3810"/>
                  <a:pt x="4210" y="3813"/>
                </a:cubicBezTo>
                <a:lnTo>
                  <a:pt x="4210" y="0"/>
                </a:lnTo>
                <a:lnTo>
                  <a:pt x="0" y="0"/>
                </a:lnTo>
                <a:lnTo>
                  <a:pt x="0" y="2958"/>
                </a:lnTo>
                <a:lnTo>
                  <a:pt x="0" y="3420"/>
                </a:lnTo>
                <a:cubicBezTo>
                  <a:pt x="270" y="3369"/>
                  <a:pt x="550" y="3342"/>
                  <a:pt x="836" y="3342"/>
                </a:cubicBez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76A919BF-F35F-BC2F-62A7-95D3FC8AC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727" y="2504730"/>
            <a:ext cx="1484715" cy="2364665"/>
          </a:xfrm>
          <a:custGeom>
            <a:avLst/>
            <a:gdLst>
              <a:gd name="T0" fmla="*/ 1824002 w 5905"/>
              <a:gd name="T1" fmla="*/ 2532491 h 10378"/>
              <a:gd name="T2" fmla="*/ 1604776 w 5905"/>
              <a:gd name="T3" fmla="*/ 2517374 h 10378"/>
              <a:gd name="T4" fmla="*/ 218866 w 5905"/>
              <a:gd name="T5" fmla="*/ 927548 h 10378"/>
              <a:gd name="T6" fmla="*/ 317139 w 5905"/>
              <a:gd name="T7" fmla="*/ 373251 h 10378"/>
              <a:gd name="T8" fmla="*/ 481289 w 5905"/>
              <a:gd name="T9" fmla="*/ 585612 h 10378"/>
              <a:gd name="T10" fmla="*/ 516206 w 5905"/>
              <a:gd name="T11" fmla="*/ 0 h 10378"/>
              <a:gd name="T12" fmla="*/ 0 w 5905"/>
              <a:gd name="T13" fmla="*/ 279308 h 10378"/>
              <a:gd name="T14" fmla="*/ 258103 w 5905"/>
              <a:gd name="T15" fmla="*/ 337258 h 10378"/>
              <a:gd name="T16" fmla="*/ 44277 w 5905"/>
              <a:gd name="T17" fmla="*/ 1137389 h 10378"/>
              <a:gd name="T18" fmla="*/ 616640 w 5905"/>
              <a:gd name="T19" fmla="*/ 2366202 h 10378"/>
              <a:gd name="T20" fmla="*/ 609800 w 5905"/>
              <a:gd name="T21" fmla="*/ 2362962 h 10378"/>
              <a:gd name="T22" fmla="*/ 609800 w 5905"/>
              <a:gd name="T23" fmla="*/ 3735028 h 10378"/>
              <a:gd name="T24" fmla="*/ 2125302 w 5905"/>
              <a:gd name="T25" fmla="*/ 3735028 h 10378"/>
              <a:gd name="T26" fmla="*/ 2125302 w 5905"/>
              <a:gd name="T27" fmla="*/ 2670705 h 10378"/>
              <a:gd name="T28" fmla="*/ 2125302 w 5905"/>
              <a:gd name="T29" fmla="*/ 2504056 h 10378"/>
              <a:gd name="T30" fmla="*/ 1824002 w 5905"/>
              <a:gd name="T31" fmla="*/ 2532491 h 1037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905" h="10378">
                <a:moveTo>
                  <a:pt x="5067" y="7036"/>
                </a:moveTo>
                <a:cubicBezTo>
                  <a:pt x="4860" y="7036"/>
                  <a:pt x="4657" y="7022"/>
                  <a:pt x="4458" y="6994"/>
                </a:cubicBezTo>
                <a:cubicBezTo>
                  <a:pt x="2284" y="6697"/>
                  <a:pt x="608" y="4832"/>
                  <a:pt x="608" y="2577"/>
                </a:cubicBezTo>
                <a:cubicBezTo>
                  <a:pt x="608" y="2035"/>
                  <a:pt x="705" y="1517"/>
                  <a:pt x="881" y="1037"/>
                </a:cubicBezTo>
                <a:lnTo>
                  <a:pt x="1337" y="1627"/>
                </a:lnTo>
                <a:cubicBezTo>
                  <a:pt x="1264" y="1150"/>
                  <a:pt x="1327" y="494"/>
                  <a:pt x="1434" y="0"/>
                </a:cubicBezTo>
                <a:cubicBezTo>
                  <a:pt x="1031" y="305"/>
                  <a:pt x="463" y="640"/>
                  <a:pt x="0" y="776"/>
                </a:cubicBezTo>
                <a:lnTo>
                  <a:pt x="717" y="937"/>
                </a:lnTo>
                <a:cubicBezTo>
                  <a:pt x="339" y="1591"/>
                  <a:pt x="123" y="2350"/>
                  <a:pt x="123" y="3160"/>
                </a:cubicBezTo>
                <a:cubicBezTo>
                  <a:pt x="123" y="4531"/>
                  <a:pt x="741" y="5756"/>
                  <a:pt x="1713" y="6574"/>
                </a:cubicBezTo>
                <a:cubicBezTo>
                  <a:pt x="1707" y="6571"/>
                  <a:pt x="1700" y="6568"/>
                  <a:pt x="1694" y="6565"/>
                </a:cubicBezTo>
                <a:lnTo>
                  <a:pt x="1694" y="10377"/>
                </a:lnTo>
                <a:lnTo>
                  <a:pt x="5904" y="10377"/>
                </a:lnTo>
                <a:lnTo>
                  <a:pt x="5904" y="7420"/>
                </a:lnTo>
                <a:lnTo>
                  <a:pt x="5904" y="6957"/>
                </a:lnTo>
                <a:cubicBezTo>
                  <a:pt x="5632" y="7008"/>
                  <a:pt x="5353" y="7036"/>
                  <a:pt x="5067" y="7036"/>
                </a:cubicBez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TextBox 67">
            <a:extLst>
              <a:ext uri="{FF2B5EF4-FFF2-40B4-BE49-F238E27FC236}">
                <a16:creationId xmlns:a16="http://schemas.microsoft.com/office/drawing/2014/main" id="{F4E779A3-955C-790B-BE6E-4507257AD0EF}"/>
              </a:ext>
            </a:extLst>
          </p:cNvPr>
          <p:cNvSpPr txBox="1"/>
          <p:nvPr/>
        </p:nvSpPr>
        <p:spPr>
          <a:xfrm>
            <a:off x="6154650" y="2751671"/>
            <a:ext cx="58701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Gasto 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social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DCF6A57A-40E7-D435-C505-630655C1BA91}"/>
              </a:ext>
            </a:extLst>
          </p:cNvPr>
          <p:cNvSpPr txBox="1"/>
          <p:nvPr/>
        </p:nvSpPr>
        <p:spPr>
          <a:xfrm>
            <a:off x="4199362" y="4246437"/>
            <a:ext cx="85702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Política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Monetaria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11" name="TextBox 67">
            <a:extLst>
              <a:ext uri="{FF2B5EF4-FFF2-40B4-BE49-F238E27FC236}">
                <a16:creationId xmlns:a16="http://schemas.microsoft.com/office/drawing/2014/main" id="{368C5763-9E11-44B8-471C-A292BCAE3525}"/>
              </a:ext>
            </a:extLst>
          </p:cNvPr>
          <p:cNvSpPr txBox="1"/>
          <p:nvPr/>
        </p:nvSpPr>
        <p:spPr>
          <a:xfrm>
            <a:off x="2365691" y="2754838"/>
            <a:ext cx="85126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Mercado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Financiero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12" name="TextBox 67">
            <a:extLst>
              <a:ext uri="{FF2B5EF4-FFF2-40B4-BE49-F238E27FC236}">
                <a16:creationId xmlns:a16="http://schemas.microsoft.com/office/drawing/2014/main" id="{9A6FB1E5-A989-0944-D00A-7906A2AD334D}"/>
              </a:ext>
            </a:extLst>
          </p:cNvPr>
          <p:cNvSpPr txBox="1"/>
          <p:nvPr/>
        </p:nvSpPr>
        <p:spPr>
          <a:xfrm>
            <a:off x="4119623" y="1177049"/>
            <a:ext cx="899733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Exportador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de 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pitchFamily="2" charset="77"/>
                <a:ea typeface="League Spartan" charset="0"/>
                <a:cs typeface="Poppins SemiBold" pitchFamily="2" charset="77"/>
                <a:sym typeface="Arial"/>
              </a:rPr>
              <a:t>Capital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 pitchFamily="2" charset="77"/>
              <a:ea typeface="League Spartan" charset="0"/>
              <a:cs typeface="Poppins SemiBold" pitchFamily="2" charset="77"/>
              <a:sym typeface="Arial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89AFEA7-3144-475A-1F4D-937F7E9A588E}"/>
              </a:ext>
            </a:extLst>
          </p:cNvPr>
          <p:cNvSpPr txBox="1">
            <a:spLocks/>
          </p:cNvSpPr>
          <p:nvPr/>
        </p:nvSpPr>
        <p:spPr>
          <a:xfrm>
            <a:off x="5269943" y="1283811"/>
            <a:ext cx="2356434" cy="43281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Salida de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capitales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necesarios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para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impulsar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la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economía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.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A4A3707-F03C-59F5-1276-BCA6DB63406D}"/>
              </a:ext>
            </a:extLst>
          </p:cNvPr>
          <p:cNvSpPr txBox="1">
            <a:spLocks/>
          </p:cNvSpPr>
          <p:nvPr/>
        </p:nvSpPr>
        <p:spPr>
          <a:xfrm>
            <a:off x="5904884" y="3705105"/>
            <a:ext cx="3018680" cy="43281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Se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deja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de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invertir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infraestructura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programas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sociales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, etc...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F1995C4-0349-965A-5001-09CB6341D1C7}"/>
              </a:ext>
            </a:extLst>
          </p:cNvPr>
          <p:cNvSpPr txBox="1">
            <a:spLocks/>
          </p:cNvSpPr>
          <p:nvPr/>
        </p:nvSpPr>
        <p:spPr>
          <a:xfrm>
            <a:off x="1461407" y="4260362"/>
            <a:ext cx="2412650" cy="43281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Regular la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liquidez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para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estabilizar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la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economía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.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C25E167-4945-2343-42F1-BFBE5F6E6DEC}"/>
              </a:ext>
            </a:extLst>
          </p:cNvPr>
          <p:cNvSpPr txBox="1">
            <a:spLocks/>
          </p:cNvSpPr>
          <p:nvPr/>
        </p:nvSpPr>
        <p:spPr>
          <a:xfrm>
            <a:off x="195943" y="1946579"/>
            <a:ext cx="3021008" cy="43281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07864" rtl="0" eaLnBrk="1" fontAlgn="auto" latinLnBrk="0" hangingPunct="1">
              <a:lnSpc>
                <a:spcPts val="1538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Los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activos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financieros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bonos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),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como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política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expansivas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 o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contraccionistas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Narkisim" panose="020E0502050101010101" pitchFamily="34" charset="-79"/>
                <a:ea typeface="Open Sans Light" panose="020B0306030504020204" pitchFamily="34" charset="0"/>
                <a:cs typeface="Narkisim" panose="020E0502050101010101" pitchFamily="34" charset="-79"/>
                <a:sym typeface="Arial"/>
              </a:rPr>
              <a:t>.</a:t>
            </a:r>
          </a:p>
        </p:txBody>
      </p:sp>
      <p:sp>
        <p:nvSpPr>
          <p:cNvPr id="17" name="Shape 146">
            <a:extLst>
              <a:ext uri="{FF2B5EF4-FFF2-40B4-BE49-F238E27FC236}">
                <a16:creationId xmlns:a16="http://schemas.microsoft.com/office/drawing/2014/main" id="{8EB05CB3-03F1-AD87-6447-BD702A433D1F}"/>
              </a:ext>
            </a:extLst>
          </p:cNvPr>
          <p:cNvSpPr txBox="1">
            <a:spLocks/>
          </p:cNvSpPr>
          <p:nvPr/>
        </p:nvSpPr>
        <p:spPr>
          <a:xfrm>
            <a:off x="1008458" y="141368"/>
            <a:ext cx="6788435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tabLst/>
              <a:defRPr/>
            </a:pPr>
            <a:r>
              <a:rPr kumimoji="0" lang="es-MX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/>
                <a:sym typeface="Dosis"/>
              </a:rPr>
              <a:t>El pago de la deuda, distrae recursos que podría ser utilizado para el desarrollo económico y social.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1713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 idx="4294967295"/>
          </p:nvPr>
        </p:nvSpPr>
        <p:spPr>
          <a:xfrm>
            <a:off x="3830621" y="1186850"/>
            <a:ext cx="3550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F8700"/>
                </a:solidFill>
              </a:rPr>
              <a:t>Conclusión</a:t>
            </a:r>
            <a:endParaRPr sz="6000" dirty="0">
              <a:solidFill>
                <a:srgbClr val="FF8700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4294967295"/>
          </p:nvPr>
        </p:nvSpPr>
        <p:spPr>
          <a:xfrm>
            <a:off x="3825688" y="2346650"/>
            <a:ext cx="5029200" cy="20841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rgbClr val="FFFFFF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Es altamente importante realizar un minucioso seguimiento de los principales indicadores económicos para una correcta toma de decisiones.</a:t>
            </a:r>
            <a:endParaRPr sz="2400" dirty="0">
              <a:solidFill>
                <a:srgbClr val="FFFFFF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59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74" name="Picture 2" descr="Noticias sobre Indicadores económicos Página: 0 - elEconomista.es">
            <a:extLst>
              <a:ext uri="{FF2B5EF4-FFF2-40B4-BE49-F238E27FC236}">
                <a16:creationId xmlns:a16="http://schemas.microsoft.com/office/drawing/2014/main" id="{2FFE08EB-CB35-45A4-A323-E9FCAFE6C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3539">
            <a:off x="1224805" y="42230"/>
            <a:ext cx="2748803" cy="16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88811"/>
      </p:ext>
    </p:extLst>
  </p:cSld>
  <p:clrMapOvr>
    <a:masterClrMapping/>
  </p:clrMapOvr>
</p:sld>
</file>

<file path=ppt/theme/theme1.xml><?xml version="1.0" encoding="utf-8"?>
<a:theme xmlns:a="http://schemas.openxmlformats.org/drawingml/2006/main" name="Timeline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EB2FC"/>
      </a:accent1>
      <a:accent2>
        <a:srgbClr val="69E781"/>
      </a:accent2>
      <a:accent3>
        <a:srgbClr val="869FB2"/>
      </a:accent3>
      <a:accent4>
        <a:srgbClr val="4949E7"/>
      </a:accent4>
      <a:accent5>
        <a:srgbClr val="FCBD24"/>
      </a:accent5>
      <a:accent6>
        <a:srgbClr val="EC3A3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2261</Words>
  <Application>Microsoft Office PowerPoint</Application>
  <PresentationFormat>Presentación en pantalla (16:9)</PresentationFormat>
  <Paragraphs>354</Paragraphs>
  <Slides>59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18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59</vt:i4>
      </vt:variant>
    </vt:vector>
  </HeadingPairs>
  <TitlesOfParts>
    <vt:vector size="82" baseType="lpstr">
      <vt:lpstr>Narkisim</vt:lpstr>
      <vt:lpstr>Aptos Black</vt:lpstr>
      <vt:lpstr>Roboto</vt:lpstr>
      <vt:lpstr>Open Sans Semibold</vt:lpstr>
      <vt:lpstr>Poppins SemiBold</vt:lpstr>
      <vt:lpstr>Noto Sans</vt:lpstr>
      <vt:lpstr>Ebrima</vt:lpstr>
      <vt:lpstr>Calibri Light</vt:lpstr>
      <vt:lpstr>Open Sans Light</vt:lpstr>
      <vt:lpstr>Open Sans Semibold</vt:lpstr>
      <vt:lpstr>Dosis</vt:lpstr>
      <vt:lpstr>Segoe UI</vt:lpstr>
      <vt:lpstr>Montserrat</vt:lpstr>
      <vt:lpstr>Segoe UI Black</vt:lpstr>
      <vt:lpstr>Calibri</vt:lpstr>
      <vt:lpstr>Arial</vt:lpstr>
      <vt:lpstr>Open Sans</vt:lpstr>
      <vt:lpstr>Fira Sans Extra Condensed SemiBold</vt:lpstr>
      <vt:lpstr>Timeline Infographics by Slidesgo</vt:lpstr>
      <vt:lpstr>Office Theme</vt:lpstr>
      <vt:lpstr>William template</vt:lpstr>
      <vt:lpstr>1_Office Theme</vt:lpstr>
      <vt:lpstr>1_William template</vt:lpstr>
      <vt:lpstr>Presentación de PowerPoint</vt:lpstr>
      <vt:lpstr>Importancia de los indicadores económicos</vt:lpstr>
      <vt:lpstr>Presentación de PowerPoint</vt:lpstr>
      <vt:lpstr>Presentación de PowerPoint</vt:lpstr>
      <vt:lpstr>Presentación de PowerPoint</vt:lpstr>
      <vt:lpstr>Presentación de PowerPoint</vt:lpstr>
      <vt:lpstr>I.1. Crecimiento económico = Producto Interno Bruto (PIB)</vt:lpstr>
      <vt:lpstr>Presentación de PowerPoint</vt:lpstr>
      <vt:lpstr>Presentación de PowerPoint</vt:lpstr>
      <vt:lpstr>I.2. Producto Interno Bruto per cápita (PIBpc)</vt:lpstr>
      <vt:lpstr>Presentación de PowerPoint</vt:lpstr>
      <vt:lpstr>Presentación de PowerPoint</vt:lpstr>
      <vt:lpstr>I.3. Estructura Productiva</vt:lpstr>
      <vt:lpstr>Presentación de PowerPoint</vt:lpstr>
      <vt:lpstr>Presentación de PowerPoint</vt:lpstr>
      <vt:lpstr>Presentación de PowerPoint</vt:lpstr>
      <vt:lpstr>II.1. Inflación</vt:lpstr>
      <vt:lpstr>La inflación provoca que el dinero pierda valor</vt:lpstr>
      <vt:lpstr>Presentación de PowerPoint</vt:lpstr>
      <vt:lpstr>II.2. Salarios o remuneraciones </vt:lpstr>
      <vt:lpstr>Presentación de PowerPoint</vt:lpstr>
      <vt:lpstr>Presentación de PowerPoint</vt:lpstr>
      <vt:lpstr>II.3. Tasa de  interés</vt:lpstr>
      <vt:lpstr>Presentación de PowerPoint</vt:lpstr>
      <vt:lpstr>Presentación de PowerPoint</vt:lpstr>
      <vt:lpstr>II.4 Tipo de Cambio</vt:lpstr>
      <vt:lpstr>Presentación de PowerPoint</vt:lpstr>
      <vt:lpstr>Presentación de PowerPoint</vt:lpstr>
      <vt:lpstr>Presentación de PowerPoint</vt:lpstr>
      <vt:lpstr>III.1. Desempleo</vt:lpstr>
      <vt:lpstr>No solamente es un problema económico</vt:lpstr>
      <vt:lpstr>Presentación de PowerPoint</vt:lpstr>
      <vt:lpstr>III.2. Distribución de la Riqueza (Pobreza)</vt:lpstr>
      <vt:lpstr>Presentación de PowerPoint</vt:lpstr>
      <vt:lpstr>Presentación de PowerPoint</vt:lpstr>
      <vt:lpstr>III.3. Índice de Desarrollo Humano (IDH)</vt:lpstr>
      <vt:lpstr>Presentación de PowerPoint</vt:lpstr>
      <vt:lpstr>Presentación de PowerPoint</vt:lpstr>
      <vt:lpstr>Presentación de PowerPoint</vt:lpstr>
      <vt:lpstr>IV.1 Balanza en Cuenta Corriente</vt:lpstr>
      <vt:lpstr>Presentación de PowerPoint</vt:lpstr>
      <vt:lpstr>Presentación de PowerPoint</vt:lpstr>
      <vt:lpstr>IV.2 Balanza Comercial</vt:lpstr>
      <vt:lpstr>Presentación de PowerPoint</vt:lpstr>
      <vt:lpstr>Presentación de PowerPoint</vt:lpstr>
      <vt:lpstr>IV.3 Inversión Extranjera</vt:lpstr>
      <vt:lpstr>Presentación de PowerPoint</vt:lpstr>
      <vt:lpstr>Presentación de PowerPoint</vt:lpstr>
      <vt:lpstr>IV.4  Reservas Internacionales</vt:lpstr>
      <vt:lpstr>Presentación de PowerPoint</vt:lpstr>
      <vt:lpstr>Presentación de PowerPoint</vt:lpstr>
      <vt:lpstr>Presentación de PowerPoint</vt:lpstr>
      <vt:lpstr>V.1 Déficit y/o Superávit Fiscal</vt:lpstr>
      <vt:lpstr>El papel del Estado es importante en la economía</vt:lpstr>
      <vt:lpstr>Presentación de PowerPoint</vt:lpstr>
      <vt:lpstr>V.2 Deuda Externa</vt:lpstr>
      <vt:lpstr>Presentación de PowerPoint</vt:lpstr>
      <vt:lpstr>Presentación de PowerPoint</vt:lpstr>
      <vt:lpstr>Conclusión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Infographics</dc:title>
  <dc:creator>Pablo Saravia T.</dc:creator>
  <cp:lastModifiedBy>Pablo Saravia-Tasayco</cp:lastModifiedBy>
  <cp:revision>26</cp:revision>
  <cp:lastPrinted>2024-03-21T12:32:19Z</cp:lastPrinted>
  <dcterms:modified xsi:type="dcterms:W3CDTF">2024-03-21T13:45:26Z</dcterms:modified>
</cp:coreProperties>
</file>